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84" r:id="rId7"/>
    <p:sldId id="285" r:id="rId8"/>
    <p:sldId id="264" r:id="rId9"/>
    <p:sldId id="265" r:id="rId10"/>
    <p:sldId id="286" r:id="rId11"/>
    <p:sldId id="266" r:id="rId12"/>
  </p:sldIdLst>
  <p:sldSz cx="9144000" cy="5143500" type="screen16x9"/>
  <p:notesSz cx="6858000" cy="9144000"/>
  <p:embeddedFontLst>
    <p:embeddedFont>
      <p:font typeface="Raleway Light" charset="0"/>
      <p:regular r:id="rId14"/>
      <p:bold r:id="rId15"/>
      <p:italic r:id="rId16"/>
      <p:boldItalic r:id="rId17"/>
    </p:embeddedFont>
    <p:embeddedFont>
      <p:font typeface="Raleway ExtraBold" charset="0"/>
      <p:bold r:id="rId18"/>
      <p:boldItalic r:id="rId19"/>
    </p:embeddedFont>
  </p:embeddedFontLst>
  <p:custShowLst>
    <p:custShow name="Custom Show 1" id="0">
      <p:sldLst>
        <p:sld r:id="rId2"/>
        <p:sld r:id="rId3"/>
        <p:sld r:id="rId4"/>
      </p:sldLst>
    </p:custShow>
  </p:custShow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A49108-3EFA-47F7-8533-EC1ECA875288}">
  <a:tblStyle styleId="{7CA49108-3EFA-47F7-8533-EC1ECA875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47050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4412459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8A87A34-81AB-432B-8DAE-1953F412C126}" type="datetimeFigureOut">
              <a:rPr lang="en-US" dirty="0"/>
              <a:t>12/03/2019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4412458"/>
            <a:ext cx="4679482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92790" y="133350"/>
            <a:ext cx="7620000" cy="2789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sz="2800" b="1"/>
              <a:t>TRƯỜNG ĐẠI HỌC VINH</a:t>
            </a:r>
            <a:br>
              <a:rPr lang="vi-VN" sz="2800" b="1"/>
            </a:br>
            <a:r>
              <a:rPr lang="vi-VN" sz="2800" b="1"/>
              <a:t>VIỆN KỸ THUẬT VÀ CÔNG NGHỆ</a:t>
            </a:r>
            <a:r>
              <a:rPr lang="vi-VN" b="1"/>
              <a:t/>
            </a:r>
            <a:br>
              <a:rPr lang="vi-VN" b="1"/>
            </a:b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600200" y="2260126"/>
            <a:ext cx="5943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MÔN CÔNG NGHỆ PHẦN MỀM</a:t>
            </a:r>
          </a:p>
          <a:p>
            <a:pPr algn="ctr"/>
            <a:r>
              <a:rPr lang="en-US" sz="20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MSSV:155D4802010122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00" y="64234"/>
            <a:ext cx="2779713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https://www.howkteam.vn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2523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 idx="4294967295"/>
          </p:nvPr>
        </p:nvSpPr>
        <p:spPr>
          <a:xfrm>
            <a:off x="1066800" y="3105150"/>
            <a:ext cx="59436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smtClean="0">
                <a:solidFill>
                  <a:srgbClr val="FF0000"/>
                </a:solidFill>
              </a:rPr>
              <a:t>THANK YOU!!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295400" y="819150"/>
            <a:ext cx="6408900" cy="705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922000" y="3905925"/>
            <a:ext cx="72999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B6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143000" y="1722319"/>
            <a:ext cx="5097135" cy="2823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3000" y="2062134"/>
            <a:ext cx="5097135" cy="28234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97034" y="6272507"/>
            <a:ext cx="5097135" cy="2823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0039" y="2483479"/>
            <a:ext cx="5097135" cy="28234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42998" y="4171950"/>
            <a:ext cx="5097135" cy="2823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67245" y="2876550"/>
            <a:ext cx="5097135" cy="2823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42999" y="3333750"/>
            <a:ext cx="5097135" cy="2823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45794" y="3790950"/>
            <a:ext cx="5097135" cy="2823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1143000" y="6667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ĐÍCH CỦA ĐỀ TÀI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1447800" y="173355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Rèn luyện kỹ năng làm việc nhóm, quản lý và phân công công việc thực hiện đề tài.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Giúp sinh viên hiểu được quy trình xây dựng một phần mềm như thế nào.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THỰC HIỆN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ctr"/>
            <a:r>
              <a:rPr lang="en-US" b="1" smtClean="0"/>
              <a:t>1</a:t>
            </a:r>
            <a:r>
              <a:rPr lang="en-US" b="1"/>
              <a:t> </a:t>
            </a:r>
            <a:r>
              <a:rPr lang="en-US" b="1" smtClean="0"/>
              <a:t>Nguyễn </a:t>
            </a:r>
            <a:r>
              <a:rPr lang="en-US" b="1"/>
              <a:t>Văn </a:t>
            </a:r>
            <a:r>
              <a:rPr lang="en-US" b="1" smtClean="0"/>
              <a:t>Minh (Nhóm trưởng)</a:t>
            </a:r>
            <a:endParaRPr lang="en-US" b="1"/>
          </a:p>
          <a:p>
            <a:pPr fontAlgn="ctr"/>
            <a:r>
              <a:rPr lang="en-US" b="1" smtClean="0"/>
              <a:t>2 Trịnh </a:t>
            </a:r>
            <a:r>
              <a:rPr lang="en-US" b="1"/>
              <a:t>Xuân </a:t>
            </a:r>
            <a:r>
              <a:rPr lang="en-US" b="1" smtClean="0"/>
              <a:t>Khoa (Thành viên)</a:t>
            </a:r>
            <a:endParaRPr lang="en-US" b="1"/>
          </a:p>
          <a:p>
            <a:pPr fontAlgn="ctr"/>
            <a:r>
              <a:rPr lang="en-US" b="1" smtClean="0"/>
              <a:t>3 Nguyễn </a:t>
            </a:r>
            <a:r>
              <a:rPr lang="en-US" b="1"/>
              <a:t>Kim </a:t>
            </a:r>
            <a:r>
              <a:rPr lang="en-US" b="1" smtClean="0"/>
              <a:t>Lương (Thành Viên)</a:t>
            </a:r>
            <a:endParaRPr lang="en-US"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1999" y="1504950"/>
            <a:ext cx="7133177" cy="291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về WPF (Windows Presentation Foundation).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và học về mô hình Model View View-model (MVVM) trong xây dựng phần mềm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đặc tả bài toán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người dùng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cơ sở dữ liệu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 trình ứng dụng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90600" y="8953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DỰ KIẾN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15337" y="555329"/>
            <a:ext cx="5910943" cy="69870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2928"/>
              </p:ext>
            </p:extLst>
          </p:nvPr>
        </p:nvGraphicFramePr>
        <p:xfrm>
          <a:off x="1522808" y="1609598"/>
          <a:ext cx="60960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05">
                  <a:extLst>
                    <a:ext uri="{9D8B030D-6E8A-4147-A177-3AD203B41FA5}">
                      <a16:colId xmlns="" xmlns:a16="http://schemas.microsoft.com/office/drawing/2014/main" val="3585940822"/>
                    </a:ext>
                  </a:extLst>
                </a:gridCol>
                <a:gridCol w="3433395">
                  <a:extLst>
                    <a:ext uri="{9D8B030D-6E8A-4147-A177-3AD203B41FA5}">
                      <a16:colId xmlns="" xmlns:a16="http://schemas.microsoft.com/office/drawing/2014/main" val="336273950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73178883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trách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60593663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WPF (Windows Presentation Foundation).</a:t>
                      </a:r>
                    </a:p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 View View-model (MVVM)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mềm</a:t>
                      </a:r>
                      <a:endParaRPr 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68659281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Minh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90353390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giao diện người dùng</a:t>
                      </a: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Trịnh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Xuân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Khoa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9307762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cơ sở dữ liệu</a:t>
                      </a: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Kim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Lương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299198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63977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15335" y="532391"/>
            <a:ext cx="5910943" cy="69870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TIẾN ĐỘ THỰC HIỆN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15196"/>
              </p:ext>
            </p:extLst>
          </p:nvPr>
        </p:nvGraphicFramePr>
        <p:xfrm>
          <a:off x="1522808" y="1609598"/>
          <a:ext cx="60960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05">
                  <a:extLst>
                    <a:ext uri="{9D8B030D-6E8A-4147-A177-3AD203B41FA5}">
                      <a16:colId xmlns="" xmlns:a16="http://schemas.microsoft.com/office/drawing/2014/main" val="3585940822"/>
                    </a:ext>
                  </a:extLst>
                </a:gridCol>
                <a:gridCol w="3433395">
                  <a:extLst>
                    <a:ext uri="{9D8B030D-6E8A-4147-A177-3AD203B41FA5}">
                      <a16:colId xmlns="" xmlns:a16="http://schemas.microsoft.com/office/drawing/2014/main" val="336273950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73178883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60593663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WPF (Windows Presentation Foundation).</a:t>
                      </a:r>
                    </a:p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 View View-model (MVVM)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mềm</a:t>
                      </a:r>
                      <a:endParaRPr 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68659281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90353390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giao diện người dùng</a:t>
                      </a: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9307762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cơ sở dữ liệu</a:t>
                      </a: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299198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63977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52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THỰC HIỆN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22000" y="1581150"/>
            <a:ext cx="6164600" cy="3268350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phát triển phần mềm hay quy trình phát triển phần mềm xác định các pha/ giai đoạn trong xây dựng phần mềm. Có nhiều loại mô hình phát triển phần mềm nhưng nhóm em chọn mô hình “Thác nước”</a:t>
            </a:r>
          </a:p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5402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KIẾN KẾT QUẢ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2000" y="1733550"/>
            <a:ext cx="6621800" cy="251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được một phần mêm quản lý kho ở mức cơ bản.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 được quy trình xây dựng một phần mềm.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RƯỜNG ĐẠI HỌC VINH&amp;#x0D;&amp;#x0A;VIỆN KỸ THUẬT VÀ CÔNG NGHỆ&amp;#x0D;&amp;#x0A;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Nội dung báo cáo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MỤC ĐÍCH CỦA ĐỀ TÀI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NHÓM THỰC HIỆN&amp;quot;&quot;/&gt;&lt;property id=&quot;20307&quot; value=&quot;261&quot;/&gt;&lt;/object&gt;&lt;object type=&quot;3&quot; unique_id=&quot;10008&quot;&gt;&lt;property id=&quot;20148&quot; value=&quot;5&quot;/&gt;&lt;property id=&quot;20300&quot; value=&quot;Slide 5 - &amp;quot;NỘI DUNG DỰ KIẾN&amp;#x0D;&amp;#x0A;&amp;quot;&quot;/&gt;&lt;property id=&quot;20307&quot; value=&quot;263&quot;/&gt;&lt;/object&gt;&lt;object type=&quot;3&quot; unique_id=&quot;10009&quot;&gt;&lt;property id=&quot;20148&quot; value=&quot;5&quot;/&gt;&lt;property id=&quot;20300&quot; value=&quot;Slide 6&quot;/&gt;&lt;property id=&quot;20307&quot; value=&quot;284&quot;/&gt;&lt;/object&gt;&lt;object type=&quot;3&quot; unique_id=&quot;10010&quot;&gt;&lt;property id=&quot;20148&quot; value=&quot;5&quot;/&gt;&lt;property id=&quot;20300&quot; value=&quot;Slide 7&quot;/&gt;&lt;property id=&quot;20307&quot; value=&quot;285&quot;/&gt;&lt;/object&gt;&lt;object type=&quot;3&quot; unique_id=&quot;10011&quot;&gt;&lt;property id=&quot;20148&quot; value=&quot;5&quot;/&gt;&lt;property id=&quot;20300&quot; value=&quot;Slide 8 - &amp;quot;MÔ HÌNH THỰC HIỆN&amp;quot;&quot;/&gt;&lt;property id=&quot;20307&quot; value=&quot;264&quot;/&gt;&lt;/object&gt;&lt;object type=&quot;3&quot; unique_id=&quot;10012&quot;&gt;&lt;property id=&quot;20148&quot; value=&quot;5&quot;/&gt;&lt;property id=&quot;20300&quot; value=&quot;Slide 9 - &amp;quot;DỰ KIẾN KẾT QUẢ&amp;quot;&quot;/&gt;&lt;property id=&quot;20307&quot; value=&quot;265&quot;/&gt;&lt;/object&gt;&lt;object type=&quot;3&quot; unique_id=&quot;10013&quot;&gt;&lt;property id=&quot;20148&quot; value=&quot;5&quot;/&gt;&lt;property id=&quot;20300&quot; value=&quot;Slide 10 - &amp;quot;TÀI LIỆU THAM KHẢO&amp;#x0D;&amp;#x0A;&amp;quot;&quot;/&gt;&lt;property id=&quot;20307&quot; value=&quot;286&quot;/&gt;&lt;/object&gt;&lt;object type=&quot;3&quot; unique_id=&quot;10014&quot;&gt;&lt;property id=&quot;20148&quot; value=&quot;5&quot;/&gt;&lt;property id=&quot;20300&quot; value=&quot;Slide 11 - &amp;quot;THANK YOU!!&amp;quot;&quot;/&gt;&lt;property id=&quot;20307&quot; value=&quot;26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439</Words>
  <Application>Microsoft Office PowerPoint</Application>
  <PresentationFormat>On-screen Show (16:9)</PresentationFormat>
  <Paragraphs>86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Times New Roman</vt:lpstr>
      <vt:lpstr>Wingdings</vt:lpstr>
      <vt:lpstr>Raleway Light</vt:lpstr>
      <vt:lpstr>Raleway ExtraBold</vt:lpstr>
      <vt:lpstr>Olivia template</vt:lpstr>
      <vt:lpstr>TRƯỜNG ĐẠI HỌC VINH VIỆN KỸ THUẬT VÀ CÔNG NGHỆ </vt:lpstr>
      <vt:lpstr>Nội dung báo cáo</vt:lpstr>
      <vt:lpstr>MỤC ĐÍCH CỦA ĐỀ TÀI</vt:lpstr>
      <vt:lpstr>NHÓM THỰC HIỆN</vt:lpstr>
      <vt:lpstr>NỘI DUNG DỰ KIẾN </vt:lpstr>
      <vt:lpstr>PowerPoint Presentation</vt:lpstr>
      <vt:lpstr>PowerPoint Presentation</vt:lpstr>
      <vt:lpstr>MÔ HÌNH THỰC HIỆN</vt:lpstr>
      <vt:lpstr>DỰ KIẾN KẾT QUẢ</vt:lpstr>
      <vt:lpstr>TÀI LIỆU THAM KHẢO </vt:lpstr>
      <vt:lpstr>THANK YOU!!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KỸ THUẬT VÀ CÔNG NGHỆ</dc:title>
  <dc:creator>Administrator</dc:creator>
  <cp:lastModifiedBy>Windows User</cp:lastModifiedBy>
  <cp:revision>19</cp:revision>
  <dcterms:modified xsi:type="dcterms:W3CDTF">2019-03-12T09:43:53Z</dcterms:modified>
</cp:coreProperties>
</file>