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13" r:id="rId3"/>
    <p:sldId id="259" r:id="rId4"/>
    <p:sldId id="302" r:id="rId5"/>
    <p:sldId id="303" r:id="rId6"/>
    <p:sldId id="311" r:id="rId7"/>
    <p:sldId id="312" r:id="rId8"/>
    <p:sldId id="314" r:id="rId9"/>
    <p:sldId id="31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2482" autoAdjust="0"/>
  </p:normalViewPr>
  <p:slideViewPr>
    <p:cSldViewPr snapToGrid="0">
      <p:cViewPr>
        <p:scale>
          <a:sx n="83" d="100"/>
          <a:sy n="83" d="100"/>
        </p:scale>
        <p:origin x="-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906C-200A-4898-9CB4-F3AE1AC0479A}" type="datetimeFigureOut">
              <a:rPr lang="en-US" smtClean="0"/>
              <a:t>05/27/2019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177C-688E-414E-977E-D9E8B4E4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1"/>
            <a:ext cx="550015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2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9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7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1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09803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8"/>
            <a:ext cx="707136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25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5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8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05/27/2019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3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4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05/27/2019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356354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4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37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28801"/>
            <a:ext cx="7391400" cy="106680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BÁO CÁO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MÔN HỌC CNPM</a:t>
            </a:r>
            <a:endParaRPr lang="en-US" sz="4400" dirty="0">
              <a:solidFill>
                <a:schemeClr val="accent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685138" y="3663240"/>
            <a:ext cx="3974998" cy="25575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600" i="1" u="sng" dirty="0" err="1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Nhóm</a:t>
            </a:r>
            <a:r>
              <a:rPr lang="en-US" sz="3600" i="1" u="sng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6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thực</a:t>
            </a:r>
            <a:r>
              <a:rPr kumimoji="0" lang="en-US" sz="36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hiện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Văn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Minh(NT)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Khoa</a:t>
            </a:r>
            <a:endParaRPr lang="en-US" sz="3400" b="1" spc="10" dirty="0" smtClean="0">
              <a:solidFill>
                <a:srgbClr val="4472C4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Kim </a:t>
            </a:r>
            <a:r>
              <a:rPr kumimoji="0" lang="en-US" sz="3400" b="1" i="0" u="none" strike="noStrike" kern="1200" cap="none" spc="10" normalizeH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Lương</a:t>
            </a:r>
            <a:endParaRPr kumimoji="0" lang="en-US" sz="3400" b="1" i="0" u="none" strike="noStrike" kern="1200" cap="none" spc="10" normalizeH="0" baseline="0" noProof="0" dirty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82798" y="418822"/>
            <a:ext cx="8492837" cy="10261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TRƯỜNG ĐẠI HỌC VINH</a:t>
            </a:r>
          </a:p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VIỆN KỸ THUẬT VÀ CÔNG NGHỆ</a:t>
            </a:r>
            <a:endParaRPr lang="en-US" sz="6000" b="1" i="1" baseline="-25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329216" y="3632760"/>
            <a:ext cx="3974998" cy="16431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Giảng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viên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bộ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môn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100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TS</a:t>
            </a: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Thanh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Sơn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1837"/>
            <a:ext cx="10363200" cy="12239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 </a:t>
            </a: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2560320"/>
            <a:ext cx="10363200" cy="3796033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 TÍCH ĐẶC TẢ BÀI TOÁN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 CHIA CÔNG VIỆC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dirty="0" smtClean="0">
                <a:solidFill>
                  <a:srgbClr val="001132"/>
                </a:solidFill>
                <a:latin typeface="Times New Roman" pitchFamily="18" charset="0"/>
                <a:cs typeface="Times New Roman" pitchFamily="18" charset="0"/>
              </a:rPr>
              <a:t>QUÁ  TRÌNH XÂY DỰNG HỆ THỐNG</a:t>
            </a:r>
          </a:p>
          <a:p>
            <a:r>
              <a:rPr lang="en-US" dirty="0">
                <a:solidFill>
                  <a:srgbClr val="0011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1132"/>
                </a:solidFill>
                <a:latin typeface="Times New Roman" pitchFamily="18" charset="0"/>
                <a:cs typeface="Times New Roman" pitchFamily="18" charset="0"/>
              </a:rPr>
              <a:t>                 KẾT LUẬN VÀ HƯỚNG PHÁT TRIỂN ĐỀ 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Heptagon 3"/>
          <p:cNvSpPr/>
          <p:nvPr/>
        </p:nvSpPr>
        <p:spPr>
          <a:xfrm>
            <a:off x="2234565" y="2514600"/>
            <a:ext cx="514350" cy="4343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" name="Heptagon 4"/>
          <p:cNvSpPr/>
          <p:nvPr/>
        </p:nvSpPr>
        <p:spPr>
          <a:xfrm>
            <a:off x="2234565" y="3097530"/>
            <a:ext cx="491490" cy="4343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6" name="Heptagon 5"/>
          <p:cNvSpPr/>
          <p:nvPr/>
        </p:nvSpPr>
        <p:spPr>
          <a:xfrm>
            <a:off x="2200275" y="3714750"/>
            <a:ext cx="491490" cy="4343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7" name="Heptagon 6"/>
          <p:cNvSpPr/>
          <p:nvPr/>
        </p:nvSpPr>
        <p:spPr>
          <a:xfrm>
            <a:off x="2200275" y="4286250"/>
            <a:ext cx="491490" cy="4343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76" y="2154936"/>
            <a:ext cx="9875520" cy="5105400"/>
          </a:xfrm>
        </p:spPr>
        <p:txBody>
          <a:bodyPr>
            <a:noAutofit/>
          </a:bodyPr>
          <a:lstStyle/>
          <a:p>
            <a:pPr marL="512763" indent="-512763">
              <a:buFont typeface="+mj-lt"/>
              <a:buAutoNum type="romanUcPeriod"/>
            </a:pP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Minh)</a:t>
            </a:r>
            <a:endParaRPr lang="en-GB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UcPeriod"/>
            </a:pP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chính,thêm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database ,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AutoNum type="romanUcPeriod"/>
            </a:pP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Database,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Kim </a:t>
            </a:r>
            <a:r>
              <a:rPr lang="en-GB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CÔNG VIỆC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3976" y="1363980"/>
            <a:ext cx="8298180" cy="1002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    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Xây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dựng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chức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năng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đáp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ứng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nhu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cầu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đề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ra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phần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mềm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kho</a:t>
            </a:r>
            <a:endParaRPr lang="en-GB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2937510" y="3188969"/>
            <a:ext cx="7555230" cy="349451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owchart: Alternate Process 1"/>
          <p:cNvSpPr/>
          <p:nvPr/>
        </p:nvSpPr>
        <p:spPr>
          <a:xfrm>
            <a:off x="3049905" y="1337310"/>
            <a:ext cx="6092190" cy="3771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065907" y="2468880"/>
            <a:ext cx="6076188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25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585216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4048"/>
            <a:ext cx="10853928" cy="50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1"/>
            <a:ext cx="1242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162243"/>
            <a:ext cx="11308081" cy="56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1701797"/>
            <a:ext cx="6023609" cy="311023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00500" y="582930"/>
            <a:ext cx="426339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689" y="1678937"/>
            <a:ext cx="8858251" cy="446227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xí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excel,acess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…).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29050" y="468630"/>
            <a:ext cx="557784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673</TotalTime>
  <Words>277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16x9</vt:lpstr>
      <vt:lpstr>BÁO CÁO MÔN HỌC CNPM</vt:lpstr>
      <vt:lpstr>           NỘI DUNG CHÍNH</vt:lpstr>
      <vt:lpstr>PowerPoint Presentation</vt:lpstr>
      <vt:lpstr>PowerPoint Presentation</vt:lpstr>
      <vt:lpstr>Giao diện đăng nhập</vt:lpstr>
      <vt:lpstr>PowerPoint Presentation</vt:lpstr>
      <vt:lpstr>PowerPoint Presentation</vt:lpstr>
      <vt:lpstr>              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PBOOTSTRAAPTTERN</dc:title>
  <dc:creator>thanh2uan1410@gmail.com</dc:creator>
  <cp:lastModifiedBy>Windows User</cp:lastModifiedBy>
  <cp:revision>292</cp:revision>
  <dcterms:created xsi:type="dcterms:W3CDTF">2017-10-05T21:50:44Z</dcterms:created>
  <dcterms:modified xsi:type="dcterms:W3CDTF">2019-05-27T04:08:32Z</dcterms:modified>
</cp:coreProperties>
</file>