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0" r:id="rId9"/>
    <p:sldId id="264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2DD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2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6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6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3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5" y="5410203"/>
            <a:ext cx="512488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3" y="5410201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4304666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5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7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419601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1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3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1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4043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1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9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8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4" y="3363435"/>
            <a:ext cx="3195831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3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3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60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4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8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4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3" y="4980856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1" y="609601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601"/>
            <a:ext cx="7748591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8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1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8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21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1" y="3073399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9"/>
            <a:ext cx="487521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6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1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6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3"/>
            <a:ext cx="3666691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2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4" y="618518"/>
            <a:ext cx="99059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4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7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2" y="5883276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6057" y="449257"/>
            <a:ext cx="8704491" cy="1482239"/>
          </a:xfrm>
        </p:spPr>
        <p:txBody>
          <a:bodyPr>
            <a:noAutofit/>
          </a:bodyPr>
          <a:lstStyle/>
          <a:p>
            <a:pPr algn="ctr"/>
            <a:r>
              <a:rPr lang="en-US" sz="3500" b="1" dirty="0"/>
              <a:t/>
            </a:r>
            <a:br>
              <a:rPr lang="en-US" sz="3500" b="1" dirty="0"/>
            </a:br>
            <a:r>
              <a:rPr lang="vi-VN" sz="3500" b="1" dirty="0"/>
              <a:t>TRƯỜNG ĐẠI HỌC VINH</a:t>
            </a:r>
            <a:br>
              <a:rPr lang="vi-VN" sz="3500" b="1" dirty="0"/>
            </a:br>
            <a:r>
              <a:rPr lang="vi-VN" sz="3500" b="1" dirty="0"/>
              <a:t>VIỆN KỸ THUẬT VÀ CÔNG NGHỆ</a:t>
            </a:r>
            <a:br>
              <a:rPr lang="vi-VN" sz="3500" b="1" dirty="0"/>
            </a:br>
            <a:endParaRPr lang="en-US" sz="35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3150" y="2419893"/>
            <a:ext cx="9492346" cy="271548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3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</a:t>
            </a:r>
            <a:r>
              <a:rPr lang="en-US" sz="3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 CÔNG NGHỆ PHẦN MỀM</a:t>
            </a:r>
            <a:endParaRPr lang="en-US" sz="3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 THÀNH Ý TƯỞNG</a:t>
            </a:r>
            <a:r>
              <a:rPr lang="en-US" sz="2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THIẾT KẾ, TRIỂN KHAI VÀ VẬN HÀNH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BẰNG NGÔN NGỮ LẬP TRÌNH C#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78" y="-98585"/>
            <a:ext cx="2778035" cy="18770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3408" y="5092643"/>
            <a:ext cx="109097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600" dirty="0">
              <a:solidFill>
                <a:srgbClr val="FFFF66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8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53782" y="740438"/>
            <a:ext cx="7881257" cy="93160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TÀI LIỆU THAM KHẢO</a:t>
            </a:r>
            <a:endParaRPr lang="en-US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83221" y="1889759"/>
            <a:ext cx="9222377" cy="438912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3730" y="3187337"/>
            <a:ext cx="62701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1. https://www.youtube.com/</a:t>
            </a:r>
          </a:p>
        </p:txBody>
      </p:sp>
    </p:spTree>
    <p:extLst>
      <p:ext uri="{BB962C8B-B14F-4D97-AF65-F5344CB8AC3E}">
        <p14:creationId xmlns:p14="http://schemas.microsoft.com/office/powerpoint/2010/main" val="113630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Káº¿t quáº£ hÃ¬nh áº£nh cho thank you end sl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90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830" y="117573"/>
            <a:ext cx="9905998" cy="844722"/>
          </a:xfrm>
        </p:spPr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Nội dung báo cáo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00640" y="903542"/>
            <a:ext cx="9222377" cy="590484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80065" y="1028728"/>
            <a:ext cx="6601097" cy="56605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600200"/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80067" y="1704741"/>
            <a:ext cx="6601097" cy="56605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600200"/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14899" y="6113758"/>
            <a:ext cx="6601097" cy="56605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600200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980067" y="2465901"/>
            <a:ext cx="6601097" cy="56605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600200"/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980069" y="5378422"/>
            <a:ext cx="6601097" cy="56605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600200"/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980067" y="3232289"/>
            <a:ext cx="6601097" cy="56605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600200"/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980069" y="4010596"/>
            <a:ext cx="6601097" cy="56605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600200"/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980064" y="4702409"/>
            <a:ext cx="6601097" cy="56605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1600200"/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2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53782" y="740438"/>
            <a:ext cx="7881257" cy="93160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MỤC ĐÍCH CỦA ĐỀ TÀI</a:t>
            </a:r>
            <a:endParaRPr lang="en-US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83221" y="1889759"/>
            <a:ext cx="9222377" cy="438912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3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Rèn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8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53782" y="740438"/>
            <a:ext cx="7881257" cy="93160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NHÓM THỰC HIỆN</a:t>
            </a:r>
            <a:endParaRPr lang="en-US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405383"/>
              </p:ext>
            </p:extLst>
          </p:nvPr>
        </p:nvGraphicFramePr>
        <p:xfrm>
          <a:off x="2030410" y="2210138"/>
          <a:ext cx="8127999" cy="3413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166">
                  <a:extLst>
                    <a:ext uri="{9D8B030D-6E8A-4147-A177-3AD203B41FA5}">
                      <a16:colId xmlns:a16="http://schemas.microsoft.com/office/drawing/2014/main" val="4241551105"/>
                    </a:ext>
                  </a:extLst>
                </a:gridCol>
                <a:gridCol w="3983500">
                  <a:extLst>
                    <a:ext uri="{9D8B030D-6E8A-4147-A177-3AD203B41FA5}">
                      <a16:colId xmlns:a16="http://schemas.microsoft.com/office/drawing/2014/main" val="25262227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3490015"/>
                    </a:ext>
                  </a:extLst>
                </a:gridCol>
              </a:tblGrid>
              <a:tr h="8533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342477"/>
                  </a:ext>
                </a:extLst>
              </a:tr>
              <a:tr h="8533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Minh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trưởng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178676"/>
                  </a:ext>
                </a:extLst>
              </a:tr>
              <a:tr h="8533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Xuân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251695"/>
                  </a:ext>
                </a:extLst>
              </a:tr>
              <a:tr h="8533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Kim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Lương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5391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17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53782" y="740438"/>
            <a:ext cx="7881257" cy="93160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NỘI DUNG DỰ KIẾN</a:t>
            </a:r>
            <a:endParaRPr lang="en-US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83221" y="1889759"/>
            <a:ext cx="9462147" cy="438912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WPF 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(Windows 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Foundation).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View View-model (MVVM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sz="25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25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25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5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25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6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53782" y="740438"/>
            <a:ext cx="7881257" cy="931608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PHÂN CHIA CÔNG VIỆC</a:t>
            </a:r>
            <a:endParaRPr lang="en-US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207541"/>
              </p:ext>
            </p:extLst>
          </p:nvPr>
        </p:nvGraphicFramePr>
        <p:xfrm>
          <a:off x="2030410" y="2146130"/>
          <a:ext cx="8127999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806">
                  <a:extLst>
                    <a:ext uri="{9D8B030D-6E8A-4147-A177-3AD203B41FA5}">
                      <a16:colId xmlns:a16="http://schemas.microsoft.com/office/drawing/2014/main" val="3585940822"/>
                    </a:ext>
                  </a:extLst>
                </a:gridCol>
                <a:gridCol w="4577860">
                  <a:extLst>
                    <a:ext uri="{9D8B030D-6E8A-4147-A177-3AD203B41FA5}">
                      <a16:colId xmlns:a16="http://schemas.microsoft.com/office/drawing/2014/main" val="33627395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31788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việc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Người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phụ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trách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936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Tìm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hiểu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WPF (Windows Presentation Foundation).</a:t>
                      </a:r>
                    </a:p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Tìm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hiểu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học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mô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hình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Model View View-model (MVVM)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trong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xây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dựng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phần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mềm</a:t>
                      </a:r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nhóm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59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Phân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tích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đặc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tả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bài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Văn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Minh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353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Thiết kế giao diện người dùng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Trịnh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Xuân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Khoa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77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Thiết kế cơ sở dữ liệu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Kim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Lương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19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Lập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trình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nhóm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9779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67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53779" y="709855"/>
            <a:ext cx="7881257" cy="931608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TIẾN ĐỘ THỰC HIỆN</a:t>
            </a:r>
            <a:endParaRPr lang="en-US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95007"/>
              </p:ext>
            </p:extLst>
          </p:nvPr>
        </p:nvGraphicFramePr>
        <p:xfrm>
          <a:off x="2030410" y="2146130"/>
          <a:ext cx="8127999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806">
                  <a:extLst>
                    <a:ext uri="{9D8B030D-6E8A-4147-A177-3AD203B41FA5}">
                      <a16:colId xmlns:a16="http://schemas.microsoft.com/office/drawing/2014/main" val="3585940822"/>
                    </a:ext>
                  </a:extLst>
                </a:gridCol>
                <a:gridCol w="4577860">
                  <a:extLst>
                    <a:ext uri="{9D8B030D-6E8A-4147-A177-3AD203B41FA5}">
                      <a16:colId xmlns:a16="http://schemas.microsoft.com/office/drawing/2014/main" val="33627395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31788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việc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5936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Tìm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hiểu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WPF (Windows Presentation Foundation).</a:t>
                      </a:r>
                    </a:p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Tìm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hiểu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học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mô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hình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Model View View-model (MVVM)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trong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xây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dựng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phần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mềm</a:t>
                      </a:r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tuần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59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Phân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tích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đặc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tả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bài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tuần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353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Thiết kế giao diện người dùng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tuần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77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Thiết kế cơ sở dữ liệu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tuần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19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Lập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trình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tuần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9779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41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53779" y="709855"/>
            <a:ext cx="7881257" cy="931608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MÔ HÌNH THỰC HIỆN</a:t>
            </a:r>
            <a:endParaRPr lang="en-US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83221" y="1889759"/>
            <a:ext cx="9462147" cy="438912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Thác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nước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>
              <a:lnSpc>
                <a:spcPct val="150000"/>
              </a:lnSpc>
            </a:pPr>
            <a:endParaRPr lang="en-US" sz="25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36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53779" y="709855"/>
            <a:ext cx="7881257" cy="931608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DỰ KIẾN KẾT QUẢ</a:t>
            </a:r>
            <a:endParaRPr lang="en-US" sz="3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83221" y="1889759"/>
            <a:ext cx="9462147" cy="438912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mêm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</a:t>
            </a:r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ở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2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906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206</TotalTime>
  <Words>424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Times New Roman</vt:lpstr>
      <vt:lpstr>Trebuchet MS</vt:lpstr>
      <vt:lpstr>Tw Cen MT</vt:lpstr>
      <vt:lpstr>Wingdings</vt:lpstr>
      <vt:lpstr>Circuit</vt:lpstr>
      <vt:lpstr> TRƯỜNG ĐẠI HỌC VINH VIỆN KỸ THUẬT VÀ CÔNG NGHỆ </vt:lpstr>
      <vt:lpstr>Nội dung báo cáo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NGUYỄN VĂN</dc:creator>
  <cp:lastModifiedBy>MINH NGUYỄN VĂN</cp:lastModifiedBy>
  <cp:revision>22</cp:revision>
  <dcterms:created xsi:type="dcterms:W3CDTF">2018-08-20T14:24:38Z</dcterms:created>
  <dcterms:modified xsi:type="dcterms:W3CDTF">2019-03-11T09:09:05Z</dcterms:modified>
</cp:coreProperties>
</file>