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312" r:id="rId4"/>
    <p:sldId id="261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2482" autoAdjust="0"/>
  </p:normalViewPr>
  <p:slideViewPr>
    <p:cSldViewPr snapToGrid="0">
      <p:cViewPr varScale="1">
        <p:scale>
          <a:sx n="84" d="100"/>
          <a:sy n="84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6906C-200A-4898-9CB4-F3AE1AC0479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0177C-688E-414E-977E-D9E8B4E4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2" y="4145283"/>
            <a:ext cx="468733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1"/>
            <a:ext cx="550015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2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9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7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1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209803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8"/>
            <a:ext cx="707136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8402" y="4145283"/>
            <a:ext cx="468733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255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6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3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5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0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38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3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4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356354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4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37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828801"/>
            <a:ext cx="7391400" cy="106680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BÁO CÁO TIẾN ĐỘ </a:t>
            </a:r>
            <a:r>
              <a:rPr lang="en-US" sz="4400" b="1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ĐỢT 2</a:t>
            </a:r>
            <a:endParaRPr lang="en-US" sz="4400" dirty="0">
              <a:solidFill>
                <a:schemeClr val="accent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1685138" y="3663240"/>
            <a:ext cx="3974998" cy="2557515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600" i="1" u="sng" dirty="0" err="1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Nhóm</a:t>
            </a:r>
            <a:r>
              <a:rPr lang="en-US" sz="3600" i="1" u="sng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sz="36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thực</a:t>
            </a:r>
            <a:r>
              <a:rPr kumimoji="0" lang="en-US" sz="36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hiện</a:t>
            </a: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Nguyễn</a:t>
            </a:r>
            <a:r>
              <a:rPr kumimoji="0" lang="en-US" sz="3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Văn</a:t>
            </a:r>
            <a:r>
              <a:rPr kumimoji="0" lang="en-US" sz="3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Minh(NT)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US" sz="3400" b="1" spc="10" dirty="0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Xuân</a:t>
            </a:r>
            <a:r>
              <a:rPr lang="en-US" sz="3400" b="1" spc="10" dirty="0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Khoa</a:t>
            </a:r>
            <a:endParaRPr lang="en-US" sz="3400" b="1" spc="10" dirty="0" smtClean="0">
              <a:solidFill>
                <a:srgbClr val="4472C4"/>
              </a:solidFill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Nguyễn</a:t>
            </a:r>
            <a:r>
              <a:rPr kumimoji="0" lang="en-US" sz="3400" b="1" i="0" u="none" strike="noStrike" kern="1200" cap="none" spc="10" normalizeH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Kim </a:t>
            </a:r>
            <a:r>
              <a:rPr kumimoji="0" lang="en-US" sz="3400" b="1" i="0" u="none" strike="noStrike" kern="1200" cap="none" spc="10" normalizeH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Lương</a:t>
            </a:r>
            <a:endParaRPr kumimoji="0" lang="en-US" sz="3400" b="1" i="0" u="none" strike="noStrike" kern="1200" cap="none" spc="10" normalizeH="0" baseline="0" noProof="0" dirty="0" smtClean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82798" y="418822"/>
            <a:ext cx="8492837" cy="102616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b="1" i="1" baseline="-25000" dirty="0" smtClean="0">
                <a:solidFill>
                  <a:prstClr val="black"/>
                </a:solidFill>
                <a:cs typeface="Arial" panose="020B0604020202020204" pitchFamily="34" charset="0"/>
              </a:rPr>
              <a:t>TRƯỜNG ĐẠI HỌC VINH</a:t>
            </a:r>
          </a:p>
          <a:p>
            <a:pPr algn="ctr">
              <a:lnSpc>
                <a:spcPct val="100000"/>
              </a:lnSpc>
            </a:pPr>
            <a:r>
              <a:rPr lang="en-US" sz="6000" b="1" i="1" baseline="-25000" dirty="0" smtClean="0">
                <a:solidFill>
                  <a:prstClr val="black"/>
                </a:solidFill>
                <a:cs typeface="Arial" panose="020B0604020202020204" pitchFamily="34" charset="0"/>
              </a:rPr>
              <a:t>VIỆN KỸ THUẬT VÀ CÔNG NGHỆ</a:t>
            </a:r>
            <a:endParaRPr lang="en-US" sz="6000" b="1" i="1" baseline="-25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329216" y="3632760"/>
            <a:ext cx="3974998" cy="1643115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Giảng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viên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bộ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môn</a:t>
            </a:r>
            <a:r>
              <a:rPr kumimoji="0" lang="en-US" sz="33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100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 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TS</a:t>
            </a: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. 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1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1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Thanh</a:t>
            </a:r>
            <a:r>
              <a:rPr kumimoji="0" lang="en-US" sz="31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1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Sơn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chính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8" y="1618488"/>
            <a:ext cx="11341608" cy="52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9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34512"/>
            <a:ext cx="11277600" cy="53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7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5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6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8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dùng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1"/>
            <a:ext cx="1242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76" y="2154936"/>
            <a:ext cx="9875520" cy="5105400"/>
          </a:xfrm>
        </p:spPr>
        <p:txBody>
          <a:bodyPr>
            <a:noAutofit/>
          </a:bodyPr>
          <a:lstStyle/>
          <a:p>
            <a:pPr marL="512763" indent="-512763">
              <a:buFont typeface="+mj-lt"/>
              <a:buAutoNum type="romanUcPeriod"/>
            </a:pP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tích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đặc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tả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bài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toán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Văn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Minh)</a:t>
            </a:r>
          </a:p>
          <a:p>
            <a:pPr marL="514350" indent="-514350">
              <a:buAutoNum type="romanUcPeriod"/>
            </a:pP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Thiết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kế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giao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diện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Xuân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Khoa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marL="514350" indent="-514350">
              <a:buAutoNum type="romanUcPeriod"/>
            </a:pP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Thiết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kế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Database (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Kim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Lương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4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CÔNG VIỆC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162243"/>
            <a:ext cx="11308081" cy="56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mặt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99201" y="2311937"/>
            <a:ext cx="5283200" cy="265474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65" y="2916995"/>
            <a:ext cx="2157806" cy="14446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864775" y="3529585"/>
            <a:ext cx="223122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 startAt="2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Nhà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cung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cấp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99201" y="2146569"/>
            <a:ext cx="5283200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chỉ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50612" y="4133089"/>
            <a:ext cx="223122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14" y="3113914"/>
            <a:ext cx="2247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 startAt="3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Khách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843016" y="2146569"/>
            <a:ext cx="5739385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chỉ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54500" y="4133089"/>
            <a:ext cx="223122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áº¿t quáº£ hÃ¬nh áº£nh cho custom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09" y="28124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45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hóa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đơn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nhập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614416" y="2146569"/>
            <a:ext cx="6400800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nhiêu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11791" y="4142232"/>
            <a:ext cx="186546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Káº¿t quáº£ hÃ¬nh áº£nh cho input prod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0" y="2816414"/>
            <a:ext cx="2669921" cy="26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hóa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đơn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xuất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614416" y="2146569"/>
            <a:ext cx="6400800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79392" y="4151376"/>
            <a:ext cx="1197864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áº¿t quáº£ hÃ¬nh áº£nh cho outp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2" y="3072454"/>
            <a:ext cx="3420260" cy="217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585216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4048"/>
            <a:ext cx="10853928" cy="50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319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Tech 16x9</vt:lpstr>
      <vt:lpstr>BÁO CÁO TIẾN ĐỘ ĐỢT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Giao diện đăng nhập</vt:lpstr>
      <vt:lpstr>Giao diện chính</vt:lpstr>
      <vt:lpstr>Giao diện nhập hàng</vt:lpstr>
      <vt:lpstr>Giao diện xuất kho</vt:lpstr>
      <vt:lpstr>Giao diện đơn vị đo</vt:lpstr>
      <vt:lpstr>Giao diện nhà cung cấp</vt:lpstr>
      <vt:lpstr>Giao diện quản lý khách hàng</vt:lpstr>
      <vt:lpstr>Giao diện quản lý người dùng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PBOOTSTRAAPTTERN</dc:title>
  <dc:creator>thanh2uan1410@gmail.com</dc:creator>
  <cp:lastModifiedBy>MINH NGUYỄN VĂN</cp:lastModifiedBy>
  <cp:revision>284</cp:revision>
  <dcterms:created xsi:type="dcterms:W3CDTF">2017-10-05T21:50:44Z</dcterms:created>
  <dcterms:modified xsi:type="dcterms:W3CDTF">2019-04-09T09:22:16Z</dcterms:modified>
</cp:coreProperties>
</file>