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DD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80" d="100"/>
          <a:sy n="80" d="100"/>
        </p:scale>
        <p:origin x="-3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057" y="449257"/>
            <a:ext cx="8704491" cy="1482239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/>
            </a:r>
            <a:br>
              <a:rPr lang="en-US" sz="3500" b="1" dirty="0"/>
            </a:br>
            <a:r>
              <a:rPr lang="vi-VN" sz="3500" b="1" dirty="0">
                <a:latin typeface="Times New Roman" pitchFamily="18" charset="0"/>
                <a:cs typeface="Times New Roman" pitchFamily="18" charset="0"/>
              </a:rPr>
              <a:t>TRƯỜNG ĐẠI HỌC VINH</a:t>
            </a:r>
            <a:br>
              <a:rPr lang="vi-VN" sz="3500" b="1" dirty="0">
                <a:latin typeface="Times New Roman" pitchFamily="18" charset="0"/>
                <a:cs typeface="Times New Roman" pitchFamily="18" charset="0"/>
              </a:rPr>
            </a:br>
            <a:r>
              <a:rPr lang="vi-VN" sz="3500" b="1" dirty="0">
                <a:latin typeface="Times New Roman" pitchFamily="18" charset="0"/>
                <a:cs typeface="Times New Roman" pitchFamily="18" charset="0"/>
              </a:rPr>
              <a:t>VIỆN KỸ THUẬT VÀ CÔNG NGHỆ</a:t>
            </a:r>
            <a:br>
              <a:rPr lang="vi-VN" sz="3500" b="1" dirty="0">
                <a:latin typeface="Times New Roman" pitchFamily="18" charset="0"/>
                <a:cs typeface="Times New Roman" pitchFamily="18" charset="0"/>
              </a:rPr>
            </a:b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150" y="2419893"/>
            <a:ext cx="9492346" cy="271548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700" b="1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BÁO CÁO </a:t>
            </a:r>
            <a:r>
              <a:rPr lang="en-US" sz="3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CÔNG NGHỆ PHẦN MỀM</a:t>
            </a:r>
            <a:endParaRPr lang="en-US" sz="3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KHO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49" y="-217339"/>
            <a:ext cx="2778035" cy="1877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3408" y="5092643"/>
            <a:ext cx="10909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dirty="0">
              <a:solidFill>
                <a:srgbClr val="FFFF6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22237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3730" y="3187337"/>
            <a:ext cx="6270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https://www.youtube.com/</a:t>
            </a:r>
          </a:p>
        </p:txBody>
      </p:sp>
    </p:spTree>
    <p:extLst>
      <p:ext uri="{BB962C8B-B14F-4D97-AF65-F5344CB8AC3E}">
        <p14:creationId xmlns:p14="http://schemas.microsoft.com/office/powerpoint/2010/main" val="11363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Káº¿t quáº£ hÃ¬nh áº£nh cho thank you end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30" y="117573"/>
            <a:ext cx="9905998" cy="844722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00640" y="903542"/>
            <a:ext cx="9222377" cy="59048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0065" y="1028728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4899" y="1685580"/>
            <a:ext cx="6601097" cy="5660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4899" y="6113758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80067" y="2465901"/>
            <a:ext cx="6601097" cy="5660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80069" y="5378422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14899" y="3232288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0069" y="4010596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0064" y="4702409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53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ĐÍCH CỦA ĐỀ TÀI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22237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3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5383"/>
              </p:ext>
            </p:extLst>
          </p:nvPr>
        </p:nvGraphicFramePr>
        <p:xfrm>
          <a:off x="2030410" y="2210138"/>
          <a:ext cx="8127999" cy="341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66">
                  <a:extLst>
                    <a:ext uri="{9D8B030D-6E8A-4147-A177-3AD203B41FA5}">
                      <a16:colId xmlns="" xmlns:a16="http://schemas.microsoft.com/office/drawing/2014/main" val="4241551105"/>
                    </a:ext>
                  </a:extLst>
                </a:gridCol>
                <a:gridCol w="3983500">
                  <a:extLst>
                    <a:ext uri="{9D8B030D-6E8A-4147-A177-3AD203B41FA5}">
                      <a16:colId xmlns="" xmlns:a16="http://schemas.microsoft.com/office/drawing/2014/main" val="252622273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323490015"/>
                    </a:ext>
                  </a:extLst>
                </a:gridCol>
              </a:tblGrid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23342477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30178676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58251695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539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DỰ KIẾN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WPF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(Windows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Foundation).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View View-model (MVVM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3568"/>
              </p:ext>
            </p:extLst>
          </p:nvPr>
        </p:nvGraphicFramePr>
        <p:xfrm>
          <a:off x="2030410" y="2146130"/>
          <a:ext cx="81279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6">
                  <a:extLst>
                    <a:ext uri="{9D8B030D-6E8A-4147-A177-3AD203B41FA5}">
                      <a16:colId xmlns="" xmlns:a16="http://schemas.microsoft.com/office/drawing/2014/main" val="3585940822"/>
                    </a:ext>
                  </a:extLst>
                </a:gridCol>
                <a:gridCol w="4577860">
                  <a:extLst>
                    <a:ext uri="{9D8B030D-6E8A-4147-A177-3AD203B41FA5}">
                      <a16:colId xmlns="" xmlns:a16="http://schemas.microsoft.com/office/drawing/2014/main" val="336273950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173178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59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WPF (Windows Presentation Foundation).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hiểu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Model View View-model (MVVM)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xây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dựng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mềm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8659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Phân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đặc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bài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35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Times New Roman" pitchFamily="18" charset="0"/>
                          <a:cs typeface="Times New Roman" pitchFamily="18" charset="0"/>
                        </a:rPr>
                        <a:t>Thiết kế giao diện người dùng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Xuân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0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Times New Roman" pitchFamily="18" charset="0"/>
                          <a:cs typeface="Times New Roman" pitchFamily="18" charset="0"/>
                        </a:rPr>
                        <a:t>Thiết kế cơ sở dữ liệu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Kim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Lương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919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nhóm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72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TIẾN ĐỘ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5713"/>
              </p:ext>
            </p:extLst>
          </p:nvPr>
        </p:nvGraphicFramePr>
        <p:xfrm>
          <a:off x="2030410" y="2146130"/>
          <a:ext cx="8127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6">
                  <a:extLst>
                    <a:ext uri="{9D8B030D-6E8A-4147-A177-3AD203B41FA5}">
                      <a16:colId xmlns="" xmlns:a16="http://schemas.microsoft.com/office/drawing/2014/main" val="3585940822"/>
                    </a:ext>
                  </a:extLst>
                </a:gridCol>
                <a:gridCol w="4577860">
                  <a:extLst>
                    <a:ext uri="{9D8B030D-6E8A-4147-A177-3AD203B41FA5}">
                      <a16:colId xmlns="" xmlns:a16="http://schemas.microsoft.com/office/drawing/2014/main" val="3362739506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173178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59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WPF (Windows Presentation Foundation).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 View View-model (MVVM)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8659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035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giao diện người dùng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30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cơ sở dữ liệu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919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MÔ HÌNH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DỰ KIẾN KẾT QUẢ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063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326</TotalTime>
  <Words>418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 TRƯỜNG ĐẠI HỌC VINH VIỆN KỸ THUẬT VÀ CÔNG NGHỆ </vt:lpstr>
      <vt:lpstr>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Trinh</dc:creator>
  <cp:lastModifiedBy>Windows User</cp:lastModifiedBy>
  <cp:revision>39</cp:revision>
  <dcterms:created xsi:type="dcterms:W3CDTF">2018-08-20T14:24:38Z</dcterms:created>
  <dcterms:modified xsi:type="dcterms:W3CDTF">2019-03-12T10:03:37Z</dcterms:modified>
</cp:coreProperties>
</file>