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919-3134-40FC-81A8-CBA6E28A1B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56C5-6310-4168-97EC-773D994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0983" y="1140823"/>
            <a:ext cx="6975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Home screen</a:t>
            </a:r>
            <a:r>
              <a:rPr lang="en-US" dirty="0" smtClean="0"/>
              <a:t>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feature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about)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 smtClean="0"/>
              <a:t>: map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V1.1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 smtClean="0"/>
              <a:t>: map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Management part: verify suggest info screen</a:t>
            </a:r>
            <a:r>
              <a:rPr lang="en-US" dirty="0" smtClean="0"/>
              <a:t>: admin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1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add </a:t>
            </a:r>
            <a:r>
              <a:rPr lang="en-US" dirty="0" err="1" smtClean="0"/>
              <a:t>thêm</a:t>
            </a:r>
            <a:r>
              <a:rPr lang="en-US" dirty="0" smtClean="0"/>
              <a:t>. 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data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data get </a:t>
            </a:r>
            <a:r>
              <a:rPr lang="en-US" dirty="0" err="1" smtClean="0"/>
              <a:t>từ</a:t>
            </a:r>
            <a:r>
              <a:rPr lang="en-US" dirty="0" smtClean="0"/>
              <a:t> gg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1003835"/>
            <a:ext cx="9238489" cy="4691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8309" y="1698171"/>
            <a:ext cx="191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và</a:t>
            </a:r>
            <a:r>
              <a:rPr lang="en-US" dirty="0" smtClean="0"/>
              <a:t> add new </a:t>
            </a:r>
            <a:r>
              <a:rPr lang="en-US" dirty="0" err="1" smtClean="0"/>
              <a:t>công</a:t>
            </a:r>
            <a:r>
              <a:rPr lang="en-US" dirty="0" smtClean="0"/>
              <a:t> ty .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8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206" y="1489166"/>
            <a:ext cx="6975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Home screen</a:t>
            </a:r>
            <a:r>
              <a:rPr lang="en-US" dirty="0" smtClean="0"/>
              <a:t>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– static page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*Client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auto zoom in building level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lat</a:t>
            </a:r>
            <a:r>
              <a:rPr lang="en-US" dirty="0" smtClean="0"/>
              <a:t> –long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Gửi</a:t>
            </a:r>
            <a:r>
              <a:rPr lang="en-US" dirty="0" smtClean="0"/>
              <a:t> request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lat</a:t>
            </a:r>
            <a:r>
              <a:rPr lang="en-US" dirty="0" smtClean="0"/>
              <a:t>-long </a:t>
            </a:r>
            <a:r>
              <a:rPr lang="en-US" dirty="0" err="1" smtClean="0"/>
              <a:t>để</a:t>
            </a:r>
            <a:r>
              <a:rPr lang="en-US" dirty="0" smtClean="0"/>
              <a:t> get list companies</a:t>
            </a:r>
          </a:p>
          <a:p>
            <a:r>
              <a:rPr lang="en-US" dirty="0"/>
              <a:t> </a:t>
            </a:r>
            <a:r>
              <a:rPr lang="en-US" dirty="0" smtClean="0"/>
              <a:t>- Show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response of server</a:t>
            </a:r>
          </a:p>
          <a:p>
            <a:r>
              <a:rPr lang="en-US" dirty="0" smtClean="0"/>
              <a:t>  *Server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lat</a:t>
            </a:r>
            <a:r>
              <a:rPr lang="en-US" dirty="0" smtClean="0"/>
              <a:t>-long, </a:t>
            </a:r>
            <a:r>
              <a:rPr lang="en-US" dirty="0" err="1" smtClean="0"/>
              <a:t>gửi</a:t>
            </a:r>
            <a:r>
              <a:rPr lang="en-US" dirty="0" smtClean="0"/>
              <a:t> gg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data, save DB </a:t>
            </a:r>
            <a:r>
              <a:rPr lang="en-US" dirty="0" err="1" smtClean="0"/>
              <a:t>và</a:t>
            </a:r>
            <a:r>
              <a:rPr lang="en-US" dirty="0" smtClean="0"/>
              <a:t> response </a:t>
            </a:r>
            <a:r>
              <a:rPr lang="en-US" dirty="0" err="1" smtClean="0"/>
              <a:t>cho</a:t>
            </a:r>
            <a:r>
              <a:rPr lang="en-US" dirty="0" smtClean="0"/>
              <a:t> client (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update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get data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google </a:t>
            </a:r>
            <a:r>
              <a:rPr lang="en-US" dirty="0" err="1" smtClean="0"/>
              <a:t>và</a:t>
            </a:r>
            <a:r>
              <a:rPr lang="en-US" dirty="0" smtClean="0"/>
              <a:t> update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1909" y="844732"/>
            <a:ext cx="6975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V1.1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Around-work screen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*Client:</a:t>
            </a:r>
            <a:br>
              <a:rPr lang="en-US" dirty="0" smtClean="0"/>
            </a:br>
            <a:r>
              <a:rPr lang="en-US" dirty="0" smtClean="0"/>
              <a:t> - </a:t>
            </a:r>
            <a:r>
              <a:rPr lang="en-US" dirty="0" err="1" smtClean="0"/>
              <a:t>có</a:t>
            </a:r>
            <a:r>
              <a:rPr lang="en-US" dirty="0" smtClean="0"/>
              <a:t> button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add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Click button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dialog </a:t>
            </a:r>
            <a:r>
              <a:rPr lang="en-US" dirty="0" err="1" smtClean="0"/>
              <a:t>cho</a:t>
            </a:r>
            <a:r>
              <a:rPr lang="en-US" dirty="0" smtClean="0"/>
              <a:t> input data </a:t>
            </a:r>
            <a:r>
              <a:rPr lang="en-US" dirty="0" err="1" smtClean="0"/>
              <a:t>và</a:t>
            </a:r>
            <a:r>
              <a:rPr lang="en-US" dirty="0" smtClean="0"/>
              <a:t> update info to server</a:t>
            </a:r>
          </a:p>
          <a:p>
            <a:r>
              <a:rPr lang="en-US" dirty="0"/>
              <a:t> </a:t>
            </a:r>
            <a:r>
              <a:rPr lang="en-US" dirty="0" smtClean="0"/>
              <a:t>- Data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data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(gg map, user- not verified, user- verified,…)</a:t>
            </a:r>
          </a:p>
          <a:p>
            <a:r>
              <a:rPr lang="en-US" dirty="0"/>
              <a:t> </a:t>
            </a:r>
            <a:r>
              <a:rPr lang="en-US" dirty="0" smtClean="0"/>
              <a:t>*Server:</a:t>
            </a:r>
          </a:p>
          <a:p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nhận</a:t>
            </a:r>
            <a:r>
              <a:rPr lang="en-US" dirty="0" smtClean="0"/>
              <a:t> data </a:t>
            </a:r>
            <a:r>
              <a:rPr lang="en-US" dirty="0" err="1" smtClean="0"/>
              <a:t>từ</a:t>
            </a:r>
            <a:r>
              <a:rPr lang="en-US" dirty="0" smtClean="0"/>
              <a:t> client, save to DB, mark data not verify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Management part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*Client: UI + get data </a:t>
            </a:r>
            <a:r>
              <a:rPr lang="en-US" dirty="0" err="1" smtClean="0"/>
              <a:t>chưa</a:t>
            </a:r>
            <a:r>
              <a:rPr lang="en-US" dirty="0" smtClean="0"/>
              <a:t> verified </a:t>
            </a:r>
            <a:r>
              <a:rPr lang="en-US" dirty="0" err="1" smtClean="0"/>
              <a:t>về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click verified</a:t>
            </a:r>
          </a:p>
          <a:p>
            <a:r>
              <a:rPr lang="en-US" dirty="0"/>
              <a:t> </a:t>
            </a:r>
            <a:r>
              <a:rPr lang="en-US" dirty="0" smtClean="0"/>
              <a:t>*Server: send un-verified data </a:t>
            </a:r>
            <a:r>
              <a:rPr lang="en-US" dirty="0" err="1" smtClean="0"/>
              <a:t>cho</a:t>
            </a:r>
            <a:r>
              <a:rPr lang="en-US" dirty="0" smtClean="0"/>
              <a:t> client, update verified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target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0618" y="1524001"/>
            <a:ext cx="6975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Company-table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+ base info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response </a:t>
            </a:r>
            <a:r>
              <a:rPr lang="en-US" dirty="0" err="1" smtClean="0"/>
              <a:t>của</a:t>
            </a:r>
            <a:r>
              <a:rPr lang="en-US" dirty="0" smtClean="0"/>
              <a:t> gg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+ verified field</a:t>
            </a:r>
          </a:p>
          <a:p>
            <a:r>
              <a:rPr lang="en-US" dirty="0" smtClean="0"/>
              <a:t>+ field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tag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Personal-info-table: </a:t>
            </a:r>
          </a:p>
          <a:p>
            <a:r>
              <a:rPr lang="en-US" dirty="0"/>
              <a:t>+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Sđt</a:t>
            </a:r>
            <a:endParaRPr lang="en-US" dirty="0"/>
          </a:p>
          <a:p>
            <a:r>
              <a:rPr lang="en-US" dirty="0"/>
              <a:t>+ mail (opt)</a:t>
            </a:r>
          </a:p>
          <a:p>
            <a:r>
              <a:rPr lang="en-US" dirty="0"/>
              <a:t>+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96091"/>
            <a:ext cx="141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next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1281" y="1271452"/>
            <a:ext cx="6975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V2.0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tag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ở </a:t>
            </a:r>
            <a:r>
              <a:rPr lang="en-US" dirty="0" err="1" smtClean="0"/>
              <a:t>gần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2021-10-29T12:15:06Z</dcterms:created>
  <dcterms:modified xsi:type="dcterms:W3CDTF">2021-10-29T12:47:39Z</dcterms:modified>
</cp:coreProperties>
</file>