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919-3134-40FC-81A8-CBA6E28A1B1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0983" y="1140823"/>
            <a:ext cx="6975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 screen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feature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about)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/>
              <a:t>: map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V1.1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/>
              <a:t>: map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Management part: verify suggest info screen</a:t>
            </a:r>
            <a:r>
              <a:rPr lang="en-US" dirty="0"/>
              <a:t>: 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1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data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data get </a:t>
            </a:r>
            <a:r>
              <a:rPr lang="en-US" dirty="0" err="1"/>
              <a:t>từ</a:t>
            </a:r>
            <a:r>
              <a:rPr lang="en-US" dirty="0"/>
              <a:t> gg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1003835"/>
            <a:ext cx="9238489" cy="4691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8309" y="1698171"/>
            <a:ext cx="191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và</a:t>
            </a:r>
            <a:r>
              <a:rPr lang="en-US" dirty="0"/>
              <a:t> add new </a:t>
            </a:r>
            <a:r>
              <a:rPr lang="en-US" dirty="0" err="1"/>
              <a:t>công</a:t>
            </a:r>
            <a:r>
              <a:rPr lang="en-US" dirty="0"/>
              <a:t> ty .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738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2206" y="1489166"/>
            <a:ext cx="6975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 screen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– static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/>
              <a:t>: </a:t>
            </a:r>
          </a:p>
          <a:p>
            <a:r>
              <a:rPr lang="en-US" dirty="0"/>
              <a:t> *Client</a:t>
            </a:r>
          </a:p>
          <a:p>
            <a:r>
              <a:rPr lang="en-US" dirty="0"/>
              <a:t> -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auto zoom in building level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 –long</a:t>
            </a:r>
          </a:p>
          <a:p>
            <a:r>
              <a:rPr lang="en-US" dirty="0"/>
              <a:t> -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-long </a:t>
            </a:r>
            <a:r>
              <a:rPr lang="en-US" dirty="0" err="1"/>
              <a:t>để</a:t>
            </a:r>
            <a:r>
              <a:rPr lang="en-US" dirty="0"/>
              <a:t> get list companies</a:t>
            </a:r>
          </a:p>
          <a:p>
            <a:r>
              <a:rPr lang="en-US" dirty="0"/>
              <a:t> - Show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response of server</a:t>
            </a:r>
          </a:p>
          <a:p>
            <a:r>
              <a:rPr lang="en-US" dirty="0"/>
              <a:t>  *Server</a:t>
            </a:r>
          </a:p>
          <a:p>
            <a:r>
              <a:rPr lang="en-US" dirty="0"/>
              <a:t> - Khi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-long, </a:t>
            </a:r>
            <a:r>
              <a:rPr lang="en-US" dirty="0" err="1"/>
              <a:t>gửi</a:t>
            </a:r>
            <a:r>
              <a:rPr lang="en-US" dirty="0"/>
              <a:t> gg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data, save DB </a:t>
            </a:r>
            <a:r>
              <a:rPr lang="en-US" dirty="0" err="1"/>
              <a:t>và</a:t>
            </a:r>
            <a:r>
              <a:rPr lang="en-US" dirty="0"/>
              <a:t> response </a:t>
            </a:r>
            <a:r>
              <a:rPr lang="en-US" dirty="0" err="1"/>
              <a:t>cho</a:t>
            </a:r>
            <a:r>
              <a:rPr lang="en-US" dirty="0"/>
              <a:t> client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update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get data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google </a:t>
            </a:r>
            <a:r>
              <a:rPr lang="en-US" dirty="0" err="1"/>
              <a:t>và</a:t>
            </a:r>
            <a:r>
              <a:rPr lang="en-US" dirty="0"/>
              <a:t> update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DB)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CRUD company, manage company list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Manage user</a:t>
            </a:r>
          </a:p>
        </p:txBody>
      </p:sp>
    </p:spTree>
    <p:extLst>
      <p:ext uri="{BB962C8B-B14F-4D97-AF65-F5344CB8AC3E}">
        <p14:creationId xmlns:p14="http://schemas.microsoft.com/office/powerpoint/2010/main" val="18793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1909" y="844732"/>
            <a:ext cx="69755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*Client: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có</a:t>
            </a:r>
            <a:r>
              <a:rPr lang="en-US" dirty="0"/>
              <a:t> button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add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/>
              <a:t> - Click button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dialog </a:t>
            </a:r>
            <a:r>
              <a:rPr lang="en-US" dirty="0" err="1"/>
              <a:t>cho</a:t>
            </a:r>
            <a:r>
              <a:rPr lang="en-US" dirty="0"/>
              <a:t> input data </a:t>
            </a:r>
            <a:r>
              <a:rPr lang="en-US" dirty="0" err="1"/>
              <a:t>và</a:t>
            </a:r>
            <a:r>
              <a:rPr lang="en-US" dirty="0"/>
              <a:t> update info to server</a:t>
            </a:r>
          </a:p>
          <a:p>
            <a:r>
              <a:rPr lang="en-US" dirty="0"/>
              <a:t> - Data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data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(gg map, user- not verified, user- verified,…)</a:t>
            </a:r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kính</a:t>
            </a:r>
            <a:r>
              <a:rPr lang="en-US" dirty="0">
                <a:solidFill>
                  <a:srgbClr val="FF0000"/>
                </a:solidFill>
              </a:rPr>
              <a:t> xxx km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ng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dưới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dễ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, map move </a:t>
            </a:r>
            <a:r>
              <a:rPr lang="en-US" dirty="0" err="1">
                <a:solidFill>
                  <a:srgbClr val="FF0000"/>
                </a:solidFill>
              </a:rPr>
              <a:t>tới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nhà</a:t>
            </a:r>
            <a:r>
              <a:rPr lang="en-US" dirty="0">
                <a:solidFill>
                  <a:srgbClr val="FF0000"/>
                </a:solidFill>
              </a:rPr>
              <a:t> bao </a:t>
            </a:r>
            <a:r>
              <a:rPr lang="en-US" dirty="0" err="1">
                <a:solidFill>
                  <a:srgbClr val="FF0000"/>
                </a:solidFill>
              </a:rPr>
              <a:t>nhiêu</a:t>
            </a:r>
            <a:r>
              <a:rPr lang="en-US" dirty="0">
                <a:solidFill>
                  <a:srgbClr val="FF0000"/>
                </a:solidFill>
              </a:rPr>
              <a:t> km,…</a:t>
            </a:r>
          </a:p>
          <a:p>
            <a:endParaRPr lang="en-US" dirty="0"/>
          </a:p>
          <a:p>
            <a:r>
              <a:rPr lang="en-US" dirty="0"/>
              <a:t> *Server:</a:t>
            </a:r>
          </a:p>
          <a:p>
            <a:r>
              <a:rPr lang="en-US" dirty="0"/>
              <a:t>  - </a:t>
            </a:r>
            <a:r>
              <a:rPr lang="en-US" dirty="0" err="1"/>
              <a:t>nhận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client, save to DB, mark data not verify</a:t>
            </a:r>
          </a:p>
          <a:p>
            <a:r>
              <a:rPr lang="en-US" dirty="0"/>
              <a:t>  - 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k.nối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tới</a:t>
            </a:r>
            <a:r>
              <a:rPr lang="en-US" dirty="0">
                <a:solidFill>
                  <a:srgbClr val="FF0000"/>
                </a:solidFill>
              </a:rPr>
              <a:t> gg map 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logic </a:t>
            </a:r>
            <a:r>
              <a:rPr lang="en-US" dirty="0" err="1">
                <a:solidFill>
                  <a:srgbClr val="FF0000"/>
                </a:solidFill>
              </a:rPr>
              <a:t>lọc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công</a:t>
            </a:r>
            <a:r>
              <a:rPr lang="en-US" dirty="0">
                <a:solidFill>
                  <a:srgbClr val="FF0000"/>
                </a:solidFill>
              </a:rPr>
              <a:t> ty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lĩnh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vực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Management part</a:t>
            </a:r>
            <a:r>
              <a:rPr lang="en-US" dirty="0"/>
              <a:t>:</a:t>
            </a:r>
          </a:p>
          <a:p>
            <a:r>
              <a:rPr lang="en-US" dirty="0"/>
              <a:t> *Client: UI + get data </a:t>
            </a:r>
            <a:r>
              <a:rPr lang="en-US" dirty="0" err="1"/>
              <a:t>chưa</a:t>
            </a:r>
            <a:r>
              <a:rPr lang="en-US" dirty="0"/>
              <a:t> verified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click verified</a:t>
            </a:r>
          </a:p>
          <a:p>
            <a:r>
              <a:rPr lang="en-US" dirty="0"/>
              <a:t> *Server: send un-verified data </a:t>
            </a:r>
            <a:r>
              <a:rPr lang="en-US" dirty="0" err="1"/>
              <a:t>cho</a:t>
            </a:r>
            <a:r>
              <a:rPr lang="en-US" dirty="0"/>
              <a:t> client, update verified status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FF0000"/>
                </a:solidFill>
              </a:rPr>
              <a:t>category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nghề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lĩnh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vực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1909" y="844732"/>
            <a:ext cx="6975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V1.2</a:t>
            </a:r>
          </a:p>
          <a:p>
            <a:r>
              <a:rPr lang="en-US" dirty="0">
                <a:solidFill>
                  <a:srgbClr val="FF0000"/>
                </a:solidFill>
              </a:rPr>
              <a:t>Around-work screen: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*Client: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Add them 1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đỗ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</a:t>
            </a:r>
            <a:r>
              <a:rPr lang="en-US" dirty="0">
                <a:solidFill>
                  <a:srgbClr val="FF0000"/>
                </a:solidFill>
              </a:rPr>
              <a:t> ô </a:t>
            </a:r>
            <a:r>
              <a:rPr lang="en-US" dirty="0" err="1">
                <a:solidFill>
                  <a:srgbClr val="FF0000"/>
                </a:solidFill>
              </a:rPr>
              <a:t>tô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gần</a:t>
            </a:r>
            <a:r>
              <a:rPr lang="en-US" dirty="0">
                <a:solidFill>
                  <a:srgbClr val="FF0000"/>
                </a:solidFill>
              </a:rPr>
              <a:t> ga </a:t>
            </a:r>
            <a:r>
              <a:rPr lang="en-US" dirty="0" err="1">
                <a:solidFill>
                  <a:srgbClr val="FF0000"/>
                </a:solidFill>
              </a:rPr>
              <a:t>tàu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</a:t>
            </a:r>
            <a:r>
              <a:rPr lang="en-US" dirty="0">
                <a:solidFill>
                  <a:srgbClr val="FF0000"/>
                </a:solidFill>
              </a:rPr>
              <a:t> bus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chợ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*Server:</a:t>
            </a:r>
          </a:p>
          <a:p>
            <a:r>
              <a:rPr lang="en-US" dirty="0">
                <a:solidFill>
                  <a:srgbClr val="FF0000"/>
                </a:solidFill>
              </a:rPr>
              <a:t>+ them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company table: </a:t>
            </a:r>
            <a:r>
              <a:rPr lang="en-US" dirty="0" err="1">
                <a:solidFill>
                  <a:srgbClr val="FF0000"/>
                </a:solidFill>
              </a:rPr>
              <a:t>đánh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gần</a:t>
            </a:r>
            <a:r>
              <a:rPr lang="en-US" dirty="0">
                <a:solidFill>
                  <a:srgbClr val="FF0000"/>
                </a:solidFill>
              </a:rPr>
              <a:t> ga </a:t>
            </a:r>
            <a:r>
              <a:rPr lang="en-US" dirty="0" err="1">
                <a:solidFill>
                  <a:srgbClr val="FF0000"/>
                </a:solidFill>
              </a:rPr>
              <a:t>tàu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đỗ</a:t>
            </a:r>
            <a:r>
              <a:rPr lang="en-US" dirty="0">
                <a:solidFill>
                  <a:srgbClr val="FF0000"/>
                </a:solidFill>
              </a:rPr>
              <a:t> ô </a:t>
            </a:r>
            <a:r>
              <a:rPr lang="en-US" dirty="0" err="1">
                <a:solidFill>
                  <a:srgbClr val="FF0000"/>
                </a:solidFill>
              </a:rPr>
              <a:t>tô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bus </a:t>
            </a:r>
            <a:r>
              <a:rPr lang="en-US" dirty="0" err="1">
                <a:solidFill>
                  <a:srgbClr val="FF0000"/>
                </a:solidFill>
              </a:rPr>
              <a:t>gần</a:t>
            </a:r>
            <a:r>
              <a:rPr lang="en-US" dirty="0">
                <a:solidFill>
                  <a:srgbClr val="FF0000"/>
                </a:solidFill>
              </a:rPr>
              <a:t>,…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Management part:</a:t>
            </a:r>
          </a:p>
          <a:p>
            <a:r>
              <a:rPr lang="en-US" dirty="0">
                <a:solidFill>
                  <a:srgbClr val="FF0000"/>
                </a:solidFill>
              </a:rPr>
              <a:t>*Server: </a:t>
            </a:r>
            <a:r>
              <a:rPr lang="en-US" dirty="0" err="1">
                <a:solidFill>
                  <a:srgbClr val="FF0000"/>
                </a:solidFill>
              </a:rPr>
              <a:t>Cải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tiến</a:t>
            </a:r>
            <a:r>
              <a:rPr lang="en-US" dirty="0">
                <a:solidFill>
                  <a:srgbClr val="FF0000"/>
                </a:solidFill>
              </a:rPr>
              <a:t> company management,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193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1909" y="844732"/>
            <a:ext cx="6975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V1.3</a:t>
            </a:r>
          </a:p>
          <a:p>
            <a:r>
              <a:rPr lang="en-US" dirty="0">
                <a:solidFill>
                  <a:srgbClr val="FF0000"/>
                </a:solidFill>
              </a:rPr>
              <a:t>Around-work screen: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*Client: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 xxx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“n”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chi </a:t>
            </a:r>
            <a:r>
              <a:rPr lang="en-US" dirty="0" err="1">
                <a:solidFill>
                  <a:srgbClr val="FF0000"/>
                </a:solidFill>
              </a:rPr>
              <a:t>tiết</a:t>
            </a:r>
            <a:r>
              <a:rPr lang="en-US" dirty="0">
                <a:solidFill>
                  <a:srgbClr val="FF0000"/>
                </a:solidFill>
              </a:rPr>
              <a:t> =&gt;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 xxx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tâm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sđt</a:t>
            </a:r>
            <a:r>
              <a:rPr lang="en-US" dirty="0">
                <a:solidFill>
                  <a:srgbClr val="FF0000"/>
                </a:solidFill>
              </a:rPr>
              <a:t>, mail, </a:t>
            </a: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lĩnh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vực</a:t>
            </a:r>
            <a:r>
              <a:rPr lang="en-US" dirty="0">
                <a:solidFill>
                  <a:srgbClr val="FF0000"/>
                </a:solidFill>
              </a:rPr>
              <a:t>,… )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*Server:</a:t>
            </a:r>
          </a:p>
          <a:p>
            <a:r>
              <a:rPr lang="en-US" dirty="0">
                <a:solidFill>
                  <a:srgbClr val="FF0000"/>
                </a:solidFill>
              </a:rPr>
              <a:t>+ import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export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user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filter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Management part:</a:t>
            </a:r>
          </a:p>
          <a:p>
            <a:r>
              <a:rPr lang="en-US" dirty="0">
                <a:solidFill>
                  <a:srgbClr val="FF0000"/>
                </a:solidFill>
              </a:rPr>
              <a:t>*Server: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lượt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0533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target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0618" y="1524001"/>
            <a:ext cx="69755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Company-table</a:t>
            </a:r>
            <a:r>
              <a:rPr lang="en-US" dirty="0"/>
              <a:t>:</a:t>
            </a:r>
          </a:p>
          <a:p>
            <a:r>
              <a:rPr lang="en-US" dirty="0"/>
              <a:t>+ base info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response </a:t>
            </a:r>
            <a:r>
              <a:rPr lang="en-US" dirty="0" err="1"/>
              <a:t>của</a:t>
            </a:r>
            <a:r>
              <a:rPr lang="en-US" dirty="0"/>
              <a:t> gg </a:t>
            </a:r>
            <a:r>
              <a:rPr lang="en-US" dirty="0" err="1"/>
              <a:t>api</a:t>
            </a:r>
            <a:r>
              <a:rPr lang="en-US" dirty="0"/>
              <a:t> -&gt; name,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  <a:p>
            <a:r>
              <a:rPr lang="en-US" dirty="0"/>
              <a:t>+ verified field</a:t>
            </a:r>
          </a:p>
          <a:p>
            <a:r>
              <a:rPr lang="en-US" dirty="0"/>
              <a:t>+ field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-&gt; </a:t>
            </a:r>
            <a:r>
              <a:rPr lang="en-US" dirty="0" err="1">
                <a:solidFill>
                  <a:srgbClr val="FF0000"/>
                </a:solidFill>
              </a:rPr>
              <a:t>category_id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Personal-info-table: </a:t>
            </a:r>
          </a:p>
          <a:p>
            <a:r>
              <a:rPr lang="en-US" dirty="0"/>
              <a:t>+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(opt)</a:t>
            </a:r>
          </a:p>
          <a:p>
            <a:r>
              <a:rPr lang="en-US" dirty="0"/>
              <a:t>+ </a:t>
            </a:r>
            <a:r>
              <a:rPr lang="en-US" dirty="0" err="1"/>
              <a:t>Sđt</a:t>
            </a:r>
            <a:endParaRPr lang="en-US" dirty="0"/>
          </a:p>
          <a:p>
            <a:r>
              <a:rPr lang="en-US" dirty="0"/>
              <a:t>+ mail (opt)</a:t>
            </a:r>
          </a:p>
          <a:p>
            <a:r>
              <a:rPr lang="en-US" dirty="0"/>
              <a:t>+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Category table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parent_id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name</a:t>
            </a:r>
          </a:p>
          <a:p>
            <a:r>
              <a:rPr lang="en-US" dirty="0">
                <a:solidFill>
                  <a:srgbClr val="FF0000"/>
                </a:solidFill>
              </a:rPr>
              <a:t>+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281" y="1271452"/>
            <a:ext cx="6975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  <a:p>
            <a:r>
              <a:rPr lang="en-US" dirty="0"/>
              <a:t>+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ở </a:t>
            </a:r>
            <a:r>
              <a:rPr lang="en-US" dirty="0" err="1"/>
              <a:t>gần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4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tuyet tran</cp:lastModifiedBy>
  <cp:revision>17</cp:revision>
  <dcterms:created xsi:type="dcterms:W3CDTF">2021-10-29T12:15:06Z</dcterms:created>
  <dcterms:modified xsi:type="dcterms:W3CDTF">2021-11-07T03:11:36Z</dcterms:modified>
</cp:coreProperties>
</file>