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8FF"/>
    <a:srgbClr val="7D80FF"/>
    <a:srgbClr val="ABADFF"/>
    <a:srgbClr val="B1B2FF"/>
    <a:srgbClr val="91AF69"/>
    <a:srgbClr val="B5C99A"/>
    <a:srgbClr val="66200A"/>
    <a:srgbClr val="862B0D"/>
    <a:srgbClr val="FFE105"/>
    <a:srgbClr val="FFE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C531-8185-B066-8717-5BBA933F4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5776-A485-0607-81BC-E13E5D1D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04C0-E38E-4729-7FDB-4215D016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1CDB-AC09-6886-4706-E1222D55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CFCA-58DB-D264-106B-F3205634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3F3B-EE18-5E50-7C9A-4399F4AC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A8E4-6B35-D395-CD4A-3B37D2153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1745-5593-EAA1-B7A0-21DCBDA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BB9E-087C-7664-FC13-499C4F9E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AD82-F152-518F-9321-32B96185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A8C9-A977-289B-6B2B-92C2F90B2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1DA37-BC03-6753-3A38-82A09D2E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E6D9-2ADB-E4BC-B64D-C54CBF69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D9F3-AEE2-11E6-E793-AF7EB789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B144-6572-EB65-FEB8-20604E7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E25E-7660-7D06-A825-CE8094B5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9686-1A3A-D24F-06A7-EEB0F41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78EC-76E5-E0D0-4613-A8F4063E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55F6-5F08-8588-BB2B-FE0163F9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5AF7-22D8-724A-C72F-D0DD68D1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7D2-C4B7-1184-7264-CD0CDF57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4EBF-EA94-D066-0CDF-84A0D2DA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5D8F-22CD-EAEE-55D2-F710D07B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F86C-2E89-FB3A-4018-71D9E74F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ED34-D8C0-F9D6-45DA-8579B7E6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9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2420-8DB2-4424-A55E-6C81B13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7E9E-5A4F-6FB6-5A62-3A4CDB48A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AB6A-F6E8-CB00-B243-C87D7749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98DA-3B1D-225F-9FDF-ACAEADAE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68D1-2403-7046-20FF-F34C3B19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77F0F-917B-70CB-57E1-A172A8B9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E63A-A658-4B5C-B4E0-813C272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F349-7323-758D-513D-51464D42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4E56-6239-916D-CD9C-F9814326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2BEA4-A2A2-2AD5-3D11-A0398B8D6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D822A-5C72-A672-8627-ADB5D4DFA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27C9-811A-0F56-1E0B-66243B6C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9AA85-1D7F-C6F7-28A4-F55F963D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A35C2-42DE-C753-2930-F9792FD3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AF3A-977B-A42A-123B-EE997F4D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3273B-4F8C-305E-3AD5-90A9C8C6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43F97-45A2-DFDE-73DD-FABF5FC3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CD58-5245-2859-0594-83F70B8D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1F3A0-C9D1-FF5B-A711-8DD09D20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626D5-C384-FCCA-3565-5D845F64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5A30-F2EE-7E94-8D5B-D28745B4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6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73A-F0A0-8BDC-6B2E-4CD2F5B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DED-EBAC-F5BE-0721-001A0B3F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576A2-A4F9-77B2-9BAF-68E7608D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E410E-7776-1ECA-8614-28BC657E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00CF-1D16-E1E3-72EF-5F93E2E6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3C39-4170-C23E-DD2A-13C2B629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BC3F-4F8C-964C-B0A0-39781DFE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A6ABC-D030-2CED-4E6F-E039C4AF3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87D9-35CE-36F2-09D8-C4563A01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66C4-9D52-1B06-389C-4909558D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5A9C-C90D-CA29-AA0F-71C97E6B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27EE-91C0-A04C-799B-935F2824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3171E-3553-C2C6-BC17-5EE68F69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4F9E-5448-B82C-58E7-219BABB9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3103-F767-6549-FD2D-3B66B3A4D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C3DE-2137-4AAD-8B26-EE1E517C94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BFF2-8FED-F5D4-B6CD-E9DA86744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E0E0-022B-B359-35EE-CF743D588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A61B-61ED-4E72-A095-3AFC5DFA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4B76C20-57C6-AB59-A3CE-17F4E1D6F707}"/>
              </a:ext>
            </a:extLst>
          </p:cNvPr>
          <p:cNvGrpSpPr/>
          <p:nvPr/>
        </p:nvGrpSpPr>
        <p:grpSpPr>
          <a:xfrm>
            <a:off x="136989" y="1200150"/>
            <a:ext cx="2828926" cy="4772025"/>
            <a:chOff x="136989" y="1200150"/>
            <a:chExt cx="2828926" cy="47720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0C1567-D1C6-BC55-A6F9-A2E09E36D28A}"/>
                </a:ext>
              </a:extLst>
            </p:cNvPr>
            <p:cNvGrpSpPr/>
            <p:nvPr/>
          </p:nvGrpSpPr>
          <p:grpSpPr>
            <a:xfrm>
              <a:off x="186858" y="1200150"/>
              <a:ext cx="2779057" cy="4772025"/>
              <a:chOff x="1211918" y="1152730"/>
              <a:chExt cx="2998131" cy="48740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C8AF99-3C36-631D-C9D8-5B63DE4CA452}"/>
                  </a:ext>
                </a:extLst>
              </p:cNvPr>
              <p:cNvSpPr/>
              <p:nvPr/>
            </p:nvSpPr>
            <p:spPr>
              <a:xfrm>
                <a:off x="1211918" y="1152730"/>
                <a:ext cx="2998131" cy="4874027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77B0182-3CC4-9317-52A5-FDB2781A9A9C}"/>
                  </a:ext>
                </a:extLst>
              </p:cNvPr>
              <p:cNvSpPr/>
              <p:nvPr/>
            </p:nvSpPr>
            <p:spPr>
              <a:xfrm>
                <a:off x="1477496" y="1556156"/>
                <a:ext cx="2466975" cy="4067175"/>
              </a:xfrm>
              <a:prstGeom prst="rect">
                <a:avLst/>
              </a:prstGeom>
              <a:solidFill>
                <a:srgbClr val="EEF1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971F76-72D1-B2F6-4993-A198AF944B44}"/>
                </a:ext>
              </a:extLst>
            </p:cNvPr>
            <p:cNvGrpSpPr/>
            <p:nvPr/>
          </p:nvGrpSpPr>
          <p:grpSpPr>
            <a:xfrm>
              <a:off x="136989" y="1958841"/>
              <a:ext cx="1371602" cy="929598"/>
              <a:chOff x="1162049" y="1835016"/>
              <a:chExt cx="1371602" cy="92959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3F0764E-BB3B-A1C1-A531-E76C33400A4C}"/>
                  </a:ext>
                </a:extLst>
              </p:cNvPr>
              <p:cNvGrpSpPr/>
              <p:nvPr/>
            </p:nvGrpSpPr>
            <p:grpSpPr>
              <a:xfrm>
                <a:off x="1162049" y="1885950"/>
                <a:ext cx="1371602" cy="878664"/>
                <a:chOff x="952499" y="2543175"/>
                <a:chExt cx="1371602" cy="878664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BE15EA0-7945-A383-EED2-ACC16D316F35}"/>
                    </a:ext>
                  </a:extLst>
                </p:cNvPr>
                <p:cNvSpPr/>
                <p:nvPr/>
              </p:nvSpPr>
              <p:spPr>
                <a:xfrm>
                  <a:off x="952500" y="2543175"/>
                  <a:ext cx="1371601" cy="606018"/>
                </a:xfrm>
                <a:prstGeom prst="rect">
                  <a:avLst/>
                </a:prstGeom>
                <a:solidFill>
                  <a:srgbClr val="FFC9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ight Triangle 6">
                  <a:extLst>
                    <a:ext uri="{FF2B5EF4-FFF2-40B4-BE49-F238E27FC236}">
                      <a16:creationId xmlns:a16="http://schemas.microsoft.com/office/drawing/2014/main" id="{93477845-EF3C-F456-04F8-40AE3EC863B4}"/>
                    </a:ext>
                  </a:extLst>
                </p:cNvPr>
                <p:cNvSpPr/>
                <p:nvPr/>
              </p:nvSpPr>
              <p:spPr>
                <a:xfrm rot="16200000" flipH="1">
                  <a:off x="954290" y="3147404"/>
                  <a:ext cx="272644" cy="276225"/>
                </a:xfrm>
                <a:prstGeom prst="rtTriangle">
                  <a:avLst/>
                </a:prstGeom>
                <a:solidFill>
                  <a:srgbClr val="FFB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FAAC19-A91B-7D18-B3CB-C5340FAA213F}"/>
                  </a:ext>
                </a:extLst>
              </p:cNvPr>
              <p:cNvSpPr txBox="1"/>
              <p:nvPr/>
            </p:nvSpPr>
            <p:spPr>
              <a:xfrm>
                <a:off x="1515594" y="1835016"/>
                <a:ext cx="9715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513189-A80F-B00D-5AB1-A687ABF358B1}"/>
                </a:ext>
              </a:extLst>
            </p:cNvPr>
            <p:cNvSpPr txBox="1"/>
            <p:nvPr/>
          </p:nvSpPr>
          <p:spPr>
            <a:xfrm>
              <a:off x="894228" y="2888439"/>
              <a:ext cx="137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TITLE HERE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55063-8568-7227-6C53-A261C342C57E}"/>
                </a:ext>
              </a:extLst>
            </p:cNvPr>
            <p:cNvSpPr txBox="1"/>
            <p:nvPr/>
          </p:nvSpPr>
          <p:spPr>
            <a:xfrm>
              <a:off x="647698" y="3561020"/>
              <a:ext cx="1857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detail text here</a:t>
              </a:r>
            </a:p>
          </p:txBody>
        </p:sp>
        <p:pic>
          <p:nvPicPr>
            <p:cNvPr id="15" name="Graphic 14" descr="Bullseye with solid fill">
              <a:extLst>
                <a:ext uri="{FF2B5EF4-FFF2-40B4-BE49-F238E27FC236}">
                  <a16:creationId xmlns:a16="http://schemas.microsoft.com/office/drawing/2014/main" id="{E9B3EC43-86FF-078A-387E-A8C65B7B2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860" y="4399537"/>
              <a:ext cx="808505" cy="80850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6C01B9-6365-2AFD-9BB8-6C1CDAC024D1}"/>
              </a:ext>
            </a:extLst>
          </p:cNvPr>
          <p:cNvGrpSpPr/>
          <p:nvPr/>
        </p:nvGrpSpPr>
        <p:grpSpPr>
          <a:xfrm>
            <a:off x="3212351" y="1175007"/>
            <a:ext cx="2828926" cy="4772025"/>
            <a:chOff x="3270714" y="1175007"/>
            <a:chExt cx="2828926" cy="47720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83E743-7EAF-4EC2-6412-B04141326F9A}"/>
                </a:ext>
              </a:extLst>
            </p:cNvPr>
            <p:cNvGrpSpPr/>
            <p:nvPr/>
          </p:nvGrpSpPr>
          <p:grpSpPr>
            <a:xfrm>
              <a:off x="3320583" y="1175007"/>
              <a:ext cx="2779057" cy="4772025"/>
              <a:chOff x="1211918" y="1152730"/>
              <a:chExt cx="2998131" cy="487402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18DB221-8669-5012-039A-FDA1323786DD}"/>
                  </a:ext>
                </a:extLst>
              </p:cNvPr>
              <p:cNvSpPr/>
              <p:nvPr/>
            </p:nvSpPr>
            <p:spPr>
              <a:xfrm>
                <a:off x="1211918" y="1152730"/>
                <a:ext cx="2998131" cy="4874027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23FDE-5B5A-E36A-6ED2-3C93F638513E}"/>
                  </a:ext>
                </a:extLst>
              </p:cNvPr>
              <p:cNvSpPr/>
              <p:nvPr/>
            </p:nvSpPr>
            <p:spPr>
              <a:xfrm>
                <a:off x="1477496" y="1556156"/>
                <a:ext cx="2466975" cy="4067175"/>
              </a:xfrm>
              <a:prstGeom prst="rect">
                <a:avLst/>
              </a:prstGeom>
              <a:solidFill>
                <a:srgbClr val="EEF1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2E025BC-A46E-BA0A-DC37-E5A0B1891BCE}"/>
                </a:ext>
              </a:extLst>
            </p:cNvPr>
            <p:cNvGrpSpPr/>
            <p:nvPr/>
          </p:nvGrpSpPr>
          <p:grpSpPr>
            <a:xfrm>
              <a:off x="3270714" y="1959725"/>
              <a:ext cx="1371602" cy="903571"/>
              <a:chOff x="1162049" y="1861043"/>
              <a:chExt cx="1371602" cy="90357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F7D627D-8E41-EAF2-D061-AE649BE6A31B}"/>
                  </a:ext>
                </a:extLst>
              </p:cNvPr>
              <p:cNvGrpSpPr/>
              <p:nvPr/>
            </p:nvGrpSpPr>
            <p:grpSpPr>
              <a:xfrm>
                <a:off x="1162049" y="1911092"/>
                <a:ext cx="1371602" cy="853522"/>
                <a:chOff x="952499" y="2568317"/>
                <a:chExt cx="1371602" cy="85352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95A6175-7BE3-7D1F-E7A2-6FB510F528A3}"/>
                    </a:ext>
                  </a:extLst>
                </p:cNvPr>
                <p:cNvSpPr/>
                <p:nvPr/>
              </p:nvSpPr>
              <p:spPr>
                <a:xfrm>
                  <a:off x="952500" y="2568317"/>
                  <a:ext cx="1371601" cy="580875"/>
                </a:xfrm>
                <a:prstGeom prst="rect">
                  <a:avLst/>
                </a:prstGeom>
                <a:solidFill>
                  <a:srgbClr val="ABAD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ight Triangle 25">
                  <a:extLst>
                    <a:ext uri="{FF2B5EF4-FFF2-40B4-BE49-F238E27FC236}">
                      <a16:creationId xmlns:a16="http://schemas.microsoft.com/office/drawing/2014/main" id="{43CC9215-13AB-EF08-9106-F53753ED8D48}"/>
                    </a:ext>
                  </a:extLst>
                </p:cNvPr>
                <p:cNvSpPr/>
                <p:nvPr/>
              </p:nvSpPr>
              <p:spPr>
                <a:xfrm rot="16200000" flipH="1">
                  <a:off x="954290" y="3147404"/>
                  <a:ext cx="272644" cy="276225"/>
                </a:xfrm>
                <a:prstGeom prst="rtTriangle">
                  <a:avLst/>
                </a:prstGeom>
                <a:solidFill>
                  <a:srgbClr val="8588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AA166B-A154-BC4F-C3BF-35D75484593C}"/>
                  </a:ext>
                </a:extLst>
              </p:cNvPr>
              <p:cNvSpPr txBox="1"/>
              <p:nvPr/>
            </p:nvSpPr>
            <p:spPr>
              <a:xfrm>
                <a:off x="1505489" y="1861043"/>
                <a:ext cx="9715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C862CD-9A22-55D4-64FB-DD466E995C80}"/>
                </a:ext>
              </a:extLst>
            </p:cNvPr>
            <p:cNvSpPr txBox="1"/>
            <p:nvPr/>
          </p:nvSpPr>
          <p:spPr>
            <a:xfrm>
              <a:off x="4027953" y="2863296"/>
              <a:ext cx="137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TITLE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92B824-2AF9-DE2A-B685-A7DB9C5486F2}"/>
                </a:ext>
              </a:extLst>
            </p:cNvPr>
            <p:cNvSpPr txBox="1"/>
            <p:nvPr/>
          </p:nvSpPr>
          <p:spPr>
            <a:xfrm>
              <a:off x="3781423" y="3535877"/>
              <a:ext cx="1857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detail text here</a:t>
              </a:r>
            </a:p>
          </p:txBody>
        </p:sp>
        <p:pic>
          <p:nvPicPr>
            <p:cNvPr id="29" name="Graphic 28" descr="Bullseye with solid fill">
              <a:extLst>
                <a:ext uri="{FF2B5EF4-FFF2-40B4-BE49-F238E27FC236}">
                  <a16:creationId xmlns:a16="http://schemas.microsoft.com/office/drawing/2014/main" id="{573462D5-CBA8-2B24-A17A-C1B43AA05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19585" y="4374394"/>
              <a:ext cx="808505" cy="8085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D80B1E-75D7-DDF8-11B9-297758EC80EE}"/>
              </a:ext>
            </a:extLst>
          </p:cNvPr>
          <p:cNvGrpSpPr/>
          <p:nvPr/>
        </p:nvGrpSpPr>
        <p:grpSpPr>
          <a:xfrm>
            <a:off x="6287713" y="1200150"/>
            <a:ext cx="2828926" cy="4772025"/>
            <a:chOff x="6467474" y="1200150"/>
            <a:chExt cx="2828926" cy="47720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206341-3270-472C-A1F3-B1BAAF50C084}"/>
                </a:ext>
              </a:extLst>
            </p:cNvPr>
            <p:cNvGrpSpPr/>
            <p:nvPr/>
          </p:nvGrpSpPr>
          <p:grpSpPr>
            <a:xfrm>
              <a:off x="6517343" y="1200150"/>
              <a:ext cx="2779057" cy="4772025"/>
              <a:chOff x="1211918" y="1152730"/>
              <a:chExt cx="2998131" cy="487402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76E433C-ABEC-7EDD-7AC2-E79212975D25}"/>
                  </a:ext>
                </a:extLst>
              </p:cNvPr>
              <p:cNvSpPr/>
              <p:nvPr/>
            </p:nvSpPr>
            <p:spPr>
              <a:xfrm>
                <a:off x="1211918" y="1152730"/>
                <a:ext cx="2998131" cy="4874027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7716422-43BD-40D3-8FD5-75CAEE5F8D77}"/>
                  </a:ext>
                </a:extLst>
              </p:cNvPr>
              <p:cNvSpPr/>
              <p:nvPr/>
            </p:nvSpPr>
            <p:spPr>
              <a:xfrm>
                <a:off x="1477496" y="1556156"/>
                <a:ext cx="2466975" cy="4067175"/>
              </a:xfrm>
              <a:prstGeom prst="rect">
                <a:avLst/>
              </a:prstGeom>
              <a:solidFill>
                <a:srgbClr val="EEF1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75C03C-6E00-27A4-68F1-91C08C2574DC}"/>
                </a:ext>
              </a:extLst>
            </p:cNvPr>
            <p:cNvGrpSpPr/>
            <p:nvPr/>
          </p:nvGrpSpPr>
          <p:grpSpPr>
            <a:xfrm>
              <a:off x="6467474" y="1946268"/>
              <a:ext cx="1371602" cy="942171"/>
              <a:chOff x="1162049" y="1822443"/>
              <a:chExt cx="1371602" cy="94217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6E569A7-9012-73C5-F592-B59D16B0DCBF}"/>
                  </a:ext>
                </a:extLst>
              </p:cNvPr>
              <p:cNvGrpSpPr/>
              <p:nvPr/>
            </p:nvGrpSpPr>
            <p:grpSpPr>
              <a:xfrm>
                <a:off x="1162049" y="1885948"/>
                <a:ext cx="1371602" cy="878666"/>
                <a:chOff x="952499" y="2543173"/>
                <a:chExt cx="1371602" cy="87866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D3427CC-75F7-4B6F-6E37-016A7FCF6054}"/>
                    </a:ext>
                  </a:extLst>
                </p:cNvPr>
                <p:cNvSpPr/>
                <p:nvPr/>
              </p:nvSpPr>
              <p:spPr>
                <a:xfrm>
                  <a:off x="952500" y="2543173"/>
                  <a:ext cx="1371601" cy="606019"/>
                </a:xfrm>
                <a:prstGeom prst="rect">
                  <a:avLst/>
                </a:prstGeom>
                <a:solidFill>
                  <a:srgbClr val="862B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6D746DF7-ECC5-E964-9319-7500F4F67FCA}"/>
                    </a:ext>
                  </a:extLst>
                </p:cNvPr>
                <p:cNvSpPr/>
                <p:nvPr/>
              </p:nvSpPr>
              <p:spPr>
                <a:xfrm rot="16200000" flipH="1">
                  <a:off x="954290" y="3147404"/>
                  <a:ext cx="272644" cy="276225"/>
                </a:xfrm>
                <a:prstGeom prst="rtTriangle">
                  <a:avLst/>
                </a:prstGeom>
                <a:solidFill>
                  <a:srgbClr val="66200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08359-C75E-D439-446A-6137180DB44B}"/>
                  </a:ext>
                </a:extLst>
              </p:cNvPr>
              <p:cNvSpPr txBox="1"/>
              <p:nvPr/>
            </p:nvSpPr>
            <p:spPr>
              <a:xfrm>
                <a:off x="1517573" y="1822443"/>
                <a:ext cx="9715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03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90E427-B469-62C5-2435-9A228E5F13BF}"/>
                </a:ext>
              </a:extLst>
            </p:cNvPr>
            <p:cNvSpPr txBox="1"/>
            <p:nvPr/>
          </p:nvSpPr>
          <p:spPr>
            <a:xfrm>
              <a:off x="7224713" y="2888439"/>
              <a:ext cx="137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TITLE HERE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2FB278-B831-8355-D5A9-C94BE156F213}"/>
                </a:ext>
              </a:extLst>
            </p:cNvPr>
            <p:cNvSpPr txBox="1"/>
            <p:nvPr/>
          </p:nvSpPr>
          <p:spPr>
            <a:xfrm>
              <a:off x="6978183" y="3561020"/>
              <a:ext cx="1857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detail text here</a:t>
              </a:r>
            </a:p>
          </p:txBody>
        </p:sp>
        <p:pic>
          <p:nvPicPr>
            <p:cNvPr id="40" name="Graphic 39" descr="Bullseye with solid fill">
              <a:extLst>
                <a:ext uri="{FF2B5EF4-FFF2-40B4-BE49-F238E27FC236}">
                  <a16:creationId xmlns:a16="http://schemas.microsoft.com/office/drawing/2014/main" id="{ADBDDBD5-14AA-CAC1-5025-9BBD14092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16345" y="4399537"/>
              <a:ext cx="808505" cy="808505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9218E2-5C64-7FB7-6C04-5E0EDD68DB2D}"/>
              </a:ext>
            </a:extLst>
          </p:cNvPr>
          <p:cNvGrpSpPr/>
          <p:nvPr/>
        </p:nvGrpSpPr>
        <p:grpSpPr>
          <a:xfrm>
            <a:off x="9363074" y="1214437"/>
            <a:ext cx="2828926" cy="4772025"/>
            <a:chOff x="9363074" y="1214437"/>
            <a:chExt cx="2828926" cy="477202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9D30D99-9D9B-40DF-6C9A-C6FE9AEC961D}"/>
                </a:ext>
              </a:extLst>
            </p:cNvPr>
            <p:cNvGrpSpPr/>
            <p:nvPr/>
          </p:nvGrpSpPr>
          <p:grpSpPr>
            <a:xfrm>
              <a:off x="9412943" y="1214437"/>
              <a:ext cx="2779057" cy="4772025"/>
              <a:chOff x="1211918" y="1152730"/>
              <a:chExt cx="2998131" cy="487402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D53B03-08D2-C0C2-2AF7-09E7A9CBE7F0}"/>
                  </a:ext>
                </a:extLst>
              </p:cNvPr>
              <p:cNvSpPr/>
              <p:nvPr/>
            </p:nvSpPr>
            <p:spPr>
              <a:xfrm>
                <a:off x="1211918" y="1152730"/>
                <a:ext cx="2998131" cy="4874027"/>
              </a:xfrm>
              <a:prstGeom prst="rect">
                <a:avLst/>
              </a:prstGeom>
              <a:solidFill>
                <a:schemeClr val="tx1">
                  <a:alpha val="8000"/>
                </a:schemeClr>
              </a:solidFill>
              <a:ln w="57150"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454A694-2FB3-0CC7-CAE6-34508A32D6F5}"/>
                  </a:ext>
                </a:extLst>
              </p:cNvPr>
              <p:cNvSpPr/>
              <p:nvPr/>
            </p:nvSpPr>
            <p:spPr>
              <a:xfrm>
                <a:off x="1477496" y="1556156"/>
                <a:ext cx="2466975" cy="4067175"/>
              </a:xfrm>
              <a:prstGeom prst="rect">
                <a:avLst/>
              </a:prstGeom>
              <a:solidFill>
                <a:srgbClr val="EEF1F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EB60579-3E79-3410-75ED-0A4987F1CD6F}"/>
                </a:ext>
              </a:extLst>
            </p:cNvPr>
            <p:cNvGrpSpPr/>
            <p:nvPr/>
          </p:nvGrpSpPr>
          <p:grpSpPr>
            <a:xfrm>
              <a:off x="9363074" y="1965982"/>
              <a:ext cx="1371602" cy="936744"/>
              <a:chOff x="1162049" y="1827870"/>
              <a:chExt cx="1371602" cy="93674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DC5EF9A-1ECA-89EA-5B74-B3C287A6E102}"/>
                  </a:ext>
                </a:extLst>
              </p:cNvPr>
              <p:cNvGrpSpPr/>
              <p:nvPr/>
            </p:nvGrpSpPr>
            <p:grpSpPr>
              <a:xfrm>
                <a:off x="1162049" y="1871660"/>
                <a:ext cx="1371602" cy="892954"/>
                <a:chOff x="952499" y="2528885"/>
                <a:chExt cx="1371602" cy="89295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85972E4-301B-22A3-2A49-61754F2DAFF7}"/>
                    </a:ext>
                  </a:extLst>
                </p:cNvPr>
                <p:cNvSpPr/>
                <p:nvPr/>
              </p:nvSpPr>
              <p:spPr>
                <a:xfrm>
                  <a:off x="952500" y="2528885"/>
                  <a:ext cx="1371601" cy="620307"/>
                </a:xfrm>
                <a:prstGeom prst="rect">
                  <a:avLst/>
                </a:prstGeom>
                <a:solidFill>
                  <a:srgbClr val="B5C9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ight Triangle 47">
                  <a:extLst>
                    <a:ext uri="{FF2B5EF4-FFF2-40B4-BE49-F238E27FC236}">
                      <a16:creationId xmlns:a16="http://schemas.microsoft.com/office/drawing/2014/main" id="{2B2DBEDB-D6FA-5C48-F2AC-7022A62CD4BC}"/>
                    </a:ext>
                  </a:extLst>
                </p:cNvPr>
                <p:cNvSpPr/>
                <p:nvPr/>
              </p:nvSpPr>
              <p:spPr>
                <a:xfrm rot="16200000" flipH="1">
                  <a:off x="954290" y="3147404"/>
                  <a:ext cx="272644" cy="276225"/>
                </a:xfrm>
                <a:prstGeom prst="rtTriangle">
                  <a:avLst/>
                </a:prstGeom>
                <a:solidFill>
                  <a:srgbClr val="91AF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3DEAC-89B3-61B7-1369-6063E9BED720}"/>
                  </a:ext>
                </a:extLst>
              </p:cNvPr>
              <p:cNvSpPr txBox="1"/>
              <p:nvPr/>
            </p:nvSpPr>
            <p:spPr>
              <a:xfrm>
                <a:off x="1529501" y="1827870"/>
                <a:ext cx="9715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06F5BC-2EA7-5881-0994-BD6650522550}"/>
                </a:ext>
              </a:extLst>
            </p:cNvPr>
            <p:cNvSpPr txBox="1"/>
            <p:nvPr/>
          </p:nvSpPr>
          <p:spPr>
            <a:xfrm>
              <a:off x="10120313" y="2902726"/>
              <a:ext cx="137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TITLE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423F5A-7F60-7BE6-6064-AA9495F0A321}"/>
                </a:ext>
              </a:extLst>
            </p:cNvPr>
            <p:cNvSpPr txBox="1"/>
            <p:nvPr/>
          </p:nvSpPr>
          <p:spPr>
            <a:xfrm>
              <a:off x="9873783" y="3575307"/>
              <a:ext cx="1857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detail text here</a:t>
              </a:r>
            </a:p>
          </p:txBody>
        </p:sp>
        <p:pic>
          <p:nvPicPr>
            <p:cNvPr id="51" name="Graphic 50" descr="Bullseye with solid fill">
              <a:extLst>
                <a:ext uri="{FF2B5EF4-FFF2-40B4-BE49-F238E27FC236}">
                  <a16:creationId xmlns:a16="http://schemas.microsoft.com/office/drawing/2014/main" id="{57530D04-C4CC-3657-0D88-131820D9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945" y="4413824"/>
              <a:ext cx="808505" cy="808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81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manh cuong(ＴＳＤＶ Ｅｎｇ　２)</dc:creator>
  <cp:lastModifiedBy>kim manh cuong(ＴＳＤＶ Ｅｎｇ　２)</cp:lastModifiedBy>
  <cp:revision>1</cp:revision>
  <dcterms:created xsi:type="dcterms:W3CDTF">2023-07-28T03:06:50Z</dcterms:created>
  <dcterms:modified xsi:type="dcterms:W3CDTF">2023-07-28T04:12:50Z</dcterms:modified>
</cp:coreProperties>
</file>