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6766"/>
    <a:srgbClr val="7EA499"/>
    <a:srgbClr val="CDC4A6"/>
    <a:srgbClr val="FFAD96"/>
    <a:srgbClr val="FFD2A9"/>
    <a:srgbClr val="FFC997"/>
    <a:srgbClr val="D69E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890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FF6766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2.2000000000000002</c:v>
                </c:pt>
                <c:pt idx="3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7EA49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2.8</c:v>
                </c:pt>
                <c:pt idx="2">
                  <c:v>1.8</c:v>
                </c:pt>
                <c:pt idx="3">
                  <c:v>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</c:v>
                </c:pt>
                <c:pt idx="3">
                  <c:v>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697791696"/>
        <c:axId val="-697798224"/>
      </c:barChart>
      <c:catAx>
        <c:axId val="-69779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97798224"/>
        <c:crosses val="autoZero"/>
        <c:auto val="1"/>
        <c:lblAlgn val="ctr"/>
        <c:lblOffset val="100"/>
        <c:noMultiLvlLbl val="0"/>
      </c:catAx>
      <c:valAx>
        <c:axId val="-6977982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69779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FF6766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2.2000000000000002</c:v>
                </c:pt>
                <c:pt idx="3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7EA49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2.8</c:v>
                </c:pt>
                <c:pt idx="2">
                  <c:v>1.8</c:v>
                </c:pt>
                <c:pt idx="3">
                  <c:v>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</c:v>
                </c:pt>
                <c:pt idx="3">
                  <c:v>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700804832"/>
        <c:axId val="-700799392"/>
      </c:barChart>
      <c:catAx>
        <c:axId val="-70080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0799392"/>
        <c:crosses val="autoZero"/>
        <c:auto val="1"/>
        <c:lblAlgn val="ctr"/>
        <c:lblOffset val="100"/>
        <c:noMultiLvlLbl val="0"/>
      </c:catAx>
      <c:valAx>
        <c:axId val="-7007993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70080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EA49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6.5</c:v>
                </c:pt>
                <c:pt idx="1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EA49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6.5</c:v>
                </c:pt>
                <c:pt idx="1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EA49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EA49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EA49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EA49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5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2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1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0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172AD-249F-4010-A9EF-7981BB21A3C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DA62-7AB8-4537-B89F-7D0E46AC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778500" y="2225095"/>
            <a:ext cx="4965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C99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PRESENTATION</a:t>
            </a:r>
          </a:p>
          <a:p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 smtClean="0">
                <a:solidFill>
                  <a:srgbClr val="FFD2A9"/>
                </a:solidFill>
                <a:ea typeface="Segoe UI Black" panose="020B0A02040204020203" pitchFamily="34" charset="0"/>
              </a:rPr>
              <a:t>A SLIDED TEMPLATE</a:t>
            </a:r>
          </a:p>
          <a:p>
            <a:r>
              <a:rPr lang="en-US" sz="2800" dirty="0" smtClean="0">
                <a:solidFill>
                  <a:srgbClr val="FFD2A9"/>
                </a:solidFill>
                <a:ea typeface="Segoe UI Black" panose="020B0A02040204020203" pitchFamily="34" charset="0"/>
              </a:rPr>
              <a:t>This support slide left and right</a:t>
            </a:r>
          </a:p>
          <a:p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FFD2A9"/>
                </a:solidFill>
                <a:ea typeface="Segoe UI Black" panose="020B0A02040204020203" pitchFamily="34" charset="0"/>
              </a:rPr>
              <a:t>BY KIM </a:t>
            </a:r>
            <a:r>
              <a:rPr lang="en-US" sz="2000" b="1" dirty="0" smtClean="0">
                <a:solidFill>
                  <a:srgbClr val="FFD2A9"/>
                </a:solidFill>
                <a:ea typeface="Segoe UI Black" panose="020B0A02040204020203" pitchFamily="34" charset="0"/>
              </a:rPr>
              <a:t>K.</a:t>
            </a:r>
            <a:endParaRPr lang="en-US" sz="2000" b="1" dirty="0">
              <a:solidFill>
                <a:srgbClr val="FFD2A9"/>
              </a:solidFill>
              <a:ea typeface="Segoe UI Black" panose="020B0A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4"/>
            <a:ext cx="4195763" cy="6858001"/>
            <a:chOff x="6572250" y="514350"/>
            <a:chExt cx="4195763" cy="6858001"/>
          </a:xfrm>
          <a:effectLst>
            <a:outerShdw blurRad="254000" dist="88900" algn="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6572250" y="514350"/>
              <a:ext cx="3514725" cy="6858001"/>
            </a:xfrm>
            <a:prstGeom prst="rect">
              <a:avLst/>
            </a:prstGeom>
            <a:solidFill>
              <a:srgbClr val="FFD2A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9931256" y="3292331"/>
              <a:ext cx="940088" cy="628650"/>
            </a:xfrm>
            <a:prstGeom prst="round2SameRect">
              <a:avLst/>
            </a:prstGeom>
            <a:solidFill>
              <a:srgbClr val="FFD2A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39363" y="3314268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CDC4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B</a:t>
              </a:r>
              <a:endParaRPr lang="en-US" sz="3200" u="sng" dirty="0">
                <a:solidFill>
                  <a:srgbClr val="CDC4A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-4"/>
            <a:ext cx="3252577" cy="6858001"/>
            <a:chOff x="7519988" y="911516"/>
            <a:chExt cx="3252577" cy="6858001"/>
          </a:xfrm>
          <a:effectLst>
            <a:outerShdw blurRad="254000" dist="889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7519988" y="911516"/>
              <a:ext cx="2566987" cy="6858001"/>
            </a:xfrm>
            <a:prstGeom prst="rect">
              <a:avLst/>
            </a:prstGeom>
            <a:solidFill>
              <a:srgbClr val="FFAD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9931256" y="3292331"/>
              <a:ext cx="940088" cy="628650"/>
            </a:xfrm>
            <a:prstGeom prst="round2SameRect">
              <a:avLst/>
            </a:prstGeom>
            <a:solidFill>
              <a:srgbClr val="FFAD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43915" y="3314268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FFD2A9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C</a:t>
              </a:r>
              <a:endParaRPr lang="en-US" sz="3200" u="sng" dirty="0">
                <a:solidFill>
                  <a:srgbClr val="FFD2A9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-4"/>
            <a:ext cx="2247899" cy="6858001"/>
            <a:chOff x="8543926" y="1337256"/>
            <a:chExt cx="2247899" cy="6858001"/>
          </a:xfrm>
          <a:effectLst>
            <a:outerShdw blurRad="254000" dist="88900" algn="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8543926" y="1337256"/>
              <a:ext cx="1543049" cy="6858001"/>
            </a:xfrm>
            <a:prstGeom prst="rect">
              <a:avLst/>
            </a:prstGeom>
            <a:solidFill>
              <a:srgbClr val="FF67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9931256" y="3292331"/>
              <a:ext cx="940088" cy="628650"/>
            </a:xfrm>
            <a:prstGeom prst="round2SameRect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63175" y="3279488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FFAD9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</a:t>
              </a:r>
              <a:endParaRPr lang="en-US" sz="3200" u="sng" dirty="0">
                <a:solidFill>
                  <a:srgbClr val="FFAD9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0" y="-1"/>
            <a:ext cx="5067300" cy="6858001"/>
            <a:chOff x="6457950" y="-1"/>
            <a:chExt cx="5067300" cy="6858001"/>
          </a:xfrm>
        </p:grpSpPr>
        <p:grpSp>
          <p:nvGrpSpPr>
            <p:cNvPr id="40" name="Group 39"/>
            <p:cNvGrpSpPr/>
            <p:nvPr/>
          </p:nvGrpSpPr>
          <p:grpSpPr>
            <a:xfrm>
              <a:off x="6457950" y="0"/>
              <a:ext cx="5067300" cy="6858000"/>
              <a:chOff x="5715000" y="0"/>
              <a:chExt cx="5067300" cy="6858000"/>
            </a:xfrm>
            <a:effectLst>
              <a:outerShdw blurRad="254000" dist="889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Rectangle 62"/>
              <p:cNvSpPr/>
              <p:nvPr/>
            </p:nvSpPr>
            <p:spPr>
              <a:xfrm>
                <a:off x="5715000" y="0"/>
                <a:ext cx="4371975" cy="6858000"/>
              </a:xfrm>
              <a:prstGeom prst="rect">
                <a:avLst/>
              </a:prstGeom>
              <a:solidFill>
                <a:srgbClr val="CDC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64" name="Round Same Side Corner Rectangle 63"/>
              <p:cNvSpPr/>
              <p:nvPr/>
            </p:nvSpPr>
            <p:spPr>
              <a:xfrm rot="5400000">
                <a:off x="9933637" y="3107739"/>
                <a:ext cx="901990" cy="642517"/>
              </a:xfrm>
              <a:prstGeom prst="round2SameRect">
                <a:avLst/>
              </a:prstGeom>
              <a:solidFill>
                <a:srgbClr val="CDC4A6"/>
              </a:solidFill>
              <a:ln>
                <a:solidFill>
                  <a:srgbClr val="CDC4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153650" y="3136612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>
                    <a:solidFill>
                      <a:srgbClr val="7EA499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</a:t>
                </a:r>
                <a:endParaRPr lang="en-US" sz="3200" u="sng" dirty="0">
                  <a:solidFill>
                    <a:srgbClr val="7EA499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57950" y="-1"/>
              <a:ext cx="4138613" cy="6858001"/>
              <a:chOff x="6629400" y="514350"/>
              <a:chExt cx="4138613" cy="6858001"/>
            </a:xfrm>
            <a:effectLst>
              <a:outerShdw blurRad="254000" dist="889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Rectangle 59"/>
              <p:cNvSpPr/>
              <p:nvPr/>
            </p:nvSpPr>
            <p:spPr>
              <a:xfrm>
                <a:off x="6629400" y="514350"/>
                <a:ext cx="3457575" cy="6858001"/>
              </a:xfrm>
              <a:prstGeom prst="rect">
                <a:avLst/>
              </a:prstGeom>
              <a:solidFill>
                <a:srgbClr val="FFD2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61" name="Round Same Side Corner Rectangle 60"/>
              <p:cNvSpPr/>
              <p:nvPr/>
            </p:nvSpPr>
            <p:spPr>
              <a:xfrm rot="5400000">
                <a:off x="9931256" y="3292331"/>
                <a:ext cx="940088" cy="628650"/>
              </a:xfrm>
              <a:prstGeom prst="round2SameRect">
                <a:avLst/>
              </a:prstGeom>
              <a:solidFill>
                <a:srgbClr val="FFD2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139363" y="3314268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>
                    <a:solidFill>
                      <a:srgbClr val="CDC4A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B</a:t>
                </a:r>
                <a:endParaRPr lang="en-US" sz="3200" u="sng" dirty="0">
                  <a:solidFill>
                    <a:srgbClr val="CDC4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457950" y="-1"/>
              <a:ext cx="3195427" cy="6858001"/>
              <a:chOff x="7577138" y="911516"/>
              <a:chExt cx="3195427" cy="6858001"/>
            </a:xfrm>
            <a:effectLst>
              <a:outerShdw blurRad="254000" dist="889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7577138" y="911516"/>
                <a:ext cx="2509837" cy="6858001"/>
              </a:xfrm>
              <a:prstGeom prst="rect">
                <a:avLst/>
              </a:prstGeom>
              <a:solidFill>
                <a:srgbClr val="FFAD9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6" name="Round Same Side Corner Rectangle 55"/>
              <p:cNvSpPr/>
              <p:nvPr/>
            </p:nvSpPr>
            <p:spPr>
              <a:xfrm rot="5400000">
                <a:off x="9931256" y="3292331"/>
                <a:ext cx="940088" cy="628650"/>
              </a:xfrm>
              <a:prstGeom prst="round2SameRect">
                <a:avLst/>
              </a:prstGeom>
              <a:solidFill>
                <a:srgbClr val="FFAD9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143915" y="3314268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>
                    <a:solidFill>
                      <a:srgbClr val="FFD2A9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</a:t>
                </a:r>
                <a:endParaRPr lang="en-US" sz="3200" u="sng" dirty="0">
                  <a:solidFill>
                    <a:srgbClr val="FFD2A9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457950" y="-1"/>
              <a:ext cx="2190749" cy="6858001"/>
              <a:chOff x="8601076" y="1337256"/>
              <a:chExt cx="2190749" cy="6858001"/>
            </a:xfrm>
            <a:effectLst>
              <a:outerShdw blurRad="254000" dist="889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Rectangle 43"/>
              <p:cNvSpPr/>
              <p:nvPr/>
            </p:nvSpPr>
            <p:spPr>
              <a:xfrm>
                <a:off x="8601076" y="1337256"/>
                <a:ext cx="1485899" cy="6858001"/>
              </a:xfrm>
              <a:prstGeom prst="rect">
                <a:avLst/>
              </a:prstGeom>
              <a:solidFill>
                <a:srgbClr val="FF676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Round Same Side Corner Rectangle 45"/>
              <p:cNvSpPr/>
              <p:nvPr/>
            </p:nvSpPr>
            <p:spPr>
              <a:xfrm rot="5400000">
                <a:off x="9931256" y="3292331"/>
                <a:ext cx="940088" cy="628650"/>
              </a:xfrm>
              <a:prstGeom prst="round2SameRect">
                <a:avLst/>
              </a:prstGeom>
              <a:solidFill>
                <a:srgbClr val="FF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63175" y="3279488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>
                    <a:solidFill>
                      <a:srgbClr val="FFAD9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D</a:t>
                </a:r>
                <a:endParaRPr lang="en-US" sz="3200" u="sng" dirty="0">
                  <a:solidFill>
                    <a:srgbClr val="FFAD9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66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778500" y="2225095"/>
            <a:ext cx="4965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C99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PRESENTATION</a:t>
            </a:r>
          </a:p>
          <a:p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 smtClean="0">
                <a:solidFill>
                  <a:srgbClr val="FFD2A9"/>
                </a:solidFill>
                <a:ea typeface="Segoe UI Black" panose="020B0A02040204020203" pitchFamily="34" charset="0"/>
              </a:rPr>
              <a:t>A SLIDED TEMPLATE</a:t>
            </a:r>
          </a:p>
          <a:p>
            <a:r>
              <a:rPr lang="en-US" sz="2800" dirty="0" smtClean="0">
                <a:solidFill>
                  <a:srgbClr val="FFD2A9"/>
                </a:solidFill>
                <a:ea typeface="Segoe UI Black" panose="020B0A02040204020203" pitchFamily="34" charset="0"/>
              </a:rPr>
              <a:t>This support slide left and right</a:t>
            </a:r>
          </a:p>
          <a:p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r"/>
            <a:r>
              <a:rPr lang="en-US" sz="2000" b="1" dirty="0" smtClean="0">
                <a:solidFill>
                  <a:srgbClr val="FFD2A9"/>
                </a:solidFill>
                <a:ea typeface="Segoe UI Black" panose="020B0A02040204020203" pitchFamily="34" charset="0"/>
              </a:rPr>
              <a:t>BY KIM </a:t>
            </a:r>
            <a:r>
              <a:rPr lang="en-US" sz="2000" b="1" dirty="0" smtClean="0">
                <a:solidFill>
                  <a:srgbClr val="FFD2A9"/>
                </a:solidFill>
                <a:ea typeface="Segoe UI Black" panose="020B0A02040204020203" pitchFamily="34" charset="0"/>
              </a:rPr>
              <a:t>K.</a:t>
            </a:r>
            <a:endParaRPr lang="en-US" sz="2000" b="1" dirty="0">
              <a:solidFill>
                <a:srgbClr val="FFD2A9"/>
              </a:solidFill>
              <a:ea typeface="Segoe UI Black" panose="020B0A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42950" y="0"/>
            <a:ext cx="10782300" cy="6858000"/>
            <a:chOff x="742950" y="0"/>
            <a:chExt cx="10782300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742950" y="0"/>
              <a:ext cx="10782300" cy="6858000"/>
              <a:chOff x="0" y="0"/>
              <a:chExt cx="10782300" cy="6858000"/>
            </a:xfrm>
            <a:effectLst>
              <a:outerShdw blurRad="254000" dist="889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0086975" cy="6858000"/>
              </a:xfrm>
              <a:prstGeom prst="rect">
                <a:avLst/>
              </a:prstGeom>
              <a:solidFill>
                <a:srgbClr val="CDC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" name="Round Same Side Corner Rectangle 4"/>
              <p:cNvSpPr/>
              <p:nvPr/>
            </p:nvSpPr>
            <p:spPr>
              <a:xfrm rot="5400000">
                <a:off x="9933637" y="3107739"/>
                <a:ext cx="901990" cy="642517"/>
              </a:xfrm>
              <a:prstGeom prst="round2SameRect">
                <a:avLst/>
              </a:prstGeom>
              <a:solidFill>
                <a:srgbClr val="CDC4A6"/>
              </a:solidFill>
              <a:ln>
                <a:solidFill>
                  <a:srgbClr val="CDC4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153650" y="3136612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>
                    <a:solidFill>
                      <a:srgbClr val="7EA499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</a:t>
                </a:r>
                <a:endParaRPr lang="en-US" sz="3200" u="sng" dirty="0">
                  <a:solidFill>
                    <a:srgbClr val="7EA499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153858" y="1317766"/>
              <a:ext cx="4703140" cy="4222469"/>
              <a:chOff x="4760157" y="911136"/>
              <a:chExt cx="5404233" cy="4771833"/>
            </a:xfrm>
          </p:grpSpPr>
          <p:grpSp>
            <p:nvGrpSpPr>
              <p:cNvPr id="50" name="Group 49"/>
              <p:cNvGrpSpPr/>
              <p:nvPr/>
            </p:nvGrpSpPr>
            <p:grpSpPr>
              <a:xfrm rot="788244">
                <a:off x="6095962" y="2079214"/>
                <a:ext cx="2784983" cy="2802791"/>
                <a:chOff x="6096000" y="2078886"/>
                <a:chExt cx="2784983" cy="2802791"/>
              </a:xfrm>
            </p:grpSpPr>
            <p:sp>
              <p:nvSpPr>
                <p:cNvPr id="28" name="Freeform 27"/>
                <p:cNvSpPr/>
                <p:nvPr/>
              </p:nvSpPr>
              <p:spPr>
                <a:xfrm>
                  <a:off x="6096000" y="2088710"/>
                  <a:ext cx="2680572" cy="2680572"/>
                </a:xfrm>
                <a:custGeom>
                  <a:avLst/>
                  <a:gdLst>
                    <a:gd name="connsiteX0" fmla="*/ 1340286 w 2680572"/>
                    <a:gd name="connsiteY0" fmla="*/ 445080 h 2680572"/>
                    <a:gd name="connsiteX1" fmla="*/ 445080 w 2680572"/>
                    <a:gd name="connsiteY1" fmla="*/ 1340286 h 2680572"/>
                    <a:gd name="connsiteX2" fmla="*/ 1340286 w 2680572"/>
                    <a:gd name="connsiteY2" fmla="*/ 2235492 h 2680572"/>
                    <a:gd name="connsiteX3" fmla="*/ 2235492 w 2680572"/>
                    <a:gd name="connsiteY3" fmla="*/ 1340286 h 2680572"/>
                    <a:gd name="connsiteX4" fmla="*/ 1340286 w 2680572"/>
                    <a:gd name="connsiteY4" fmla="*/ 445080 h 2680572"/>
                    <a:gd name="connsiteX5" fmla="*/ 1340286 w 2680572"/>
                    <a:gd name="connsiteY5" fmla="*/ 0 h 2680572"/>
                    <a:gd name="connsiteX6" fmla="*/ 2680572 w 2680572"/>
                    <a:gd name="connsiteY6" fmla="*/ 1340286 h 2680572"/>
                    <a:gd name="connsiteX7" fmla="*/ 1340286 w 2680572"/>
                    <a:gd name="connsiteY7" fmla="*/ 2680572 h 2680572"/>
                    <a:gd name="connsiteX8" fmla="*/ 0 w 2680572"/>
                    <a:gd name="connsiteY8" fmla="*/ 1340286 h 2680572"/>
                    <a:gd name="connsiteX9" fmla="*/ 1340286 w 2680572"/>
                    <a:gd name="connsiteY9" fmla="*/ 0 h 2680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80572" h="2680572">
                      <a:moveTo>
                        <a:pt x="1340286" y="445080"/>
                      </a:moveTo>
                      <a:cubicBezTo>
                        <a:pt x="845877" y="445080"/>
                        <a:pt x="445080" y="845877"/>
                        <a:pt x="445080" y="1340286"/>
                      </a:cubicBezTo>
                      <a:cubicBezTo>
                        <a:pt x="445080" y="1834695"/>
                        <a:pt x="845877" y="2235492"/>
                        <a:pt x="1340286" y="2235492"/>
                      </a:cubicBezTo>
                      <a:cubicBezTo>
                        <a:pt x="1834695" y="2235492"/>
                        <a:pt x="2235492" y="1834695"/>
                        <a:pt x="2235492" y="1340286"/>
                      </a:cubicBezTo>
                      <a:cubicBezTo>
                        <a:pt x="2235492" y="845877"/>
                        <a:pt x="1834695" y="445080"/>
                        <a:pt x="1340286" y="445080"/>
                      </a:cubicBezTo>
                      <a:close/>
                      <a:moveTo>
                        <a:pt x="1340286" y="0"/>
                      </a:moveTo>
                      <a:cubicBezTo>
                        <a:pt x="2080506" y="0"/>
                        <a:pt x="2680572" y="600066"/>
                        <a:pt x="2680572" y="1340286"/>
                      </a:cubicBezTo>
                      <a:cubicBezTo>
                        <a:pt x="2680572" y="2080506"/>
                        <a:pt x="2080506" y="2680572"/>
                        <a:pt x="1340286" y="2680572"/>
                      </a:cubicBezTo>
                      <a:cubicBezTo>
                        <a:pt x="600066" y="2680572"/>
                        <a:pt x="0" y="2080506"/>
                        <a:pt x="0" y="1340286"/>
                      </a:cubicBezTo>
                      <a:cubicBezTo>
                        <a:pt x="0" y="600066"/>
                        <a:pt x="600066" y="0"/>
                        <a:pt x="1340286" y="0"/>
                      </a:cubicBezTo>
                      <a:close/>
                    </a:path>
                  </a:pathLst>
                </a:custGeom>
                <a:solidFill>
                  <a:srgbClr val="7EA4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6096000" y="2078886"/>
                  <a:ext cx="1371468" cy="1657650"/>
                </a:xfrm>
                <a:custGeom>
                  <a:avLst/>
                  <a:gdLst>
                    <a:gd name="connsiteX0" fmla="*/ 1340286 w 1371468"/>
                    <a:gd name="connsiteY0" fmla="*/ 0 h 1657650"/>
                    <a:gd name="connsiteX1" fmla="*/ 1371468 w 1371468"/>
                    <a:gd name="connsiteY1" fmla="*/ 1575 h 1657650"/>
                    <a:gd name="connsiteX2" fmla="*/ 1371468 w 1371468"/>
                    <a:gd name="connsiteY2" fmla="*/ 446655 h 1657650"/>
                    <a:gd name="connsiteX3" fmla="*/ 1340286 w 1371468"/>
                    <a:gd name="connsiteY3" fmla="*/ 445080 h 1657650"/>
                    <a:gd name="connsiteX4" fmla="*/ 445080 w 1371468"/>
                    <a:gd name="connsiteY4" fmla="*/ 1340286 h 1657650"/>
                    <a:gd name="connsiteX5" fmla="*/ 463267 w 1371468"/>
                    <a:gd name="connsiteY5" fmla="*/ 1520701 h 1657650"/>
                    <a:gd name="connsiteX6" fmla="*/ 478758 w 1371468"/>
                    <a:gd name="connsiteY6" fmla="*/ 1580949 h 1657650"/>
                    <a:gd name="connsiteX7" fmla="*/ 39379 w 1371468"/>
                    <a:gd name="connsiteY7" fmla="*/ 1657650 h 1657650"/>
                    <a:gd name="connsiteX8" fmla="*/ 27230 w 1371468"/>
                    <a:gd name="connsiteY8" fmla="*/ 1610401 h 1657650"/>
                    <a:gd name="connsiteX9" fmla="*/ 0 w 1371468"/>
                    <a:gd name="connsiteY9" fmla="*/ 1340286 h 1657650"/>
                    <a:gd name="connsiteX10" fmla="*/ 1340286 w 1371468"/>
                    <a:gd name="connsiteY10" fmla="*/ 0 h 165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71468" h="1657650">
                      <a:moveTo>
                        <a:pt x="1340286" y="0"/>
                      </a:moveTo>
                      <a:lnTo>
                        <a:pt x="1371468" y="1575"/>
                      </a:lnTo>
                      <a:lnTo>
                        <a:pt x="1371468" y="446655"/>
                      </a:lnTo>
                      <a:lnTo>
                        <a:pt x="1340286" y="445080"/>
                      </a:lnTo>
                      <a:cubicBezTo>
                        <a:pt x="845877" y="445080"/>
                        <a:pt x="445080" y="845877"/>
                        <a:pt x="445080" y="1340286"/>
                      </a:cubicBezTo>
                      <a:cubicBezTo>
                        <a:pt x="445080" y="1402087"/>
                        <a:pt x="451342" y="1462426"/>
                        <a:pt x="463267" y="1520701"/>
                      </a:cubicBezTo>
                      <a:lnTo>
                        <a:pt x="478758" y="1580949"/>
                      </a:lnTo>
                      <a:lnTo>
                        <a:pt x="39379" y="1657650"/>
                      </a:lnTo>
                      <a:lnTo>
                        <a:pt x="27230" y="1610401"/>
                      </a:lnTo>
                      <a:cubicBezTo>
                        <a:pt x="9376" y="1523151"/>
                        <a:pt x="0" y="1432814"/>
                        <a:pt x="0" y="1340286"/>
                      </a:cubicBezTo>
                      <a:cubicBezTo>
                        <a:pt x="0" y="600066"/>
                        <a:pt x="600066" y="0"/>
                        <a:pt x="1340286" y="0"/>
                      </a:cubicBezTo>
                      <a:close/>
                    </a:path>
                  </a:pathLst>
                </a:custGeom>
                <a:solidFill>
                  <a:srgbClr val="FFD2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rot="20947240">
                  <a:off x="6230400" y="3501444"/>
                  <a:ext cx="1368632" cy="1380233"/>
                </a:xfrm>
                <a:custGeom>
                  <a:avLst/>
                  <a:gdLst>
                    <a:gd name="connsiteX0" fmla="*/ 447105 w 1368632"/>
                    <a:gd name="connsiteY0" fmla="*/ 0 h 1380233"/>
                    <a:gd name="connsiteX1" fmla="*/ 445131 w 1368632"/>
                    <a:gd name="connsiteY1" fmla="*/ 51343 h 1380233"/>
                    <a:gd name="connsiteX2" fmla="*/ 1171476 w 1368632"/>
                    <a:gd name="connsiteY2" fmla="*/ 918816 h 1380233"/>
                    <a:gd name="connsiteX3" fmla="*/ 1352082 w 1368632"/>
                    <a:gd name="connsiteY3" fmla="*/ 935008 h 1380233"/>
                    <a:gd name="connsiteX4" fmla="*/ 1368632 w 1368632"/>
                    <a:gd name="connsiteY4" fmla="*/ 933983 h 1380233"/>
                    <a:gd name="connsiteX5" fmla="*/ 1368632 w 1368632"/>
                    <a:gd name="connsiteY5" fmla="*/ 1379472 h 1380233"/>
                    <a:gd name="connsiteX6" fmla="*/ 1357870 w 1368632"/>
                    <a:gd name="connsiteY6" fmla="*/ 1380138 h 1380233"/>
                    <a:gd name="connsiteX7" fmla="*/ 1087471 w 1368632"/>
                    <a:gd name="connsiteY7" fmla="*/ 1355897 h 1380233"/>
                    <a:gd name="connsiteX8" fmla="*/ 0 w 1368632"/>
                    <a:gd name="connsiteY8" fmla="*/ 57132 h 1380233"/>
                    <a:gd name="connsiteX9" fmla="*/ 2197 w 1368632"/>
                    <a:gd name="connsiteY9" fmla="*/ 0 h 138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68632" h="1380233">
                      <a:moveTo>
                        <a:pt x="447105" y="0"/>
                      </a:moveTo>
                      <a:lnTo>
                        <a:pt x="445131" y="51343"/>
                      </a:lnTo>
                      <a:cubicBezTo>
                        <a:pt x="450112" y="467697"/>
                        <a:pt x="746644" y="837165"/>
                        <a:pt x="1171476" y="918816"/>
                      </a:cubicBezTo>
                      <a:cubicBezTo>
                        <a:pt x="1232166" y="930481"/>
                        <a:pt x="1292602" y="935719"/>
                        <a:pt x="1352082" y="935008"/>
                      </a:cubicBezTo>
                      <a:lnTo>
                        <a:pt x="1368632" y="933983"/>
                      </a:lnTo>
                      <a:lnTo>
                        <a:pt x="1368632" y="1379472"/>
                      </a:lnTo>
                      <a:lnTo>
                        <a:pt x="1357870" y="1380138"/>
                      </a:lnTo>
                      <a:cubicBezTo>
                        <a:pt x="1268819" y="1381204"/>
                        <a:pt x="1178336" y="1373361"/>
                        <a:pt x="1087471" y="1355897"/>
                      </a:cubicBezTo>
                      <a:cubicBezTo>
                        <a:pt x="451420" y="1233651"/>
                        <a:pt x="7458" y="680489"/>
                        <a:pt x="0" y="57132"/>
                      </a:cubicBezTo>
                      <a:lnTo>
                        <a:pt x="2197" y="0"/>
                      </a:lnTo>
                      <a:close/>
                    </a:path>
                  </a:pathLst>
                </a:custGeom>
                <a:solidFill>
                  <a:srgbClr val="FFAD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rot="21026858">
                  <a:off x="7588645" y="3326090"/>
                  <a:ext cx="1292338" cy="1320198"/>
                </a:xfrm>
                <a:custGeom>
                  <a:avLst/>
                  <a:gdLst>
                    <a:gd name="connsiteX0" fmla="*/ 1292338 w 1292338"/>
                    <a:gd name="connsiteY0" fmla="*/ 0 h 1320198"/>
                    <a:gd name="connsiteX1" fmla="*/ 1291321 w 1292338"/>
                    <a:gd name="connsiteY1" fmla="*/ 66657 h 1320198"/>
                    <a:gd name="connsiteX2" fmla="*/ 1275404 w 1292338"/>
                    <a:gd name="connsiteY2" fmla="*/ 202942 h 1320198"/>
                    <a:gd name="connsiteX3" fmla="*/ 2170 w 1292338"/>
                    <a:gd name="connsiteY3" fmla="*/ 1320198 h 1320198"/>
                    <a:gd name="connsiteX4" fmla="*/ 0 w 1292338"/>
                    <a:gd name="connsiteY4" fmla="*/ 1320165 h 1320198"/>
                    <a:gd name="connsiteX5" fmla="*/ 0 w 1292338"/>
                    <a:gd name="connsiteY5" fmla="*/ 874135 h 1320198"/>
                    <a:gd name="connsiteX6" fmla="*/ 74338 w 1292338"/>
                    <a:gd name="connsiteY6" fmla="*/ 867805 h 1320198"/>
                    <a:gd name="connsiteX7" fmla="*/ 836495 w 1292338"/>
                    <a:gd name="connsiteY7" fmla="*/ 129082 h 1320198"/>
                    <a:gd name="connsiteX8" fmla="*/ 847126 w 1292338"/>
                    <a:gd name="connsiteY8" fmla="*/ 38054 h 1320198"/>
                    <a:gd name="connsiteX9" fmla="*/ 847707 w 1292338"/>
                    <a:gd name="connsiteY9" fmla="*/ 0 h 132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2338" h="1320198">
                      <a:moveTo>
                        <a:pt x="1292338" y="0"/>
                      </a:moveTo>
                      <a:lnTo>
                        <a:pt x="1291321" y="66657"/>
                      </a:lnTo>
                      <a:cubicBezTo>
                        <a:pt x="1288356" y="111848"/>
                        <a:pt x="1283081" y="157320"/>
                        <a:pt x="1275404" y="202942"/>
                      </a:cubicBezTo>
                      <a:cubicBezTo>
                        <a:pt x="1167920" y="841654"/>
                        <a:pt x="625188" y="1298307"/>
                        <a:pt x="2170" y="1320198"/>
                      </a:cubicBezTo>
                      <a:lnTo>
                        <a:pt x="0" y="1320165"/>
                      </a:lnTo>
                      <a:lnTo>
                        <a:pt x="0" y="874135"/>
                      </a:lnTo>
                      <a:lnTo>
                        <a:pt x="74338" y="867805"/>
                      </a:lnTo>
                      <a:cubicBezTo>
                        <a:pt x="452505" y="816506"/>
                        <a:pt x="769832" y="525219"/>
                        <a:pt x="836495" y="129082"/>
                      </a:cubicBezTo>
                      <a:cubicBezTo>
                        <a:pt x="841623" y="98609"/>
                        <a:pt x="845146" y="68238"/>
                        <a:pt x="847126" y="38054"/>
                      </a:cubicBezTo>
                      <a:lnTo>
                        <a:pt x="847707" y="0"/>
                      </a:lnTo>
                      <a:close/>
                    </a:path>
                  </a:pathLst>
                </a:custGeom>
                <a:solidFill>
                  <a:srgbClr val="FF67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6792050" y="3064783"/>
                <a:ext cx="1389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Your Content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8786438" y="911136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7EA499"/>
                    </a:solidFill>
                  </a:rPr>
                  <a:t>Content</a:t>
                </a:r>
                <a:endParaRPr lang="en-US" sz="2400" b="1" dirty="0">
                  <a:solidFill>
                    <a:srgbClr val="7EA499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776585" y="911136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4760157" y="5162269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8828547" y="5162269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cxnSp>
            <p:nvCxnSpPr>
              <p:cNvPr id="57" name="Elbow Connector 56"/>
              <p:cNvCxnSpPr/>
              <p:nvPr/>
            </p:nvCxnSpPr>
            <p:spPr>
              <a:xfrm flipV="1">
                <a:off x="6768031" y="1171486"/>
                <a:ext cx="2018407" cy="1097910"/>
              </a:xfrm>
              <a:prstGeom prst="bentConnector3">
                <a:avLst>
                  <a:gd name="adj1" fmla="val -337"/>
                </a:avLst>
              </a:prstGeom>
              <a:ln>
                <a:solidFill>
                  <a:srgbClr val="FFD2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>
                <a:endCxn id="55" idx="0"/>
              </p:cNvCxnSpPr>
              <p:nvPr/>
            </p:nvCxnSpPr>
            <p:spPr>
              <a:xfrm rot="16200000" flipH="1">
                <a:off x="7779517" y="3445316"/>
                <a:ext cx="2422829" cy="1011076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7EA4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>
                <a:endCxn id="54" idx="3"/>
              </p:cNvCxnSpPr>
              <p:nvPr/>
            </p:nvCxnSpPr>
            <p:spPr>
              <a:xfrm rot="10800000" flipV="1">
                <a:off x="6096001" y="4456011"/>
                <a:ext cx="1866095" cy="966607"/>
              </a:xfrm>
              <a:prstGeom prst="bentConnector3">
                <a:avLst>
                  <a:gd name="adj1" fmla="val -1042"/>
                </a:avLst>
              </a:prstGeom>
              <a:ln>
                <a:solidFill>
                  <a:srgbClr val="FF67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endCxn id="53" idx="2"/>
              </p:cNvCxnSpPr>
              <p:nvPr/>
            </p:nvCxnSpPr>
            <p:spPr>
              <a:xfrm rot="16200000" flipV="1">
                <a:off x="4598869" y="2277474"/>
                <a:ext cx="2711070" cy="1019793"/>
              </a:xfrm>
              <a:prstGeom prst="bentConnector3">
                <a:avLst>
                  <a:gd name="adj1" fmla="val -593"/>
                </a:avLst>
              </a:prstGeom>
              <a:ln>
                <a:solidFill>
                  <a:srgbClr val="FFAD9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0" y="-4"/>
            <a:ext cx="4195763" cy="6858001"/>
            <a:chOff x="6572250" y="514350"/>
            <a:chExt cx="4195763" cy="6858001"/>
          </a:xfrm>
          <a:effectLst>
            <a:outerShdw blurRad="254000" dist="88900" algn="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6572250" y="514350"/>
              <a:ext cx="3514725" cy="6858001"/>
            </a:xfrm>
            <a:prstGeom prst="rect">
              <a:avLst/>
            </a:prstGeom>
            <a:solidFill>
              <a:srgbClr val="FFD2A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9931256" y="3292331"/>
              <a:ext cx="940088" cy="628650"/>
            </a:xfrm>
            <a:prstGeom prst="round2SameRect">
              <a:avLst/>
            </a:prstGeom>
            <a:solidFill>
              <a:srgbClr val="FFD2A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39363" y="3314268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CDC4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B</a:t>
              </a:r>
              <a:endParaRPr lang="en-US" sz="3200" u="sng" dirty="0">
                <a:solidFill>
                  <a:srgbClr val="CDC4A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-4"/>
            <a:ext cx="3252577" cy="6858001"/>
            <a:chOff x="7519988" y="911516"/>
            <a:chExt cx="3252577" cy="6858001"/>
          </a:xfrm>
          <a:effectLst>
            <a:outerShdw blurRad="254000" dist="889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7519988" y="911516"/>
              <a:ext cx="2566987" cy="6858001"/>
            </a:xfrm>
            <a:prstGeom prst="rect">
              <a:avLst/>
            </a:prstGeom>
            <a:solidFill>
              <a:srgbClr val="FFAD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9931256" y="3292331"/>
              <a:ext cx="940088" cy="628650"/>
            </a:xfrm>
            <a:prstGeom prst="round2SameRect">
              <a:avLst/>
            </a:prstGeom>
            <a:solidFill>
              <a:srgbClr val="FFAD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43915" y="3314268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FFD2A9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C</a:t>
              </a:r>
              <a:endParaRPr lang="en-US" sz="3200" u="sng" dirty="0">
                <a:solidFill>
                  <a:srgbClr val="FFD2A9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-4"/>
            <a:ext cx="2247899" cy="6858001"/>
            <a:chOff x="8543926" y="1337256"/>
            <a:chExt cx="2247899" cy="6858001"/>
          </a:xfrm>
          <a:effectLst>
            <a:outerShdw blurRad="254000" dist="88900" algn="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8543926" y="1337256"/>
              <a:ext cx="1543049" cy="6858001"/>
            </a:xfrm>
            <a:prstGeom prst="rect">
              <a:avLst/>
            </a:prstGeom>
            <a:solidFill>
              <a:srgbClr val="FF67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9931256" y="3292331"/>
              <a:ext cx="940088" cy="628650"/>
            </a:xfrm>
            <a:prstGeom prst="round2SameRect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63175" y="3279488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FFAD9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</a:t>
              </a:r>
              <a:endParaRPr lang="en-US" sz="3200" u="sng" dirty="0">
                <a:solidFill>
                  <a:srgbClr val="FFAD9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0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813 0.00069 L 5E-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42950" y="0"/>
            <a:ext cx="10782300" cy="6858000"/>
            <a:chOff x="742950" y="0"/>
            <a:chExt cx="10782300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742950" y="0"/>
              <a:ext cx="10782300" cy="6858000"/>
              <a:chOff x="0" y="0"/>
              <a:chExt cx="10782300" cy="6858000"/>
            </a:xfrm>
            <a:effectLst>
              <a:outerShdw blurRad="254000" dist="889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0086975" cy="6858000"/>
              </a:xfrm>
              <a:prstGeom prst="rect">
                <a:avLst/>
              </a:prstGeom>
              <a:solidFill>
                <a:srgbClr val="CDC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" name="Round Same Side Corner Rectangle 4"/>
              <p:cNvSpPr/>
              <p:nvPr/>
            </p:nvSpPr>
            <p:spPr>
              <a:xfrm rot="5400000">
                <a:off x="9933637" y="3107739"/>
                <a:ext cx="901990" cy="642517"/>
              </a:xfrm>
              <a:prstGeom prst="round2SameRect">
                <a:avLst/>
              </a:prstGeom>
              <a:solidFill>
                <a:srgbClr val="CDC4A6"/>
              </a:solidFill>
              <a:ln>
                <a:solidFill>
                  <a:srgbClr val="CDC4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153650" y="3136612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>
                    <a:solidFill>
                      <a:srgbClr val="7EA499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</a:t>
                </a:r>
                <a:endParaRPr lang="en-US" sz="3200" u="sng" dirty="0">
                  <a:solidFill>
                    <a:srgbClr val="7EA499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153858" y="1317766"/>
              <a:ext cx="4703140" cy="4222469"/>
              <a:chOff x="4760157" y="911136"/>
              <a:chExt cx="5404233" cy="4771833"/>
            </a:xfrm>
          </p:grpSpPr>
          <p:grpSp>
            <p:nvGrpSpPr>
              <p:cNvPr id="50" name="Group 49"/>
              <p:cNvGrpSpPr/>
              <p:nvPr/>
            </p:nvGrpSpPr>
            <p:grpSpPr>
              <a:xfrm rot="788244">
                <a:off x="6095962" y="2079214"/>
                <a:ext cx="2784983" cy="2802791"/>
                <a:chOff x="6096000" y="2078886"/>
                <a:chExt cx="2784983" cy="2802791"/>
              </a:xfrm>
            </p:grpSpPr>
            <p:sp>
              <p:nvSpPr>
                <p:cNvPr id="28" name="Freeform 27"/>
                <p:cNvSpPr/>
                <p:nvPr/>
              </p:nvSpPr>
              <p:spPr>
                <a:xfrm>
                  <a:off x="6096000" y="2088710"/>
                  <a:ext cx="2680572" cy="2680572"/>
                </a:xfrm>
                <a:custGeom>
                  <a:avLst/>
                  <a:gdLst>
                    <a:gd name="connsiteX0" fmla="*/ 1340286 w 2680572"/>
                    <a:gd name="connsiteY0" fmla="*/ 445080 h 2680572"/>
                    <a:gd name="connsiteX1" fmla="*/ 445080 w 2680572"/>
                    <a:gd name="connsiteY1" fmla="*/ 1340286 h 2680572"/>
                    <a:gd name="connsiteX2" fmla="*/ 1340286 w 2680572"/>
                    <a:gd name="connsiteY2" fmla="*/ 2235492 h 2680572"/>
                    <a:gd name="connsiteX3" fmla="*/ 2235492 w 2680572"/>
                    <a:gd name="connsiteY3" fmla="*/ 1340286 h 2680572"/>
                    <a:gd name="connsiteX4" fmla="*/ 1340286 w 2680572"/>
                    <a:gd name="connsiteY4" fmla="*/ 445080 h 2680572"/>
                    <a:gd name="connsiteX5" fmla="*/ 1340286 w 2680572"/>
                    <a:gd name="connsiteY5" fmla="*/ 0 h 2680572"/>
                    <a:gd name="connsiteX6" fmla="*/ 2680572 w 2680572"/>
                    <a:gd name="connsiteY6" fmla="*/ 1340286 h 2680572"/>
                    <a:gd name="connsiteX7" fmla="*/ 1340286 w 2680572"/>
                    <a:gd name="connsiteY7" fmla="*/ 2680572 h 2680572"/>
                    <a:gd name="connsiteX8" fmla="*/ 0 w 2680572"/>
                    <a:gd name="connsiteY8" fmla="*/ 1340286 h 2680572"/>
                    <a:gd name="connsiteX9" fmla="*/ 1340286 w 2680572"/>
                    <a:gd name="connsiteY9" fmla="*/ 0 h 2680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80572" h="2680572">
                      <a:moveTo>
                        <a:pt x="1340286" y="445080"/>
                      </a:moveTo>
                      <a:cubicBezTo>
                        <a:pt x="845877" y="445080"/>
                        <a:pt x="445080" y="845877"/>
                        <a:pt x="445080" y="1340286"/>
                      </a:cubicBezTo>
                      <a:cubicBezTo>
                        <a:pt x="445080" y="1834695"/>
                        <a:pt x="845877" y="2235492"/>
                        <a:pt x="1340286" y="2235492"/>
                      </a:cubicBezTo>
                      <a:cubicBezTo>
                        <a:pt x="1834695" y="2235492"/>
                        <a:pt x="2235492" y="1834695"/>
                        <a:pt x="2235492" y="1340286"/>
                      </a:cubicBezTo>
                      <a:cubicBezTo>
                        <a:pt x="2235492" y="845877"/>
                        <a:pt x="1834695" y="445080"/>
                        <a:pt x="1340286" y="445080"/>
                      </a:cubicBezTo>
                      <a:close/>
                      <a:moveTo>
                        <a:pt x="1340286" y="0"/>
                      </a:moveTo>
                      <a:cubicBezTo>
                        <a:pt x="2080506" y="0"/>
                        <a:pt x="2680572" y="600066"/>
                        <a:pt x="2680572" y="1340286"/>
                      </a:cubicBezTo>
                      <a:cubicBezTo>
                        <a:pt x="2680572" y="2080506"/>
                        <a:pt x="2080506" y="2680572"/>
                        <a:pt x="1340286" y="2680572"/>
                      </a:cubicBezTo>
                      <a:cubicBezTo>
                        <a:pt x="600066" y="2680572"/>
                        <a:pt x="0" y="2080506"/>
                        <a:pt x="0" y="1340286"/>
                      </a:cubicBezTo>
                      <a:cubicBezTo>
                        <a:pt x="0" y="600066"/>
                        <a:pt x="600066" y="0"/>
                        <a:pt x="1340286" y="0"/>
                      </a:cubicBezTo>
                      <a:close/>
                    </a:path>
                  </a:pathLst>
                </a:custGeom>
                <a:solidFill>
                  <a:srgbClr val="7EA4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6096000" y="2078886"/>
                  <a:ext cx="1371468" cy="1657650"/>
                </a:xfrm>
                <a:custGeom>
                  <a:avLst/>
                  <a:gdLst>
                    <a:gd name="connsiteX0" fmla="*/ 1340286 w 1371468"/>
                    <a:gd name="connsiteY0" fmla="*/ 0 h 1657650"/>
                    <a:gd name="connsiteX1" fmla="*/ 1371468 w 1371468"/>
                    <a:gd name="connsiteY1" fmla="*/ 1575 h 1657650"/>
                    <a:gd name="connsiteX2" fmla="*/ 1371468 w 1371468"/>
                    <a:gd name="connsiteY2" fmla="*/ 446655 h 1657650"/>
                    <a:gd name="connsiteX3" fmla="*/ 1340286 w 1371468"/>
                    <a:gd name="connsiteY3" fmla="*/ 445080 h 1657650"/>
                    <a:gd name="connsiteX4" fmla="*/ 445080 w 1371468"/>
                    <a:gd name="connsiteY4" fmla="*/ 1340286 h 1657650"/>
                    <a:gd name="connsiteX5" fmla="*/ 463267 w 1371468"/>
                    <a:gd name="connsiteY5" fmla="*/ 1520701 h 1657650"/>
                    <a:gd name="connsiteX6" fmla="*/ 478758 w 1371468"/>
                    <a:gd name="connsiteY6" fmla="*/ 1580949 h 1657650"/>
                    <a:gd name="connsiteX7" fmla="*/ 39379 w 1371468"/>
                    <a:gd name="connsiteY7" fmla="*/ 1657650 h 1657650"/>
                    <a:gd name="connsiteX8" fmla="*/ 27230 w 1371468"/>
                    <a:gd name="connsiteY8" fmla="*/ 1610401 h 1657650"/>
                    <a:gd name="connsiteX9" fmla="*/ 0 w 1371468"/>
                    <a:gd name="connsiteY9" fmla="*/ 1340286 h 1657650"/>
                    <a:gd name="connsiteX10" fmla="*/ 1340286 w 1371468"/>
                    <a:gd name="connsiteY10" fmla="*/ 0 h 165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71468" h="1657650">
                      <a:moveTo>
                        <a:pt x="1340286" y="0"/>
                      </a:moveTo>
                      <a:lnTo>
                        <a:pt x="1371468" y="1575"/>
                      </a:lnTo>
                      <a:lnTo>
                        <a:pt x="1371468" y="446655"/>
                      </a:lnTo>
                      <a:lnTo>
                        <a:pt x="1340286" y="445080"/>
                      </a:lnTo>
                      <a:cubicBezTo>
                        <a:pt x="845877" y="445080"/>
                        <a:pt x="445080" y="845877"/>
                        <a:pt x="445080" y="1340286"/>
                      </a:cubicBezTo>
                      <a:cubicBezTo>
                        <a:pt x="445080" y="1402087"/>
                        <a:pt x="451342" y="1462426"/>
                        <a:pt x="463267" y="1520701"/>
                      </a:cubicBezTo>
                      <a:lnTo>
                        <a:pt x="478758" y="1580949"/>
                      </a:lnTo>
                      <a:lnTo>
                        <a:pt x="39379" y="1657650"/>
                      </a:lnTo>
                      <a:lnTo>
                        <a:pt x="27230" y="1610401"/>
                      </a:lnTo>
                      <a:cubicBezTo>
                        <a:pt x="9376" y="1523151"/>
                        <a:pt x="0" y="1432814"/>
                        <a:pt x="0" y="1340286"/>
                      </a:cubicBezTo>
                      <a:cubicBezTo>
                        <a:pt x="0" y="600066"/>
                        <a:pt x="600066" y="0"/>
                        <a:pt x="1340286" y="0"/>
                      </a:cubicBezTo>
                      <a:close/>
                    </a:path>
                  </a:pathLst>
                </a:custGeom>
                <a:solidFill>
                  <a:srgbClr val="FFD2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rot="20947240">
                  <a:off x="6230400" y="3501444"/>
                  <a:ext cx="1368632" cy="1380233"/>
                </a:xfrm>
                <a:custGeom>
                  <a:avLst/>
                  <a:gdLst>
                    <a:gd name="connsiteX0" fmla="*/ 447105 w 1368632"/>
                    <a:gd name="connsiteY0" fmla="*/ 0 h 1380233"/>
                    <a:gd name="connsiteX1" fmla="*/ 445131 w 1368632"/>
                    <a:gd name="connsiteY1" fmla="*/ 51343 h 1380233"/>
                    <a:gd name="connsiteX2" fmla="*/ 1171476 w 1368632"/>
                    <a:gd name="connsiteY2" fmla="*/ 918816 h 1380233"/>
                    <a:gd name="connsiteX3" fmla="*/ 1352082 w 1368632"/>
                    <a:gd name="connsiteY3" fmla="*/ 935008 h 1380233"/>
                    <a:gd name="connsiteX4" fmla="*/ 1368632 w 1368632"/>
                    <a:gd name="connsiteY4" fmla="*/ 933983 h 1380233"/>
                    <a:gd name="connsiteX5" fmla="*/ 1368632 w 1368632"/>
                    <a:gd name="connsiteY5" fmla="*/ 1379472 h 1380233"/>
                    <a:gd name="connsiteX6" fmla="*/ 1357870 w 1368632"/>
                    <a:gd name="connsiteY6" fmla="*/ 1380138 h 1380233"/>
                    <a:gd name="connsiteX7" fmla="*/ 1087471 w 1368632"/>
                    <a:gd name="connsiteY7" fmla="*/ 1355897 h 1380233"/>
                    <a:gd name="connsiteX8" fmla="*/ 0 w 1368632"/>
                    <a:gd name="connsiteY8" fmla="*/ 57132 h 1380233"/>
                    <a:gd name="connsiteX9" fmla="*/ 2197 w 1368632"/>
                    <a:gd name="connsiteY9" fmla="*/ 0 h 138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68632" h="1380233">
                      <a:moveTo>
                        <a:pt x="447105" y="0"/>
                      </a:moveTo>
                      <a:lnTo>
                        <a:pt x="445131" y="51343"/>
                      </a:lnTo>
                      <a:cubicBezTo>
                        <a:pt x="450112" y="467697"/>
                        <a:pt x="746644" y="837165"/>
                        <a:pt x="1171476" y="918816"/>
                      </a:cubicBezTo>
                      <a:cubicBezTo>
                        <a:pt x="1232166" y="930481"/>
                        <a:pt x="1292602" y="935719"/>
                        <a:pt x="1352082" y="935008"/>
                      </a:cubicBezTo>
                      <a:lnTo>
                        <a:pt x="1368632" y="933983"/>
                      </a:lnTo>
                      <a:lnTo>
                        <a:pt x="1368632" y="1379472"/>
                      </a:lnTo>
                      <a:lnTo>
                        <a:pt x="1357870" y="1380138"/>
                      </a:lnTo>
                      <a:cubicBezTo>
                        <a:pt x="1268819" y="1381204"/>
                        <a:pt x="1178336" y="1373361"/>
                        <a:pt x="1087471" y="1355897"/>
                      </a:cubicBezTo>
                      <a:cubicBezTo>
                        <a:pt x="451420" y="1233651"/>
                        <a:pt x="7458" y="680489"/>
                        <a:pt x="0" y="57132"/>
                      </a:cubicBezTo>
                      <a:lnTo>
                        <a:pt x="2197" y="0"/>
                      </a:lnTo>
                      <a:close/>
                    </a:path>
                  </a:pathLst>
                </a:custGeom>
                <a:solidFill>
                  <a:srgbClr val="FFAD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rot="21026858">
                  <a:off x="7588645" y="3326090"/>
                  <a:ext cx="1292338" cy="1320198"/>
                </a:xfrm>
                <a:custGeom>
                  <a:avLst/>
                  <a:gdLst>
                    <a:gd name="connsiteX0" fmla="*/ 1292338 w 1292338"/>
                    <a:gd name="connsiteY0" fmla="*/ 0 h 1320198"/>
                    <a:gd name="connsiteX1" fmla="*/ 1291321 w 1292338"/>
                    <a:gd name="connsiteY1" fmla="*/ 66657 h 1320198"/>
                    <a:gd name="connsiteX2" fmla="*/ 1275404 w 1292338"/>
                    <a:gd name="connsiteY2" fmla="*/ 202942 h 1320198"/>
                    <a:gd name="connsiteX3" fmla="*/ 2170 w 1292338"/>
                    <a:gd name="connsiteY3" fmla="*/ 1320198 h 1320198"/>
                    <a:gd name="connsiteX4" fmla="*/ 0 w 1292338"/>
                    <a:gd name="connsiteY4" fmla="*/ 1320165 h 1320198"/>
                    <a:gd name="connsiteX5" fmla="*/ 0 w 1292338"/>
                    <a:gd name="connsiteY5" fmla="*/ 874135 h 1320198"/>
                    <a:gd name="connsiteX6" fmla="*/ 74338 w 1292338"/>
                    <a:gd name="connsiteY6" fmla="*/ 867805 h 1320198"/>
                    <a:gd name="connsiteX7" fmla="*/ 836495 w 1292338"/>
                    <a:gd name="connsiteY7" fmla="*/ 129082 h 1320198"/>
                    <a:gd name="connsiteX8" fmla="*/ 847126 w 1292338"/>
                    <a:gd name="connsiteY8" fmla="*/ 38054 h 1320198"/>
                    <a:gd name="connsiteX9" fmla="*/ 847707 w 1292338"/>
                    <a:gd name="connsiteY9" fmla="*/ 0 h 132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2338" h="1320198">
                      <a:moveTo>
                        <a:pt x="1292338" y="0"/>
                      </a:moveTo>
                      <a:lnTo>
                        <a:pt x="1291321" y="66657"/>
                      </a:lnTo>
                      <a:cubicBezTo>
                        <a:pt x="1288356" y="111848"/>
                        <a:pt x="1283081" y="157320"/>
                        <a:pt x="1275404" y="202942"/>
                      </a:cubicBezTo>
                      <a:cubicBezTo>
                        <a:pt x="1167920" y="841654"/>
                        <a:pt x="625188" y="1298307"/>
                        <a:pt x="2170" y="1320198"/>
                      </a:cubicBezTo>
                      <a:lnTo>
                        <a:pt x="0" y="1320165"/>
                      </a:lnTo>
                      <a:lnTo>
                        <a:pt x="0" y="874135"/>
                      </a:lnTo>
                      <a:lnTo>
                        <a:pt x="74338" y="867805"/>
                      </a:lnTo>
                      <a:cubicBezTo>
                        <a:pt x="452505" y="816506"/>
                        <a:pt x="769832" y="525219"/>
                        <a:pt x="836495" y="129082"/>
                      </a:cubicBezTo>
                      <a:cubicBezTo>
                        <a:pt x="841623" y="98609"/>
                        <a:pt x="845146" y="68238"/>
                        <a:pt x="847126" y="38054"/>
                      </a:cubicBezTo>
                      <a:lnTo>
                        <a:pt x="847707" y="0"/>
                      </a:lnTo>
                      <a:close/>
                    </a:path>
                  </a:pathLst>
                </a:custGeom>
                <a:solidFill>
                  <a:srgbClr val="FF67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6792050" y="3064783"/>
                <a:ext cx="1389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Your Content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8786438" y="911136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7EA499"/>
                    </a:solidFill>
                  </a:rPr>
                  <a:t>Content</a:t>
                </a:r>
                <a:endParaRPr lang="en-US" sz="2400" b="1" dirty="0">
                  <a:solidFill>
                    <a:srgbClr val="7EA499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776585" y="911136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4760157" y="5162269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8828547" y="5162269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cxnSp>
            <p:nvCxnSpPr>
              <p:cNvPr id="57" name="Elbow Connector 56"/>
              <p:cNvCxnSpPr/>
              <p:nvPr/>
            </p:nvCxnSpPr>
            <p:spPr>
              <a:xfrm flipV="1">
                <a:off x="6768031" y="1171486"/>
                <a:ext cx="2018407" cy="1097910"/>
              </a:xfrm>
              <a:prstGeom prst="bentConnector3">
                <a:avLst>
                  <a:gd name="adj1" fmla="val -337"/>
                </a:avLst>
              </a:prstGeom>
              <a:ln>
                <a:solidFill>
                  <a:srgbClr val="FFD2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>
                <a:endCxn id="55" idx="0"/>
              </p:cNvCxnSpPr>
              <p:nvPr/>
            </p:nvCxnSpPr>
            <p:spPr>
              <a:xfrm rot="16200000" flipH="1">
                <a:off x="7779517" y="3445316"/>
                <a:ext cx="2422829" cy="1011076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7EA4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>
                <a:endCxn id="54" idx="3"/>
              </p:cNvCxnSpPr>
              <p:nvPr/>
            </p:nvCxnSpPr>
            <p:spPr>
              <a:xfrm rot="10800000" flipV="1">
                <a:off x="6096001" y="4456011"/>
                <a:ext cx="1866095" cy="966607"/>
              </a:xfrm>
              <a:prstGeom prst="bentConnector3">
                <a:avLst>
                  <a:gd name="adj1" fmla="val -1042"/>
                </a:avLst>
              </a:prstGeom>
              <a:ln>
                <a:solidFill>
                  <a:srgbClr val="FF67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endCxn id="53" idx="2"/>
              </p:cNvCxnSpPr>
              <p:nvPr/>
            </p:nvCxnSpPr>
            <p:spPr>
              <a:xfrm rot="16200000" flipV="1">
                <a:off x="4598869" y="2277474"/>
                <a:ext cx="2711070" cy="1019793"/>
              </a:xfrm>
              <a:prstGeom prst="bentConnector3">
                <a:avLst>
                  <a:gd name="adj1" fmla="val -593"/>
                </a:avLst>
              </a:prstGeom>
              <a:ln>
                <a:solidFill>
                  <a:srgbClr val="FFAD9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0" y="-7"/>
            <a:ext cx="10548437" cy="6858001"/>
            <a:chOff x="0" y="-7"/>
            <a:chExt cx="10548437" cy="6858001"/>
          </a:xfrm>
          <a:effectLst>
            <a:outerShdw blurRad="254000" dist="88900" algn="l" rotWithShape="0">
              <a:prstClr val="black">
                <a:alpha val="40000"/>
              </a:prstClr>
            </a:outerShdw>
          </a:effectLst>
        </p:grpSpPr>
        <p:grpSp>
          <p:nvGrpSpPr>
            <p:cNvPr id="60" name="Group 59"/>
            <p:cNvGrpSpPr/>
            <p:nvPr/>
          </p:nvGrpSpPr>
          <p:grpSpPr>
            <a:xfrm>
              <a:off x="0" y="-7"/>
              <a:ext cx="10496049" cy="6858001"/>
              <a:chOff x="0" y="-7"/>
              <a:chExt cx="10496049" cy="685800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0" y="-7"/>
                <a:ext cx="9867399" cy="6858001"/>
                <a:chOff x="0" y="-7"/>
                <a:chExt cx="9867399" cy="6858001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0" y="-7"/>
                  <a:ext cx="9867399" cy="6858001"/>
                  <a:chOff x="0" y="-7"/>
                  <a:chExt cx="9867399" cy="6858001"/>
                </a:xfrm>
              </p:grpSpPr>
              <p:sp>
                <p:nvSpPr>
                  <p:cNvPr id="71" name="Rectangle 70"/>
                  <p:cNvSpPr/>
                  <p:nvPr/>
                </p:nvSpPr>
                <p:spPr>
                  <a:xfrm>
                    <a:off x="0" y="-7"/>
                    <a:ext cx="9867399" cy="6858001"/>
                  </a:xfrm>
                  <a:prstGeom prst="rect">
                    <a:avLst/>
                  </a:prstGeom>
                  <a:solidFill>
                    <a:srgbClr val="FFD2A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/>
                  </a:p>
                </p:txBody>
              </p:sp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4599440" y="1901356"/>
                    <a:ext cx="2990857" cy="2971800"/>
                    <a:chOff x="4552942" y="1591733"/>
                    <a:chExt cx="2990857" cy="2971800"/>
                  </a:xfrm>
                </p:grpSpPr>
                <p:sp>
                  <p:nvSpPr>
                    <p:cNvPr id="74" name="Freeform 73"/>
                    <p:cNvSpPr/>
                    <p:nvPr/>
                  </p:nvSpPr>
                  <p:spPr>
                    <a:xfrm>
                      <a:off x="4552942" y="1591733"/>
                      <a:ext cx="1374657" cy="1408813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rgbClr val="7EA4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5" name="Freeform 74"/>
                    <p:cNvSpPr/>
                    <p:nvPr/>
                  </p:nvSpPr>
                  <p:spPr>
                    <a:xfrm flipH="1">
                      <a:off x="6237872" y="2006600"/>
                      <a:ext cx="1062657" cy="993946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rgbClr val="FF676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Freeform 75"/>
                    <p:cNvSpPr/>
                    <p:nvPr/>
                  </p:nvSpPr>
                  <p:spPr>
                    <a:xfrm flipV="1">
                      <a:off x="5115993" y="3283263"/>
                      <a:ext cx="811606" cy="975470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rgbClr val="CDC4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Freeform 76"/>
                    <p:cNvSpPr/>
                    <p:nvPr/>
                  </p:nvSpPr>
                  <p:spPr>
                    <a:xfrm flipH="1" flipV="1">
                      <a:off x="6237871" y="3283263"/>
                      <a:ext cx="1305928" cy="1280270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4722588" y="1896215"/>
                  <a:ext cx="125150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65%</a:t>
                  </a:r>
                  <a:endParaRPr lang="en-US" sz="44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428653" y="2286631"/>
                  <a:ext cx="9517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35%</a:t>
                  </a:r>
                  <a:endParaRPr lang="en-US" sz="32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162491" y="4039995"/>
                  <a:ext cx="8836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35%</a:t>
                  </a:r>
                  <a:endParaRPr lang="en-US" sz="28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460323" y="4301605"/>
                  <a:ext cx="11322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9999"/>
                      </a:solidFill>
                    </a:rPr>
                    <a:t>others</a:t>
                  </a:r>
                  <a:endParaRPr lang="en-US" sz="2400" b="1" dirty="0">
                    <a:solidFill>
                      <a:srgbClr val="009999"/>
                    </a:solidFill>
                  </a:endParaRPr>
                </a:p>
              </p:txBody>
            </p:sp>
          </p:grpSp>
          <p:sp>
            <p:nvSpPr>
              <p:cNvPr id="63" name="Round Same Side Corner Rectangle 62"/>
              <p:cNvSpPr/>
              <p:nvPr/>
            </p:nvSpPr>
            <p:spPr>
              <a:xfrm rot="5400000">
                <a:off x="9711680" y="2777974"/>
                <a:ext cx="940088" cy="628650"/>
              </a:xfrm>
              <a:prstGeom prst="round2SameRect">
                <a:avLst/>
              </a:prstGeom>
              <a:solidFill>
                <a:srgbClr val="FFD2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919787" y="2799911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CDC4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B</a:t>
              </a:r>
              <a:endParaRPr lang="en-US" sz="3200" u="sng" dirty="0">
                <a:solidFill>
                  <a:srgbClr val="CDC4A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-4"/>
            <a:ext cx="3252577" cy="6858001"/>
            <a:chOff x="7519988" y="911516"/>
            <a:chExt cx="3252577" cy="6858001"/>
          </a:xfrm>
          <a:effectLst>
            <a:outerShdw blurRad="254000" dist="889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7519988" y="911516"/>
              <a:ext cx="2566987" cy="6858001"/>
            </a:xfrm>
            <a:prstGeom prst="rect">
              <a:avLst/>
            </a:prstGeom>
            <a:solidFill>
              <a:srgbClr val="FFAD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9931256" y="3292331"/>
              <a:ext cx="940088" cy="628650"/>
            </a:xfrm>
            <a:prstGeom prst="round2SameRect">
              <a:avLst/>
            </a:prstGeom>
            <a:solidFill>
              <a:srgbClr val="FFAD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43915" y="3314268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FFD2A9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C</a:t>
              </a:r>
              <a:endParaRPr lang="en-US" sz="3200" u="sng" dirty="0">
                <a:solidFill>
                  <a:srgbClr val="FFD2A9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-4"/>
            <a:ext cx="2247899" cy="6858001"/>
            <a:chOff x="8543926" y="1337256"/>
            <a:chExt cx="2247899" cy="6858001"/>
          </a:xfrm>
          <a:effectLst>
            <a:outerShdw blurRad="254000" dist="88900" algn="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8543926" y="1337256"/>
              <a:ext cx="1543049" cy="6858001"/>
            </a:xfrm>
            <a:prstGeom prst="rect">
              <a:avLst/>
            </a:prstGeom>
            <a:solidFill>
              <a:srgbClr val="FF67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9931256" y="3292331"/>
              <a:ext cx="940088" cy="628650"/>
            </a:xfrm>
            <a:prstGeom prst="round2SameRect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63175" y="3279488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FFAD9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</a:t>
              </a:r>
              <a:endParaRPr lang="en-US" sz="3200" u="sng" dirty="0">
                <a:solidFill>
                  <a:srgbClr val="FFAD9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0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41 0 L -0.0003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42950" y="0"/>
            <a:ext cx="10782300" cy="6858000"/>
            <a:chOff x="742950" y="0"/>
            <a:chExt cx="10782300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742950" y="0"/>
              <a:ext cx="10782300" cy="6858000"/>
              <a:chOff x="0" y="0"/>
              <a:chExt cx="10782300" cy="6858000"/>
            </a:xfrm>
            <a:effectLst>
              <a:outerShdw blurRad="254000" dist="889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0086975" cy="6858000"/>
              </a:xfrm>
              <a:prstGeom prst="rect">
                <a:avLst/>
              </a:prstGeom>
              <a:solidFill>
                <a:srgbClr val="CDC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" name="Round Same Side Corner Rectangle 4"/>
              <p:cNvSpPr/>
              <p:nvPr/>
            </p:nvSpPr>
            <p:spPr>
              <a:xfrm rot="5400000">
                <a:off x="9933637" y="3107739"/>
                <a:ext cx="901990" cy="642517"/>
              </a:xfrm>
              <a:prstGeom prst="round2SameRect">
                <a:avLst/>
              </a:prstGeom>
              <a:solidFill>
                <a:srgbClr val="CDC4A6"/>
              </a:solidFill>
              <a:ln>
                <a:solidFill>
                  <a:srgbClr val="CDC4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153650" y="3136612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>
                    <a:solidFill>
                      <a:srgbClr val="7EA499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</a:t>
                </a:r>
                <a:endParaRPr lang="en-US" sz="3200" u="sng" dirty="0">
                  <a:solidFill>
                    <a:srgbClr val="7EA499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153858" y="1317766"/>
              <a:ext cx="4703140" cy="4222469"/>
              <a:chOff x="4760157" y="911136"/>
              <a:chExt cx="5404233" cy="4771833"/>
            </a:xfrm>
          </p:grpSpPr>
          <p:grpSp>
            <p:nvGrpSpPr>
              <p:cNvPr id="50" name="Group 49"/>
              <p:cNvGrpSpPr/>
              <p:nvPr/>
            </p:nvGrpSpPr>
            <p:grpSpPr>
              <a:xfrm rot="788244">
                <a:off x="6095962" y="2079214"/>
                <a:ext cx="2784983" cy="2802791"/>
                <a:chOff x="6096000" y="2078886"/>
                <a:chExt cx="2784983" cy="2802791"/>
              </a:xfrm>
            </p:grpSpPr>
            <p:sp>
              <p:nvSpPr>
                <p:cNvPr id="28" name="Freeform 27"/>
                <p:cNvSpPr/>
                <p:nvPr/>
              </p:nvSpPr>
              <p:spPr>
                <a:xfrm>
                  <a:off x="6096000" y="2088710"/>
                  <a:ext cx="2680572" cy="2680572"/>
                </a:xfrm>
                <a:custGeom>
                  <a:avLst/>
                  <a:gdLst>
                    <a:gd name="connsiteX0" fmla="*/ 1340286 w 2680572"/>
                    <a:gd name="connsiteY0" fmla="*/ 445080 h 2680572"/>
                    <a:gd name="connsiteX1" fmla="*/ 445080 w 2680572"/>
                    <a:gd name="connsiteY1" fmla="*/ 1340286 h 2680572"/>
                    <a:gd name="connsiteX2" fmla="*/ 1340286 w 2680572"/>
                    <a:gd name="connsiteY2" fmla="*/ 2235492 h 2680572"/>
                    <a:gd name="connsiteX3" fmla="*/ 2235492 w 2680572"/>
                    <a:gd name="connsiteY3" fmla="*/ 1340286 h 2680572"/>
                    <a:gd name="connsiteX4" fmla="*/ 1340286 w 2680572"/>
                    <a:gd name="connsiteY4" fmla="*/ 445080 h 2680572"/>
                    <a:gd name="connsiteX5" fmla="*/ 1340286 w 2680572"/>
                    <a:gd name="connsiteY5" fmla="*/ 0 h 2680572"/>
                    <a:gd name="connsiteX6" fmla="*/ 2680572 w 2680572"/>
                    <a:gd name="connsiteY6" fmla="*/ 1340286 h 2680572"/>
                    <a:gd name="connsiteX7" fmla="*/ 1340286 w 2680572"/>
                    <a:gd name="connsiteY7" fmla="*/ 2680572 h 2680572"/>
                    <a:gd name="connsiteX8" fmla="*/ 0 w 2680572"/>
                    <a:gd name="connsiteY8" fmla="*/ 1340286 h 2680572"/>
                    <a:gd name="connsiteX9" fmla="*/ 1340286 w 2680572"/>
                    <a:gd name="connsiteY9" fmla="*/ 0 h 2680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80572" h="2680572">
                      <a:moveTo>
                        <a:pt x="1340286" y="445080"/>
                      </a:moveTo>
                      <a:cubicBezTo>
                        <a:pt x="845877" y="445080"/>
                        <a:pt x="445080" y="845877"/>
                        <a:pt x="445080" y="1340286"/>
                      </a:cubicBezTo>
                      <a:cubicBezTo>
                        <a:pt x="445080" y="1834695"/>
                        <a:pt x="845877" y="2235492"/>
                        <a:pt x="1340286" y="2235492"/>
                      </a:cubicBezTo>
                      <a:cubicBezTo>
                        <a:pt x="1834695" y="2235492"/>
                        <a:pt x="2235492" y="1834695"/>
                        <a:pt x="2235492" y="1340286"/>
                      </a:cubicBezTo>
                      <a:cubicBezTo>
                        <a:pt x="2235492" y="845877"/>
                        <a:pt x="1834695" y="445080"/>
                        <a:pt x="1340286" y="445080"/>
                      </a:cubicBezTo>
                      <a:close/>
                      <a:moveTo>
                        <a:pt x="1340286" y="0"/>
                      </a:moveTo>
                      <a:cubicBezTo>
                        <a:pt x="2080506" y="0"/>
                        <a:pt x="2680572" y="600066"/>
                        <a:pt x="2680572" y="1340286"/>
                      </a:cubicBezTo>
                      <a:cubicBezTo>
                        <a:pt x="2680572" y="2080506"/>
                        <a:pt x="2080506" y="2680572"/>
                        <a:pt x="1340286" y="2680572"/>
                      </a:cubicBezTo>
                      <a:cubicBezTo>
                        <a:pt x="600066" y="2680572"/>
                        <a:pt x="0" y="2080506"/>
                        <a:pt x="0" y="1340286"/>
                      </a:cubicBezTo>
                      <a:cubicBezTo>
                        <a:pt x="0" y="600066"/>
                        <a:pt x="600066" y="0"/>
                        <a:pt x="1340286" y="0"/>
                      </a:cubicBezTo>
                      <a:close/>
                    </a:path>
                  </a:pathLst>
                </a:custGeom>
                <a:solidFill>
                  <a:srgbClr val="7EA4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6096000" y="2078886"/>
                  <a:ext cx="1371468" cy="1657650"/>
                </a:xfrm>
                <a:custGeom>
                  <a:avLst/>
                  <a:gdLst>
                    <a:gd name="connsiteX0" fmla="*/ 1340286 w 1371468"/>
                    <a:gd name="connsiteY0" fmla="*/ 0 h 1657650"/>
                    <a:gd name="connsiteX1" fmla="*/ 1371468 w 1371468"/>
                    <a:gd name="connsiteY1" fmla="*/ 1575 h 1657650"/>
                    <a:gd name="connsiteX2" fmla="*/ 1371468 w 1371468"/>
                    <a:gd name="connsiteY2" fmla="*/ 446655 h 1657650"/>
                    <a:gd name="connsiteX3" fmla="*/ 1340286 w 1371468"/>
                    <a:gd name="connsiteY3" fmla="*/ 445080 h 1657650"/>
                    <a:gd name="connsiteX4" fmla="*/ 445080 w 1371468"/>
                    <a:gd name="connsiteY4" fmla="*/ 1340286 h 1657650"/>
                    <a:gd name="connsiteX5" fmla="*/ 463267 w 1371468"/>
                    <a:gd name="connsiteY5" fmla="*/ 1520701 h 1657650"/>
                    <a:gd name="connsiteX6" fmla="*/ 478758 w 1371468"/>
                    <a:gd name="connsiteY6" fmla="*/ 1580949 h 1657650"/>
                    <a:gd name="connsiteX7" fmla="*/ 39379 w 1371468"/>
                    <a:gd name="connsiteY7" fmla="*/ 1657650 h 1657650"/>
                    <a:gd name="connsiteX8" fmla="*/ 27230 w 1371468"/>
                    <a:gd name="connsiteY8" fmla="*/ 1610401 h 1657650"/>
                    <a:gd name="connsiteX9" fmla="*/ 0 w 1371468"/>
                    <a:gd name="connsiteY9" fmla="*/ 1340286 h 1657650"/>
                    <a:gd name="connsiteX10" fmla="*/ 1340286 w 1371468"/>
                    <a:gd name="connsiteY10" fmla="*/ 0 h 165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71468" h="1657650">
                      <a:moveTo>
                        <a:pt x="1340286" y="0"/>
                      </a:moveTo>
                      <a:lnTo>
                        <a:pt x="1371468" y="1575"/>
                      </a:lnTo>
                      <a:lnTo>
                        <a:pt x="1371468" y="446655"/>
                      </a:lnTo>
                      <a:lnTo>
                        <a:pt x="1340286" y="445080"/>
                      </a:lnTo>
                      <a:cubicBezTo>
                        <a:pt x="845877" y="445080"/>
                        <a:pt x="445080" y="845877"/>
                        <a:pt x="445080" y="1340286"/>
                      </a:cubicBezTo>
                      <a:cubicBezTo>
                        <a:pt x="445080" y="1402087"/>
                        <a:pt x="451342" y="1462426"/>
                        <a:pt x="463267" y="1520701"/>
                      </a:cubicBezTo>
                      <a:lnTo>
                        <a:pt x="478758" y="1580949"/>
                      </a:lnTo>
                      <a:lnTo>
                        <a:pt x="39379" y="1657650"/>
                      </a:lnTo>
                      <a:lnTo>
                        <a:pt x="27230" y="1610401"/>
                      </a:lnTo>
                      <a:cubicBezTo>
                        <a:pt x="9376" y="1523151"/>
                        <a:pt x="0" y="1432814"/>
                        <a:pt x="0" y="1340286"/>
                      </a:cubicBezTo>
                      <a:cubicBezTo>
                        <a:pt x="0" y="600066"/>
                        <a:pt x="600066" y="0"/>
                        <a:pt x="1340286" y="0"/>
                      </a:cubicBezTo>
                      <a:close/>
                    </a:path>
                  </a:pathLst>
                </a:custGeom>
                <a:solidFill>
                  <a:srgbClr val="FFD2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rot="20947240">
                  <a:off x="6230400" y="3501444"/>
                  <a:ext cx="1368632" cy="1380233"/>
                </a:xfrm>
                <a:custGeom>
                  <a:avLst/>
                  <a:gdLst>
                    <a:gd name="connsiteX0" fmla="*/ 447105 w 1368632"/>
                    <a:gd name="connsiteY0" fmla="*/ 0 h 1380233"/>
                    <a:gd name="connsiteX1" fmla="*/ 445131 w 1368632"/>
                    <a:gd name="connsiteY1" fmla="*/ 51343 h 1380233"/>
                    <a:gd name="connsiteX2" fmla="*/ 1171476 w 1368632"/>
                    <a:gd name="connsiteY2" fmla="*/ 918816 h 1380233"/>
                    <a:gd name="connsiteX3" fmla="*/ 1352082 w 1368632"/>
                    <a:gd name="connsiteY3" fmla="*/ 935008 h 1380233"/>
                    <a:gd name="connsiteX4" fmla="*/ 1368632 w 1368632"/>
                    <a:gd name="connsiteY4" fmla="*/ 933983 h 1380233"/>
                    <a:gd name="connsiteX5" fmla="*/ 1368632 w 1368632"/>
                    <a:gd name="connsiteY5" fmla="*/ 1379472 h 1380233"/>
                    <a:gd name="connsiteX6" fmla="*/ 1357870 w 1368632"/>
                    <a:gd name="connsiteY6" fmla="*/ 1380138 h 1380233"/>
                    <a:gd name="connsiteX7" fmla="*/ 1087471 w 1368632"/>
                    <a:gd name="connsiteY7" fmla="*/ 1355897 h 1380233"/>
                    <a:gd name="connsiteX8" fmla="*/ 0 w 1368632"/>
                    <a:gd name="connsiteY8" fmla="*/ 57132 h 1380233"/>
                    <a:gd name="connsiteX9" fmla="*/ 2197 w 1368632"/>
                    <a:gd name="connsiteY9" fmla="*/ 0 h 138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68632" h="1380233">
                      <a:moveTo>
                        <a:pt x="447105" y="0"/>
                      </a:moveTo>
                      <a:lnTo>
                        <a:pt x="445131" y="51343"/>
                      </a:lnTo>
                      <a:cubicBezTo>
                        <a:pt x="450112" y="467697"/>
                        <a:pt x="746644" y="837165"/>
                        <a:pt x="1171476" y="918816"/>
                      </a:cubicBezTo>
                      <a:cubicBezTo>
                        <a:pt x="1232166" y="930481"/>
                        <a:pt x="1292602" y="935719"/>
                        <a:pt x="1352082" y="935008"/>
                      </a:cubicBezTo>
                      <a:lnTo>
                        <a:pt x="1368632" y="933983"/>
                      </a:lnTo>
                      <a:lnTo>
                        <a:pt x="1368632" y="1379472"/>
                      </a:lnTo>
                      <a:lnTo>
                        <a:pt x="1357870" y="1380138"/>
                      </a:lnTo>
                      <a:cubicBezTo>
                        <a:pt x="1268819" y="1381204"/>
                        <a:pt x="1178336" y="1373361"/>
                        <a:pt x="1087471" y="1355897"/>
                      </a:cubicBezTo>
                      <a:cubicBezTo>
                        <a:pt x="451420" y="1233651"/>
                        <a:pt x="7458" y="680489"/>
                        <a:pt x="0" y="57132"/>
                      </a:cubicBezTo>
                      <a:lnTo>
                        <a:pt x="2197" y="0"/>
                      </a:lnTo>
                      <a:close/>
                    </a:path>
                  </a:pathLst>
                </a:custGeom>
                <a:solidFill>
                  <a:srgbClr val="FFAD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rot="21026858">
                  <a:off x="7588645" y="3326090"/>
                  <a:ext cx="1292338" cy="1320198"/>
                </a:xfrm>
                <a:custGeom>
                  <a:avLst/>
                  <a:gdLst>
                    <a:gd name="connsiteX0" fmla="*/ 1292338 w 1292338"/>
                    <a:gd name="connsiteY0" fmla="*/ 0 h 1320198"/>
                    <a:gd name="connsiteX1" fmla="*/ 1291321 w 1292338"/>
                    <a:gd name="connsiteY1" fmla="*/ 66657 h 1320198"/>
                    <a:gd name="connsiteX2" fmla="*/ 1275404 w 1292338"/>
                    <a:gd name="connsiteY2" fmla="*/ 202942 h 1320198"/>
                    <a:gd name="connsiteX3" fmla="*/ 2170 w 1292338"/>
                    <a:gd name="connsiteY3" fmla="*/ 1320198 h 1320198"/>
                    <a:gd name="connsiteX4" fmla="*/ 0 w 1292338"/>
                    <a:gd name="connsiteY4" fmla="*/ 1320165 h 1320198"/>
                    <a:gd name="connsiteX5" fmla="*/ 0 w 1292338"/>
                    <a:gd name="connsiteY5" fmla="*/ 874135 h 1320198"/>
                    <a:gd name="connsiteX6" fmla="*/ 74338 w 1292338"/>
                    <a:gd name="connsiteY6" fmla="*/ 867805 h 1320198"/>
                    <a:gd name="connsiteX7" fmla="*/ 836495 w 1292338"/>
                    <a:gd name="connsiteY7" fmla="*/ 129082 h 1320198"/>
                    <a:gd name="connsiteX8" fmla="*/ 847126 w 1292338"/>
                    <a:gd name="connsiteY8" fmla="*/ 38054 h 1320198"/>
                    <a:gd name="connsiteX9" fmla="*/ 847707 w 1292338"/>
                    <a:gd name="connsiteY9" fmla="*/ 0 h 132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2338" h="1320198">
                      <a:moveTo>
                        <a:pt x="1292338" y="0"/>
                      </a:moveTo>
                      <a:lnTo>
                        <a:pt x="1291321" y="66657"/>
                      </a:lnTo>
                      <a:cubicBezTo>
                        <a:pt x="1288356" y="111848"/>
                        <a:pt x="1283081" y="157320"/>
                        <a:pt x="1275404" y="202942"/>
                      </a:cubicBezTo>
                      <a:cubicBezTo>
                        <a:pt x="1167920" y="841654"/>
                        <a:pt x="625188" y="1298307"/>
                        <a:pt x="2170" y="1320198"/>
                      </a:cubicBezTo>
                      <a:lnTo>
                        <a:pt x="0" y="1320165"/>
                      </a:lnTo>
                      <a:lnTo>
                        <a:pt x="0" y="874135"/>
                      </a:lnTo>
                      <a:lnTo>
                        <a:pt x="74338" y="867805"/>
                      </a:lnTo>
                      <a:cubicBezTo>
                        <a:pt x="452505" y="816506"/>
                        <a:pt x="769832" y="525219"/>
                        <a:pt x="836495" y="129082"/>
                      </a:cubicBezTo>
                      <a:cubicBezTo>
                        <a:pt x="841623" y="98609"/>
                        <a:pt x="845146" y="68238"/>
                        <a:pt x="847126" y="38054"/>
                      </a:cubicBezTo>
                      <a:lnTo>
                        <a:pt x="847707" y="0"/>
                      </a:lnTo>
                      <a:close/>
                    </a:path>
                  </a:pathLst>
                </a:custGeom>
                <a:solidFill>
                  <a:srgbClr val="FF67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6792050" y="3064783"/>
                <a:ext cx="1389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Your Content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8786438" y="911136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7EA499"/>
                    </a:solidFill>
                  </a:rPr>
                  <a:t>Content</a:t>
                </a:r>
                <a:endParaRPr lang="en-US" sz="2400" b="1" dirty="0">
                  <a:solidFill>
                    <a:srgbClr val="7EA499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776585" y="911136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4760157" y="5162269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8828547" y="5162269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cxnSp>
            <p:nvCxnSpPr>
              <p:cNvPr id="57" name="Elbow Connector 56"/>
              <p:cNvCxnSpPr/>
              <p:nvPr/>
            </p:nvCxnSpPr>
            <p:spPr>
              <a:xfrm flipV="1">
                <a:off x="6768031" y="1171486"/>
                <a:ext cx="2018407" cy="1097910"/>
              </a:xfrm>
              <a:prstGeom prst="bentConnector3">
                <a:avLst>
                  <a:gd name="adj1" fmla="val -337"/>
                </a:avLst>
              </a:prstGeom>
              <a:ln>
                <a:solidFill>
                  <a:srgbClr val="FFD2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>
                <a:endCxn id="55" idx="0"/>
              </p:cNvCxnSpPr>
              <p:nvPr/>
            </p:nvCxnSpPr>
            <p:spPr>
              <a:xfrm rot="16200000" flipH="1">
                <a:off x="7779517" y="3445316"/>
                <a:ext cx="2422829" cy="1011076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7EA4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>
                <a:endCxn id="54" idx="3"/>
              </p:cNvCxnSpPr>
              <p:nvPr/>
            </p:nvCxnSpPr>
            <p:spPr>
              <a:xfrm rot="10800000" flipV="1">
                <a:off x="6096001" y="4456011"/>
                <a:ext cx="1866095" cy="966607"/>
              </a:xfrm>
              <a:prstGeom prst="bentConnector3">
                <a:avLst>
                  <a:gd name="adj1" fmla="val -1042"/>
                </a:avLst>
              </a:prstGeom>
              <a:ln>
                <a:solidFill>
                  <a:srgbClr val="FF67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endCxn id="53" idx="2"/>
              </p:cNvCxnSpPr>
              <p:nvPr/>
            </p:nvCxnSpPr>
            <p:spPr>
              <a:xfrm rot="16200000" flipV="1">
                <a:off x="4598869" y="2277474"/>
                <a:ext cx="2711070" cy="1019793"/>
              </a:xfrm>
              <a:prstGeom prst="bentConnector3">
                <a:avLst>
                  <a:gd name="adj1" fmla="val -593"/>
                </a:avLst>
              </a:prstGeom>
              <a:ln>
                <a:solidFill>
                  <a:srgbClr val="FFAD9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0" y="-7"/>
            <a:ext cx="10548437" cy="6858001"/>
            <a:chOff x="0" y="-7"/>
            <a:chExt cx="10548437" cy="6858001"/>
          </a:xfrm>
        </p:grpSpPr>
        <p:grpSp>
          <p:nvGrpSpPr>
            <p:cNvPr id="60" name="Group 59"/>
            <p:cNvGrpSpPr/>
            <p:nvPr/>
          </p:nvGrpSpPr>
          <p:grpSpPr>
            <a:xfrm>
              <a:off x="0" y="-7"/>
              <a:ext cx="10496049" cy="6858001"/>
              <a:chOff x="0" y="-7"/>
              <a:chExt cx="10496049" cy="685800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0" y="-7"/>
                <a:ext cx="9867399" cy="6858001"/>
                <a:chOff x="0" y="-7"/>
                <a:chExt cx="9867399" cy="6858001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0" y="-7"/>
                  <a:ext cx="9867399" cy="6858001"/>
                  <a:chOff x="0" y="-7"/>
                  <a:chExt cx="9867399" cy="6858001"/>
                </a:xfrm>
              </p:grpSpPr>
              <p:sp>
                <p:nvSpPr>
                  <p:cNvPr id="71" name="Rectangle 70"/>
                  <p:cNvSpPr/>
                  <p:nvPr/>
                </p:nvSpPr>
                <p:spPr>
                  <a:xfrm>
                    <a:off x="0" y="-7"/>
                    <a:ext cx="9867399" cy="6858001"/>
                  </a:xfrm>
                  <a:prstGeom prst="rect">
                    <a:avLst/>
                  </a:prstGeom>
                  <a:solidFill>
                    <a:srgbClr val="FFD2A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/>
                  </a:p>
                </p:txBody>
              </p:sp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4599440" y="1901356"/>
                    <a:ext cx="2990857" cy="2971800"/>
                    <a:chOff x="4552942" y="1591733"/>
                    <a:chExt cx="2990857" cy="2971800"/>
                  </a:xfrm>
                </p:grpSpPr>
                <p:sp>
                  <p:nvSpPr>
                    <p:cNvPr id="74" name="Freeform 73"/>
                    <p:cNvSpPr/>
                    <p:nvPr/>
                  </p:nvSpPr>
                  <p:spPr>
                    <a:xfrm>
                      <a:off x="4552942" y="1591733"/>
                      <a:ext cx="1374657" cy="1408813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rgbClr val="7EA4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5" name="Freeform 74"/>
                    <p:cNvSpPr/>
                    <p:nvPr/>
                  </p:nvSpPr>
                  <p:spPr>
                    <a:xfrm flipH="1">
                      <a:off x="6237872" y="2006600"/>
                      <a:ext cx="1062657" cy="993946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rgbClr val="FF676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Freeform 75"/>
                    <p:cNvSpPr/>
                    <p:nvPr/>
                  </p:nvSpPr>
                  <p:spPr>
                    <a:xfrm flipV="1">
                      <a:off x="5115993" y="3283263"/>
                      <a:ext cx="811606" cy="975470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rgbClr val="CDC4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Freeform 76"/>
                    <p:cNvSpPr/>
                    <p:nvPr/>
                  </p:nvSpPr>
                  <p:spPr>
                    <a:xfrm flipH="1" flipV="1">
                      <a:off x="6237871" y="3283263"/>
                      <a:ext cx="1305928" cy="1280270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4722588" y="1896215"/>
                  <a:ext cx="125150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65%</a:t>
                  </a:r>
                  <a:endParaRPr lang="en-US" sz="44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428653" y="2286631"/>
                  <a:ext cx="9517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35%</a:t>
                  </a:r>
                  <a:endParaRPr lang="en-US" sz="32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162491" y="4039995"/>
                  <a:ext cx="8836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35%</a:t>
                  </a:r>
                  <a:endParaRPr lang="en-US" sz="28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460323" y="4301605"/>
                  <a:ext cx="11322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9999"/>
                      </a:solidFill>
                    </a:rPr>
                    <a:t>others</a:t>
                  </a:r>
                  <a:endParaRPr lang="en-US" sz="2400" b="1" dirty="0">
                    <a:solidFill>
                      <a:srgbClr val="009999"/>
                    </a:solidFill>
                  </a:endParaRPr>
                </a:p>
              </p:txBody>
            </p:sp>
          </p:grpSp>
          <p:sp>
            <p:nvSpPr>
              <p:cNvPr id="63" name="Round Same Side Corner Rectangle 62"/>
              <p:cNvSpPr/>
              <p:nvPr/>
            </p:nvSpPr>
            <p:spPr>
              <a:xfrm rot="5400000">
                <a:off x="9711680" y="2777974"/>
                <a:ext cx="940088" cy="628650"/>
              </a:xfrm>
              <a:prstGeom prst="round2SameRect">
                <a:avLst/>
              </a:prstGeom>
              <a:solidFill>
                <a:srgbClr val="FFD2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919787" y="2799911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CDC4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B</a:t>
              </a:r>
              <a:endParaRPr lang="en-US" sz="3200" u="sng" dirty="0">
                <a:solidFill>
                  <a:srgbClr val="CDC4A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0" y="0"/>
            <a:ext cx="9585911" cy="6858001"/>
            <a:chOff x="0" y="0"/>
            <a:chExt cx="9585911" cy="6858001"/>
          </a:xfrm>
        </p:grpSpPr>
        <p:grpSp>
          <p:nvGrpSpPr>
            <p:cNvPr id="47" name="Group 46"/>
            <p:cNvGrpSpPr/>
            <p:nvPr/>
          </p:nvGrpSpPr>
          <p:grpSpPr>
            <a:xfrm>
              <a:off x="0" y="0"/>
              <a:ext cx="9585911" cy="6858001"/>
              <a:chOff x="1186654" y="911516"/>
              <a:chExt cx="9585911" cy="6858001"/>
            </a:xfrm>
            <a:effectLst>
              <a:outerShdw blurRad="254000" dist="889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Rectangle 55"/>
              <p:cNvSpPr/>
              <p:nvPr/>
            </p:nvSpPr>
            <p:spPr>
              <a:xfrm>
                <a:off x="1186654" y="911516"/>
                <a:ext cx="8900321" cy="6858001"/>
              </a:xfrm>
              <a:prstGeom prst="rect">
                <a:avLst/>
              </a:prstGeom>
              <a:solidFill>
                <a:srgbClr val="FFAD9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78" name="Round Same Side Corner Rectangle 77"/>
              <p:cNvSpPr/>
              <p:nvPr/>
            </p:nvSpPr>
            <p:spPr>
              <a:xfrm rot="5400000">
                <a:off x="9931256" y="3292331"/>
                <a:ext cx="940088" cy="628650"/>
              </a:xfrm>
              <a:prstGeom prst="round2SameRect">
                <a:avLst/>
              </a:prstGeom>
              <a:solidFill>
                <a:srgbClr val="FFAD9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0143915" y="3314268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>
                    <a:solidFill>
                      <a:srgbClr val="FFD2A9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</a:t>
                </a:r>
                <a:endParaRPr lang="en-US" sz="3200" u="sng" dirty="0">
                  <a:solidFill>
                    <a:srgbClr val="FFD2A9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aphicFrame>
          <p:nvGraphicFramePr>
            <p:cNvPr id="48" name="Chart 47"/>
            <p:cNvGraphicFramePr/>
            <p:nvPr>
              <p:extLst>
                <p:ext uri="{D42A27DB-BD31-4B8C-83A1-F6EECF244321}">
                  <p14:modId xmlns:p14="http://schemas.microsoft.com/office/powerpoint/2010/main" val="2637648025"/>
                </p:ext>
              </p:extLst>
            </p:nvPr>
          </p:nvGraphicFramePr>
          <p:xfrm>
            <a:off x="2634056" y="1598077"/>
            <a:ext cx="5486138" cy="39285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0" y="-4"/>
            <a:ext cx="2247899" cy="6858001"/>
            <a:chOff x="8543926" y="1337256"/>
            <a:chExt cx="2247899" cy="6858001"/>
          </a:xfrm>
          <a:effectLst>
            <a:outerShdw blurRad="254000" dist="88900" algn="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8543926" y="1337256"/>
              <a:ext cx="1543049" cy="6858001"/>
            </a:xfrm>
            <a:prstGeom prst="rect">
              <a:avLst/>
            </a:prstGeom>
            <a:solidFill>
              <a:srgbClr val="FF67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9931256" y="3292331"/>
              <a:ext cx="940088" cy="628650"/>
            </a:xfrm>
            <a:prstGeom prst="round2SameRect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63175" y="3279488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FFAD9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</a:t>
              </a:r>
              <a:endParaRPr lang="en-US" sz="3200" u="sng" dirty="0">
                <a:solidFill>
                  <a:srgbClr val="FFAD9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8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201 0 L -0.001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A4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42950" y="0"/>
            <a:ext cx="10782300" cy="6858000"/>
            <a:chOff x="742950" y="0"/>
            <a:chExt cx="10782300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742950" y="0"/>
              <a:ext cx="10782300" cy="6858000"/>
              <a:chOff x="0" y="0"/>
              <a:chExt cx="10782300" cy="6858000"/>
            </a:xfrm>
            <a:effectLst>
              <a:outerShdw blurRad="254000" dist="889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0086975" cy="6858000"/>
              </a:xfrm>
              <a:prstGeom prst="rect">
                <a:avLst/>
              </a:prstGeom>
              <a:solidFill>
                <a:srgbClr val="CDC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" name="Round Same Side Corner Rectangle 4"/>
              <p:cNvSpPr/>
              <p:nvPr/>
            </p:nvSpPr>
            <p:spPr>
              <a:xfrm rot="5400000">
                <a:off x="9933637" y="3107739"/>
                <a:ext cx="901990" cy="642517"/>
              </a:xfrm>
              <a:prstGeom prst="round2SameRect">
                <a:avLst/>
              </a:prstGeom>
              <a:solidFill>
                <a:srgbClr val="CDC4A6"/>
              </a:solidFill>
              <a:ln>
                <a:solidFill>
                  <a:srgbClr val="CDC4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153650" y="3136612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>
                    <a:solidFill>
                      <a:srgbClr val="7EA499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</a:t>
                </a:r>
                <a:endParaRPr lang="en-US" sz="3200" u="sng" dirty="0">
                  <a:solidFill>
                    <a:srgbClr val="7EA499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153858" y="1317766"/>
              <a:ext cx="4703140" cy="4222469"/>
              <a:chOff x="4760157" y="911136"/>
              <a:chExt cx="5404233" cy="4771833"/>
            </a:xfrm>
          </p:grpSpPr>
          <p:grpSp>
            <p:nvGrpSpPr>
              <p:cNvPr id="50" name="Group 49"/>
              <p:cNvGrpSpPr/>
              <p:nvPr/>
            </p:nvGrpSpPr>
            <p:grpSpPr>
              <a:xfrm rot="788244">
                <a:off x="6095962" y="2079214"/>
                <a:ext cx="2784983" cy="2802791"/>
                <a:chOff x="6096000" y="2078886"/>
                <a:chExt cx="2784983" cy="2802791"/>
              </a:xfrm>
            </p:grpSpPr>
            <p:sp>
              <p:nvSpPr>
                <p:cNvPr id="28" name="Freeform 27"/>
                <p:cNvSpPr/>
                <p:nvPr/>
              </p:nvSpPr>
              <p:spPr>
                <a:xfrm>
                  <a:off x="6096000" y="2088710"/>
                  <a:ext cx="2680572" cy="2680572"/>
                </a:xfrm>
                <a:custGeom>
                  <a:avLst/>
                  <a:gdLst>
                    <a:gd name="connsiteX0" fmla="*/ 1340286 w 2680572"/>
                    <a:gd name="connsiteY0" fmla="*/ 445080 h 2680572"/>
                    <a:gd name="connsiteX1" fmla="*/ 445080 w 2680572"/>
                    <a:gd name="connsiteY1" fmla="*/ 1340286 h 2680572"/>
                    <a:gd name="connsiteX2" fmla="*/ 1340286 w 2680572"/>
                    <a:gd name="connsiteY2" fmla="*/ 2235492 h 2680572"/>
                    <a:gd name="connsiteX3" fmla="*/ 2235492 w 2680572"/>
                    <a:gd name="connsiteY3" fmla="*/ 1340286 h 2680572"/>
                    <a:gd name="connsiteX4" fmla="*/ 1340286 w 2680572"/>
                    <a:gd name="connsiteY4" fmla="*/ 445080 h 2680572"/>
                    <a:gd name="connsiteX5" fmla="*/ 1340286 w 2680572"/>
                    <a:gd name="connsiteY5" fmla="*/ 0 h 2680572"/>
                    <a:gd name="connsiteX6" fmla="*/ 2680572 w 2680572"/>
                    <a:gd name="connsiteY6" fmla="*/ 1340286 h 2680572"/>
                    <a:gd name="connsiteX7" fmla="*/ 1340286 w 2680572"/>
                    <a:gd name="connsiteY7" fmla="*/ 2680572 h 2680572"/>
                    <a:gd name="connsiteX8" fmla="*/ 0 w 2680572"/>
                    <a:gd name="connsiteY8" fmla="*/ 1340286 h 2680572"/>
                    <a:gd name="connsiteX9" fmla="*/ 1340286 w 2680572"/>
                    <a:gd name="connsiteY9" fmla="*/ 0 h 2680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80572" h="2680572">
                      <a:moveTo>
                        <a:pt x="1340286" y="445080"/>
                      </a:moveTo>
                      <a:cubicBezTo>
                        <a:pt x="845877" y="445080"/>
                        <a:pt x="445080" y="845877"/>
                        <a:pt x="445080" y="1340286"/>
                      </a:cubicBezTo>
                      <a:cubicBezTo>
                        <a:pt x="445080" y="1834695"/>
                        <a:pt x="845877" y="2235492"/>
                        <a:pt x="1340286" y="2235492"/>
                      </a:cubicBezTo>
                      <a:cubicBezTo>
                        <a:pt x="1834695" y="2235492"/>
                        <a:pt x="2235492" y="1834695"/>
                        <a:pt x="2235492" y="1340286"/>
                      </a:cubicBezTo>
                      <a:cubicBezTo>
                        <a:pt x="2235492" y="845877"/>
                        <a:pt x="1834695" y="445080"/>
                        <a:pt x="1340286" y="445080"/>
                      </a:cubicBezTo>
                      <a:close/>
                      <a:moveTo>
                        <a:pt x="1340286" y="0"/>
                      </a:moveTo>
                      <a:cubicBezTo>
                        <a:pt x="2080506" y="0"/>
                        <a:pt x="2680572" y="600066"/>
                        <a:pt x="2680572" y="1340286"/>
                      </a:cubicBezTo>
                      <a:cubicBezTo>
                        <a:pt x="2680572" y="2080506"/>
                        <a:pt x="2080506" y="2680572"/>
                        <a:pt x="1340286" y="2680572"/>
                      </a:cubicBezTo>
                      <a:cubicBezTo>
                        <a:pt x="600066" y="2680572"/>
                        <a:pt x="0" y="2080506"/>
                        <a:pt x="0" y="1340286"/>
                      </a:cubicBezTo>
                      <a:cubicBezTo>
                        <a:pt x="0" y="600066"/>
                        <a:pt x="600066" y="0"/>
                        <a:pt x="1340286" y="0"/>
                      </a:cubicBezTo>
                      <a:close/>
                    </a:path>
                  </a:pathLst>
                </a:custGeom>
                <a:solidFill>
                  <a:srgbClr val="7EA4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6096000" y="2078886"/>
                  <a:ext cx="1371468" cy="1657650"/>
                </a:xfrm>
                <a:custGeom>
                  <a:avLst/>
                  <a:gdLst>
                    <a:gd name="connsiteX0" fmla="*/ 1340286 w 1371468"/>
                    <a:gd name="connsiteY0" fmla="*/ 0 h 1657650"/>
                    <a:gd name="connsiteX1" fmla="*/ 1371468 w 1371468"/>
                    <a:gd name="connsiteY1" fmla="*/ 1575 h 1657650"/>
                    <a:gd name="connsiteX2" fmla="*/ 1371468 w 1371468"/>
                    <a:gd name="connsiteY2" fmla="*/ 446655 h 1657650"/>
                    <a:gd name="connsiteX3" fmla="*/ 1340286 w 1371468"/>
                    <a:gd name="connsiteY3" fmla="*/ 445080 h 1657650"/>
                    <a:gd name="connsiteX4" fmla="*/ 445080 w 1371468"/>
                    <a:gd name="connsiteY4" fmla="*/ 1340286 h 1657650"/>
                    <a:gd name="connsiteX5" fmla="*/ 463267 w 1371468"/>
                    <a:gd name="connsiteY5" fmla="*/ 1520701 h 1657650"/>
                    <a:gd name="connsiteX6" fmla="*/ 478758 w 1371468"/>
                    <a:gd name="connsiteY6" fmla="*/ 1580949 h 1657650"/>
                    <a:gd name="connsiteX7" fmla="*/ 39379 w 1371468"/>
                    <a:gd name="connsiteY7" fmla="*/ 1657650 h 1657650"/>
                    <a:gd name="connsiteX8" fmla="*/ 27230 w 1371468"/>
                    <a:gd name="connsiteY8" fmla="*/ 1610401 h 1657650"/>
                    <a:gd name="connsiteX9" fmla="*/ 0 w 1371468"/>
                    <a:gd name="connsiteY9" fmla="*/ 1340286 h 1657650"/>
                    <a:gd name="connsiteX10" fmla="*/ 1340286 w 1371468"/>
                    <a:gd name="connsiteY10" fmla="*/ 0 h 165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71468" h="1657650">
                      <a:moveTo>
                        <a:pt x="1340286" y="0"/>
                      </a:moveTo>
                      <a:lnTo>
                        <a:pt x="1371468" y="1575"/>
                      </a:lnTo>
                      <a:lnTo>
                        <a:pt x="1371468" y="446655"/>
                      </a:lnTo>
                      <a:lnTo>
                        <a:pt x="1340286" y="445080"/>
                      </a:lnTo>
                      <a:cubicBezTo>
                        <a:pt x="845877" y="445080"/>
                        <a:pt x="445080" y="845877"/>
                        <a:pt x="445080" y="1340286"/>
                      </a:cubicBezTo>
                      <a:cubicBezTo>
                        <a:pt x="445080" y="1402087"/>
                        <a:pt x="451342" y="1462426"/>
                        <a:pt x="463267" y="1520701"/>
                      </a:cubicBezTo>
                      <a:lnTo>
                        <a:pt x="478758" y="1580949"/>
                      </a:lnTo>
                      <a:lnTo>
                        <a:pt x="39379" y="1657650"/>
                      </a:lnTo>
                      <a:lnTo>
                        <a:pt x="27230" y="1610401"/>
                      </a:lnTo>
                      <a:cubicBezTo>
                        <a:pt x="9376" y="1523151"/>
                        <a:pt x="0" y="1432814"/>
                        <a:pt x="0" y="1340286"/>
                      </a:cubicBezTo>
                      <a:cubicBezTo>
                        <a:pt x="0" y="600066"/>
                        <a:pt x="600066" y="0"/>
                        <a:pt x="1340286" y="0"/>
                      </a:cubicBezTo>
                      <a:close/>
                    </a:path>
                  </a:pathLst>
                </a:custGeom>
                <a:solidFill>
                  <a:srgbClr val="FFD2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rot="20947240">
                  <a:off x="6230400" y="3501444"/>
                  <a:ext cx="1368632" cy="1380233"/>
                </a:xfrm>
                <a:custGeom>
                  <a:avLst/>
                  <a:gdLst>
                    <a:gd name="connsiteX0" fmla="*/ 447105 w 1368632"/>
                    <a:gd name="connsiteY0" fmla="*/ 0 h 1380233"/>
                    <a:gd name="connsiteX1" fmla="*/ 445131 w 1368632"/>
                    <a:gd name="connsiteY1" fmla="*/ 51343 h 1380233"/>
                    <a:gd name="connsiteX2" fmla="*/ 1171476 w 1368632"/>
                    <a:gd name="connsiteY2" fmla="*/ 918816 h 1380233"/>
                    <a:gd name="connsiteX3" fmla="*/ 1352082 w 1368632"/>
                    <a:gd name="connsiteY3" fmla="*/ 935008 h 1380233"/>
                    <a:gd name="connsiteX4" fmla="*/ 1368632 w 1368632"/>
                    <a:gd name="connsiteY4" fmla="*/ 933983 h 1380233"/>
                    <a:gd name="connsiteX5" fmla="*/ 1368632 w 1368632"/>
                    <a:gd name="connsiteY5" fmla="*/ 1379472 h 1380233"/>
                    <a:gd name="connsiteX6" fmla="*/ 1357870 w 1368632"/>
                    <a:gd name="connsiteY6" fmla="*/ 1380138 h 1380233"/>
                    <a:gd name="connsiteX7" fmla="*/ 1087471 w 1368632"/>
                    <a:gd name="connsiteY7" fmla="*/ 1355897 h 1380233"/>
                    <a:gd name="connsiteX8" fmla="*/ 0 w 1368632"/>
                    <a:gd name="connsiteY8" fmla="*/ 57132 h 1380233"/>
                    <a:gd name="connsiteX9" fmla="*/ 2197 w 1368632"/>
                    <a:gd name="connsiteY9" fmla="*/ 0 h 1380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68632" h="1380233">
                      <a:moveTo>
                        <a:pt x="447105" y="0"/>
                      </a:moveTo>
                      <a:lnTo>
                        <a:pt x="445131" y="51343"/>
                      </a:lnTo>
                      <a:cubicBezTo>
                        <a:pt x="450112" y="467697"/>
                        <a:pt x="746644" y="837165"/>
                        <a:pt x="1171476" y="918816"/>
                      </a:cubicBezTo>
                      <a:cubicBezTo>
                        <a:pt x="1232166" y="930481"/>
                        <a:pt x="1292602" y="935719"/>
                        <a:pt x="1352082" y="935008"/>
                      </a:cubicBezTo>
                      <a:lnTo>
                        <a:pt x="1368632" y="933983"/>
                      </a:lnTo>
                      <a:lnTo>
                        <a:pt x="1368632" y="1379472"/>
                      </a:lnTo>
                      <a:lnTo>
                        <a:pt x="1357870" y="1380138"/>
                      </a:lnTo>
                      <a:cubicBezTo>
                        <a:pt x="1268819" y="1381204"/>
                        <a:pt x="1178336" y="1373361"/>
                        <a:pt x="1087471" y="1355897"/>
                      </a:cubicBezTo>
                      <a:cubicBezTo>
                        <a:pt x="451420" y="1233651"/>
                        <a:pt x="7458" y="680489"/>
                        <a:pt x="0" y="57132"/>
                      </a:cubicBezTo>
                      <a:lnTo>
                        <a:pt x="2197" y="0"/>
                      </a:lnTo>
                      <a:close/>
                    </a:path>
                  </a:pathLst>
                </a:custGeom>
                <a:solidFill>
                  <a:srgbClr val="FFAD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rot="21026858">
                  <a:off x="7588645" y="3326090"/>
                  <a:ext cx="1292338" cy="1320198"/>
                </a:xfrm>
                <a:custGeom>
                  <a:avLst/>
                  <a:gdLst>
                    <a:gd name="connsiteX0" fmla="*/ 1292338 w 1292338"/>
                    <a:gd name="connsiteY0" fmla="*/ 0 h 1320198"/>
                    <a:gd name="connsiteX1" fmla="*/ 1291321 w 1292338"/>
                    <a:gd name="connsiteY1" fmla="*/ 66657 h 1320198"/>
                    <a:gd name="connsiteX2" fmla="*/ 1275404 w 1292338"/>
                    <a:gd name="connsiteY2" fmla="*/ 202942 h 1320198"/>
                    <a:gd name="connsiteX3" fmla="*/ 2170 w 1292338"/>
                    <a:gd name="connsiteY3" fmla="*/ 1320198 h 1320198"/>
                    <a:gd name="connsiteX4" fmla="*/ 0 w 1292338"/>
                    <a:gd name="connsiteY4" fmla="*/ 1320165 h 1320198"/>
                    <a:gd name="connsiteX5" fmla="*/ 0 w 1292338"/>
                    <a:gd name="connsiteY5" fmla="*/ 874135 h 1320198"/>
                    <a:gd name="connsiteX6" fmla="*/ 74338 w 1292338"/>
                    <a:gd name="connsiteY6" fmla="*/ 867805 h 1320198"/>
                    <a:gd name="connsiteX7" fmla="*/ 836495 w 1292338"/>
                    <a:gd name="connsiteY7" fmla="*/ 129082 h 1320198"/>
                    <a:gd name="connsiteX8" fmla="*/ 847126 w 1292338"/>
                    <a:gd name="connsiteY8" fmla="*/ 38054 h 1320198"/>
                    <a:gd name="connsiteX9" fmla="*/ 847707 w 1292338"/>
                    <a:gd name="connsiteY9" fmla="*/ 0 h 132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2338" h="1320198">
                      <a:moveTo>
                        <a:pt x="1292338" y="0"/>
                      </a:moveTo>
                      <a:lnTo>
                        <a:pt x="1291321" y="66657"/>
                      </a:lnTo>
                      <a:cubicBezTo>
                        <a:pt x="1288356" y="111848"/>
                        <a:pt x="1283081" y="157320"/>
                        <a:pt x="1275404" y="202942"/>
                      </a:cubicBezTo>
                      <a:cubicBezTo>
                        <a:pt x="1167920" y="841654"/>
                        <a:pt x="625188" y="1298307"/>
                        <a:pt x="2170" y="1320198"/>
                      </a:cubicBezTo>
                      <a:lnTo>
                        <a:pt x="0" y="1320165"/>
                      </a:lnTo>
                      <a:lnTo>
                        <a:pt x="0" y="874135"/>
                      </a:lnTo>
                      <a:lnTo>
                        <a:pt x="74338" y="867805"/>
                      </a:lnTo>
                      <a:cubicBezTo>
                        <a:pt x="452505" y="816506"/>
                        <a:pt x="769832" y="525219"/>
                        <a:pt x="836495" y="129082"/>
                      </a:cubicBezTo>
                      <a:cubicBezTo>
                        <a:pt x="841623" y="98609"/>
                        <a:pt x="845146" y="68238"/>
                        <a:pt x="847126" y="38054"/>
                      </a:cubicBezTo>
                      <a:lnTo>
                        <a:pt x="847707" y="0"/>
                      </a:lnTo>
                      <a:close/>
                    </a:path>
                  </a:pathLst>
                </a:custGeom>
                <a:solidFill>
                  <a:srgbClr val="FF67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6792050" y="3064783"/>
                <a:ext cx="1389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Your Content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8786438" y="911136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7EA499"/>
                    </a:solidFill>
                  </a:rPr>
                  <a:t>Content</a:t>
                </a:r>
                <a:endParaRPr lang="en-US" sz="2400" b="1" dirty="0">
                  <a:solidFill>
                    <a:srgbClr val="7EA499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776585" y="911136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4760157" y="5162269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8828547" y="5162269"/>
                <a:ext cx="1335843" cy="5207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7EA499"/>
                    </a:solidFill>
                  </a:rPr>
                  <a:t>Content</a:t>
                </a:r>
              </a:p>
            </p:txBody>
          </p:sp>
          <p:cxnSp>
            <p:nvCxnSpPr>
              <p:cNvPr id="57" name="Elbow Connector 56"/>
              <p:cNvCxnSpPr/>
              <p:nvPr/>
            </p:nvCxnSpPr>
            <p:spPr>
              <a:xfrm flipV="1">
                <a:off x="6768031" y="1171486"/>
                <a:ext cx="2018407" cy="1097910"/>
              </a:xfrm>
              <a:prstGeom prst="bentConnector3">
                <a:avLst>
                  <a:gd name="adj1" fmla="val -337"/>
                </a:avLst>
              </a:prstGeom>
              <a:ln>
                <a:solidFill>
                  <a:srgbClr val="FFD2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>
                <a:endCxn id="55" idx="0"/>
              </p:cNvCxnSpPr>
              <p:nvPr/>
            </p:nvCxnSpPr>
            <p:spPr>
              <a:xfrm rot="16200000" flipH="1">
                <a:off x="7779517" y="3445316"/>
                <a:ext cx="2422829" cy="1011076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7EA4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>
                <a:endCxn id="54" idx="3"/>
              </p:cNvCxnSpPr>
              <p:nvPr/>
            </p:nvCxnSpPr>
            <p:spPr>
              <a:xfrm rot="10800000" flipV="1">
                <a:off x="6096001" y="4456011"/>
                <a:ext cx="1866095" cy="966607"/>
              </a:xfrm>
              <a:prstGeom prst="bentConnector3">
                <a:avLst>
                  <a:gd name="adj1" fmla="val -1042"/>
                </a:avLst>
              </a:prstGeom>
              <a:ln>
                <a:solidFill>
                  <a:srgbClr val="FF67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endCxn id="53" idx="2"/>
              </p:cNvCxnSpPr>
              <p:nvPr/>
            </p:nvCxnSpPr>
            <p:spPr>
              <a:xfrm rot="16200000" flipV="1">
                <a:off x="4598869" y="2277474"/>
                <a:ext cx="2711070" cy="1019793"/>
              </a:xfrm>
              <a:prstGeom prst="bentConnector3">
                <a:avLst>
                  <a:gd name="adj1" fmla="val -593"/>
                </a:avLst>
              </a:prstGeom>
              <a:ln>
                <a:solidFill>
                  <a:srgbClr val="FFAD9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0" y="-7"/>
            <a:ext cx="10548437" cy="6858001"/>
            <a:chOff x="0" y="-7"/>
            <a:chExt cx="10548437" cy="6858001"/>
          </a:xfrm>
        </p:grpSpPr>
        <p:grpSp>
          <p:nvGrpSpPr>
            <p:cNvPr id="60" name="Group 59"/>
            <p:cNvGrpSpPr/>
            <p:nvPr/>
          </p:nvGrpSpPr>
          <p:grpSpPr>
            <a:xfrm>
              <a:off x="0" y="-7"/>
              <a:ext cx="10496049" cy="6858001"/>
              <a:chOff x="0" y="-7"/>
              <a:chExt cx="10496049" cy="685800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0" y="-7"/>
                <a:ext cx="9867399" cy="6858001"/>
                <a:chOff x="0" y="-7"/>
                <a:chExt cx="9867399" cy="6858001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0" y="-7"/>
                  <a:ext cx="9867399" cy="6858001"/>
                  <a:chOff x="0" y="-7"/>
                  <a:chExt cx="9867399" cy="6858001"/>
                </a:xfrm>
              </p:grpSpPr>
              <p:sp>
                <p:nvSpPr>
                  <p:cNvPr id="71" name="Rectangle 70"/>
                  <p:cNvSpPr/>
                  <p:nvPr/>
                </p:nvSpPr>
                <p:spPr>
                  <a:xfrm>
                    <a:off x="0" y="-7"/>
                    <a:ext cx="9867399" cy="6858001"/>
                  </a:xfrm>
                  <a:prstGeom prst="rect">
                    <a:avLst/>
                  </a:prstGeom>
                  <a:solidFill>
                    <a:srgbClr val="FFD2A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/>
                  </a:p>
                </p:txBody>
              </p:sp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4599440" y="1901356"/>
                    <a:ext cx="2990857" cy="2971800"/>
                    <a:chOff x="4552942" y="1591733"/>
                    <a:chExt cx="2990857" cy="2971800"/>
                  </a:xfrm>
                </p:grpSpPr>
                <p:sp>
                  <p:nvSpPr>
                    <p:cNvPr id="74" name="Freeform 73"/>
                    <p:cNvSpPr/>
                    <p:nvPr/>
                  </p:nvSpPr>
                  <p:spPr>
                    <a:xfrm>
                      <a:off x="4552942" y="1591733"/>
                      <a:ext cx="1374657" cy="1408813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rgbClr val="7EA4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5" name="Freeform 74"/>
                    <p:cNvSpPr/>
                    <p:nvPr/>
                  </p:nvSpPr>
                  <p:spPr>
                    <a:xfrm flipH="1">
                      <a:off x="6237872" y="2006600"/>
                      <a:ext cx="1062657" cy="993946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rgbClr val="FF676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Freeform 75"/>
                    <p:cNvSpPr/>
                    <p:nvPr/>
                  </p:nvSpPr>
                  <p:spPr>
                    <a:xfrm flipV="1">
                      <a:off x="5115993" y="3283263"/>
                      <a:ext cx="811606" cy="975470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rgbClr val="CDC4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Freeform 76"/>
                    <p:cNvSpPr/>
                    <p:nvPr/>
                  </p:nvSpPr>
                  <p:spPr>
                    <a:xfrm flipH="1" flipV="1">
                      <a:off x="6237871" y="3283263"/>
                      <a:ext cx="1305928" cy="1280270"/>
                    </a:xfrm>
                    <a:custGeom>
                      <a:avLst/>
                      <a:gdLst>
                        <a:gd name="connsiteX0" fmla="*/ 112891 w 1210733"/>
                        <a:gd name="connsiteY0" fmla="*/ 0 h 1278796"/>
                        <a:gd name="connsiteX1" fmla="*/ 1097842 w 1210733"/>
                        <a:gd name="connsiteY1" fmla="*/ 0 h 1278796"/>
                        <a:gd name="connsiteX2" fmla="*/ 1210733 w 1210733"/>
                        <a:gd name="connsiteY2" fmla="*/ 112891 h 1278796"/>
                        <a:gd name="connsiteX3" fmla="*/ 1210733 w 1210733"/>
                        <a:gd name="connsiteY3" fmla="*/ 463810 h 1278796"/>
                        <a:gd name="connsiteX4" fmla="*/ 1210733 w 1210733"/>
                        <a:gd name="connsiteY4" fmla="*/ 564442 h 1278796"/>
                        <a:gd name="connsiteX5" fmla="*/ 1210733 w 1210733"/>
                        <a:gd name="connsiteY5" fmla="*/ 1278796 h 1278796"/>
                        <a:gd name="connsiteX6" fmla="*/ 885815 w 1210733"/>
                        <a:gd name="connsiteY6" fmla="*/ 677333 h 1278796"/>
                        <a:gd name="connsiteX7" fmla="*/ 112891 w 1210733"/>
                        <a:gd name="connsiteY7" fmla="*/ 677333 h 1278796"/>
                        <a:gd name="connsiteX8" fmla="*/ 0 w 1210733"/>
                        <a:gd name="connsiteY8" fmla="*/ 564442 h 1278796"/>
                        <a:gd name="connsiteX9" fmla="*/ 0 w 1210733"/>
                        <a:gd name="connsiteY9" fmla="*/ 112891 h 1278796"/>
                        <a:gd name="connsiteX10" fmla="*/ 112891 w 1210733"/>
                        <a:gd name="connsiteY10" fmla="*/ 0 h 1278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0733" h="1278796">
                          <a:moveTo>
                            <a:pt x="112891" y="0"/>
                          </a:moveTo>
                          <a:lnTo>
                            <a:pt x="1097842" y="0"/>
                          </a:lnTo>
                          <a:cubicBezTo>
                            <a:pt x="1160190" y="0"/>
                            <a:pt x="1210733" y="50543"/>
                            <a:pt x="1210733" y="112891"/>
                          </a:cubicBezTo>
                          <a:lnTo>
                            <a:pt x="1210733" y="463810"/>
                          </a:lnTo>
                          <a:lnTo>
                            <a:pt x="1210733" y="564442"/>
                          </a:lnTo>
                          <a:lnTo>
                            <a:pt x="1210733" y="1278796"/>
                          </a:lnTo>
                          <a:lnTo>
                            <a:pt x="885815" y="677333"/>
                          </a:lnTo>
                          <a:lnTo>
                            <a:pt x="112891" y="677333"/>
                          </a:lnTo>
                          <a:cubicBezTo>
                            <a:pt x="50543" y="677333"/>
                            <a:pt x="0" y="626790"/>
                            <a:pt x="0" y="564442"/>
                          </a:cubicBezTo>
                          <a:lnTo>
                            <a:pt x="0" y="112891"/>
                          </a:lnTo>
                          <a:cubicBezTo>
                            <a:pt x="0" y="50543"/>
                            <a:pt x="50543" y="0"/>
                            <a:pt x="112891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4722588" y="1896215"/>
                  <a:ext cx="125150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65%</a:t>
                  </a:r>
                  <a:endParaRPr lang="en-US" sz="44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428653" y="2286631"/>
                  <a:ext cx="9517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35%</a:t>
                  </a:r>
                  <a:endParaRPr lang="en-US" sz="32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162491" y="4039995"/>
                  <a:ext cx="8836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35%</a:t>
                  </a:r>
                  <a:endParaRPr lang="en-US" sz="28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460323" y="4301605"/>
                  <a:ext cx="11322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9999"/>
                      </a:solidFill>
                    </a:rPr>
                    <a:t>others</a:t>
                  </a:r>
                  <a:endParaRPr lang="en-US" sz="2400" b="1" dirty="0">
                    <a:solidFill>
                      <a:srgbClr val="009999"/>
                    </a:solidFill>
                  </a:endParaRPr>
                </a:p>
              </p:txBody>
            </p:sp>
          </p:grpSp>
          <p:sp>
            <p:nvSpPr>
              <p:cNvPr id="63" name="Round Same Side Corner Rectangle 62"/>
              <p:cNvSpPr/>
              <p:nvPr/>
            </p:nvSpPr>
            <p:spPr>
              <a:xfrm rot="5400000">
                <a:off x="9711680" y="2777974"/>
                <a:ext cx="940088" cy="628650"/>
              </a:xfrm>
              <a:prstGeom prst="round2SameRect">
                <a:avLst/>
              </a:prstGeom>
              <a:solidFill>
                <a:srgbClr val="FFD2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919787" y="2799911"/>
              <a:ext cx="62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u="sng" dirty="0" smtClean="0">
                  <a:solidFill>
                    <a:srgbClr val="CDC4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B</a:t>
              </a:r>
              <a:endParaRPr lang="en-US" sz="3200" u="sng" dirty="0">
                <a:solidFill>
                  <a:srgbClr val="CDC4A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0" y="0"/>
            <a:ext cx="9585911" cy="6858001"/>
            <a:chOff x="0" y="0"/>
            <a:chExt cx="9585911" cy="6858001"/>
          </a:xfrm>
        </p:grpSpPr>
        <p:grpSp>
          <p:nvGrpSpPr>
            <p:cNvPr id="47" name="Group 46"/>
            <p:cNvGrpSpPr/>
            <p:nvPr/>
          </p:nvGrpSpPr>
          <p:grpSpPr>
            <a:xfrm>
              <a:off x="0" y="0"/>
              <a:ext cx="9585911" cy="6858001"/>
              <a:chOff x="1186654" y="911516"/>
              <a:chExt cx="9585911" cy="6858001"/>
            </a:xfrm>
            <a:effectLst>
              <a:outerShdw blurRad="254000" dist="889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Rectangle 55"/>
              <p:cNvSpPr/>
              <p:nvPr/>
            </p:nvSpPr>
            <p:spPr>
              <a:xfrm>
                <a:off x="1186654" y="911516"/>
                <a:ext cx="8900321" cy="6858001"/>
              </a:xfrm>
              <a:prstGeom prst="rect">
                <a:avLst/>
              </a:prstGeom>
              <a:solidFill>
                <a:srgbClr val="FFAD9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78" name="Round Same Side Corner Rectangle 77"/>
              <p:cNvSpPr/>
              <p:nvPr/>
            </p:nvSpPr>
            <p:spPr>
              <a:xfrm rot="5400000">
                <a:off x="9931256" y="3292331"/>
                <a:ext cx="940088" cy="628650"/>
              </a:xfrm>
              <a:prstGeom prst="round2SameRect">
                <a:avLst/>
              </a:prstGeom>
              <a:solidFill>
                <a:srgbClr val="FFAD9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0143915" y="3314268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>
                    <a:solidFill>
                      <a:srgbClr val="FFD2A9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</a:t>
                </a:r>
                <a:endParaRPr lang="en-US" sz="3200" u="sng" dirty="0">
                  <a:solidFill>
                    <a:srgbClr val="FFD2A9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aphicFrame>
          <p:nvGraphicFramePr>
            <p:cNvPr id="48" name="Chart 47"/>
            <p:cNvGraphicFramePr/>
            <p:nvPr>
              <p:extLst>
                <p:ext uri="{D42A27DB-BD31-4B8C-83A1-F6EECF244321}">
                  <p14:modId xmlns:p14="http://schemas.microsoft.com/office/powerpoint/2010/main" val="2637648025"/>
                </p:ext>
              </p:extLst>
            </p:nvPr>
          </p:nvGraphicFramePr>
          <p:xfrm>
            <a:off x="2634056" y="1598077"/>
            <a:ext cx="5486138" cy="39285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23" name="TextBox 22"/>
          <p:cNvSpPr txBox="1"/>
          <p:nvPr/>
        </p:nvSpPr>
        <p:spPr>
          <a:xfrm>
            <a:off x="1619249" y="1942228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FFAD9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</a:t>
            </a:r>
            <a:endParaRPr lang="en-US" sz="3200" u="sng" dirty="0">
              <a:solidFill>
                <a:srgbClr val="FFAD9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0" y="0"/>
            <a:ext cx="8590047" cy="6858001"/>
            <a:chOff x="0" y="0"/>
            <a:chExt cx="8590047" cy="6858001"/>
          </a:xfrm>
        </p:grpSpPr>
        <p:grpSp>
          <p:nvGrpSpPr>
            <p:cNvPr id="85" name="Group 84"/>
            <p:cNvGrpSpPr/>
            <p:nvPr/>
          </p:nvGrpSpPr>
          <p:grpSpPr>
            <a:xfrm>
              <a:off x="0" y="0"/>
              <a:ext cx="8590047" cy="6858001"/>
              <a:chOff x="2201778" y="1337256"/>
              <a:chExt cx="8590047" cy="6858001"/>
            </a:xfrm>
            <a:effectLst>
              <a:outerShdw blurRad="254000" dist="889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2" name="Rectangle 121"/>
              <p:cNvSpPr/>
              <p:nvPr/>
            </p:nvSpPr>
            <p:spPr>
              <a:xfrm>
                <a:off x="2201778" y="1337256"/>
                <a:ext cx="7885197" cy="6858001"/>
              </a:xfrm>
              <a:prstGeom prst="rect">
                <a:avLst/>
              </a:prstGeom>
              <a:solidFill>
                <a:srgbClr val="FF676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23" name="Round Same Side Corner Rectangle 122"/>
              <p:cNvSpPr/>
              <p:nvPr/>
            </p:nvSpPr>
            <p:spPr>
              <a:xfrm rot="5400000">
                <a:off x="9931256" y="3292331"/>
                <a:ext cx="940088" cy="628650"/>
              </a:xfrm>
              <a:prstGeom prst="round2SameRect">
                <a:avLst/>
              </a:prstGeom>
              <a:solidFill>
                <a:srgbClr val="FF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163175" y="3279488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>
                    <a:solidFill>
                      <a:srgbClr val="FFAD9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D</a:t>
                </a:r>
                <a:endParaRPr lang="en-US" sz="3200" u="sng" dirty="0">
                  <a:solidFill>
                    <a:srgbClr val="FFAD9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454153" y="1799356"/>
              <a:ext cx="1875821" cy="1535596"/>
              <a:chOff x="742950" y="1711128"/>
              <a:chExt cx="1980366" cy="1621179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742950" y="1711128"/>
                <a:ext cx="1980366" cy="1383249"/>
                <a:chOff x="1347035" y="1781936"/>
                <a:chExt cx="1980366" cy="1383249"/>
              </a:xfrm>
            </p:grpSpPr>
            <p:graphicFrame>
              <p:nvGraphicFramePr>
                <p:cNvPr id="120" name="Chart 119"/>
                <p:cNvGraphicFramePr/>
                <p:nvPr>
                  <p:extLst>
                    <p:ext uri="{D42A27DB-BD31-4B8C-83A1-F6EECF244321}">
                      <p14:modId xmlns:p14="http://schemas.microsoft.com/office/powerpoint/2010/main" val="1670239364"/>
                    </p:ext>
                  </p:extLst>
                </p:nvPr>
              </p:nvGraphicFramePr>
              <p:xfrm>
                <a:off x="1347035" y="1781936"/>
                <a:ext cx="1980366" cy="138324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121" name="Oval 120"/>
                <p:cNvSpPr/>
                <p:nvPr/>
              </p:nvSpPr>
              <p:spPr>
                <a:xfrm>
                  <a:off x="1914303" y="2050645"/>
                  <a:ext cx="845830" cy="845830"/>
                </a:xfrm>
                <a:prstGeom prst="ellipse">
                  <a:avLst/>
                </a:prstGeom>
                <a:solidFill>
                  <a:srgbClr val="FF67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909109" y="2993753"/>
                <a:ext cx="1798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TYPE YOUR TEXT</a:t>
                </a:r>
                <a:endParaRPr lang="en-US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396535" y="2169841"/>
                <a:ext cx="7595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65%</a:t>
                </a:r>
                <a:endParaRPr lang="en-US" sz="24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408377" y="1799356"/>
              <a:ext cx="1875821" cy="1535596"/>
              <a:chOff x="742950" y="1711128"/>
              <a:chExt cx="1980366" cy="1621179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42950" y="1711128"/>
                <a:ext cx="1980366" cy="1383248"/>
                <a:chOff x="1347035" y="1781936"/>
                <a:chExt cx="1980366" cy="1383248"/>
              </a:xfrm>
            </p:grpSpPr>
            <p:graphicFrame>
              <p:nvGraphicFramePr>
                <p:cNvPr id="115" name="Chart 114"/>
                <p:cNvGraphicFramePr/>
                <p:nvPr>
                  <p:extLst>
                    <p:ext uri="{D42A27DB-BD31-4B8C-83A1-F6EECF244321}">
                      <p14:modId xmlns:p14="http://schemas.microsoft.com/office/powerpoint/2010/main" val="1927950784"/>
                    </p:ext>
                  </p:extLst>
                </p:nvPr>
              </p:nvGraphicFramePr>
              <p:xfrm>
                <a:off x="1347035" y="1781936"/>
                <a:ext cx="1980366" cy="13832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116" name="Oval 115"/>
                <p:cNvSpPr/>
                <p:nvPr/>
              </p:nvSpPr>
              <p:spPr>
                <a:xfrm>
                  <a:off x="1914303" y="2050645"/>
                  <a:ext cx="845830" cy="845830"/>
                </a:xfrm>
                <a:prstGeom prst="ellipse">
                  <a:avLst/>
                </a:prstGeom>
                <a:solidFill>
                  <a:srgbClr val="FF67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909109" y="2993753"/>
                <a:ext cx="1798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TYPE YOUR TEXT</a:t>
                </a:r>
                <a:endParaRPr lang="en-US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396535" y="2169841"/>
                <a:ext cx="7595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65%</a:t>
                </a:r>
                <a:endParaRPr lang="en-US" sz="24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5362600" y="1799356"/>
              <a:ext cx="1875821" cy="1535597"/>
              <a:chOff x="742950" y="1711127"/>
              <a:chExt cx="1980366" cy="1621180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42950" y="1711127"/>
                <a:ext cx="1980366" cy="1383248"/>
                <a:chOff x="1347035" y="1781935"/>
                <a:chExt cx="1980366" cy="1383248"/>
              </a:xfrm>
            </p:grpSpPr>
            <p:graphicFrame>
              <p:nvGraphicFramePr>
                <p:cNvPr id="110" name="Chart 109"/>
                <p:cNvGraphicFramePr/>
                <p:nvPr>
                  <p:extLst>
                    <p:ext uri="{D42A27DB-BD31-4B8C-83A1-F6EECF244321}">
                      <p14:modId xmlns:p14="http://schemas.microsoft.com/office/powerpoint/2010/main" val="1924326864"/>
                    </p:ext>
                  </p:extLst>
                </p:nvPr>
              </p:nvGraphicFramePr>
              <p:xfrm>
                <a:off x="1347035" y="1781935"/>
                <a:ext cx="1980366" cy="13832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111" name="Oval 110"/>
                <p:cNvSpPr/>
                <p:nvPr/>
              </p:nvSpPr>
              <p:spPr>
                <a:xfrm>
                  <a:off x="1914303" y="2050645"/>
                  <a:ext cx="845830" cy="845830"/>
                </a:xfrm>
                <a:prstGeom prst="ellipse">
                  <a:avLst/>
                </a:prstGeom>
                <a:solidFill>
                  <a:srgbClr val="FF67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909109" y="2993753"/>
                <a:ext cx="1798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TYPE YOUR TEXT</a:t>
                </a:r>
                <a:endParaRPr lang="en-US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396535" y="2169841"/>
                <a:ext cx="759513" cy="48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45%</a:t>
                </a:r>
                <a:endParaRPr lang="en-US" sz="24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420287" y="3721387"/>
              <a:ext cx="1875821" cy="1535596"/>
              <a:chOff x="742950" y="1711128"/>
              <a:chExt cx="1980366" cy="1621179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742950" y="1711128"/>
                <a:ext cx="1980366" cy="1383249"/>
                <a:chOff x="1347035" y="1781936"/>
                <a:chExt cx="1980366" cy="1383249"/>
              </a:xfrm>
            </p:grpSpPr>
            <p:graphicFrame>
              <p:nvGraphicFramePr>
                <p:cNvPr id="105" name="Chart 104"/>
                <p:cNvGraphicFramePr/>
                <p:nvPr>
                  <p:extLst>
                    <p:ext uri="{D42A27DB-BD31-4B8C-83A1-F6EECF244321}">
                      <p14:modId xmlns:p14="http://schemas.microsoft.com/office/powerpoint/2010/main" val="214875319"/>
                    </p:ext>
                  </p:extLst>
                </p:nvPr>
              </p:nvGraphicFramePr>
              <p:xfrm>
                <a:off x="1347035" y="1781936"/>
                <a:ext cx="1980366" cy="138324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sp>
              <p:nvSpPr>
                <p:cNvPr id="106" name="Oval 105"/>
                <p:cNvSpPr/>
                <p:nvPr/>
              </p:nvSpPr>
              <p:spPr>
                <a:xfrm>
                  <a:off x="1914303" y="2050645"/>
                  <a:ext cx="845830" cy="845830"/>
                </a:xfrm>
                <a:prstGeom prst="ellipse">
                  <a:avLst/>
                </a:prstGeom>
                <a:solidFill>
                  <a:srgbClr val="FF67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909109" y="2993753"/>
                <a:ext cx="1798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TYPE YOUR TEXT</a:t>
                </a:r>
                <a:endParaRPr lang="en-US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396535" y="2169841"/>
                <a:ext cx="759513" cy="48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95000"/>
                      </a:schemeClr>
                    </a:solidFill>
                  </a:rPr>
                  <a:t>8</a:t>
                </a:r>
                <a:r>
                  <a:rPr lang="en-US" sz="24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5%</a:t>
                </a:r>
                <a:endParaRPr lang="en-US" sz="24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374511" y="3721387"/>
              <a:ext cx="1875821" cy="1535596"/>
              <a:chOff x="742950" y="1711128"/>
              <a:chExt cx="1980366" cy="1621179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742950" y="1711128"/>
                <a:ext cx="1980366" cy="1383248"/>
                <a:chOff x="1347035" y="1781936"/>
                <a:chExt cx="1980366" cy="1383248"/>
              </a:xfrm>
            </p:grpSpPr>
            <p:graphicFrame>
              <p:nvGraphicFramePr>
                <p:cNvPr id="100" name="Chart 99"/>
                <p:cNvGraphicFramePr/>
                <p:nvPr>
                  <p:extLst>
                    <p:ext uri="{D42A27DB-BD31-4B8C-83A1-F6EECF244321}">
                      <p14:modId xmlns:p14="http://schemas.microsoft.com/office/powerpoint/2010/main" val="2808892664"/>
                    </p:ext>
                  </p:extLst>
                </p:nvPr>
              </p:nvGraphicFramePr>
              <p:xfrm>
                <a:off x="1347035" y="1781936"/>
                <a:ext cx="1980366" cy="13832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sp>
              <p:nvSpPr>
                <p:cNvPr id="101" name="Oval 100"/>
                <p:cNvSpPr/>
                <p:nvPr/>
              </p:nvSpPr>
              <p:spPr>
                <a:xfrm>
                  <a:off x="1914303" y="2050645"/>
                  <a:ext cx="845830" cy="845830"/>
                </a:xfrm>
                <a:prstGeom prst="ellipse">
                  <a:avLst/>
                </a:prstGeom>
                <a:solidFill>
                  <a:srgbClr val="FF67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909109" y="2993753"/>
                <a:ext cx="1798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TYPE YOUR TEXT</a:t>
                </a:r>
                <a:endParaRPr lang="en-US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396535" y="2169841"/>
                <a:ext cx="759513" cy="48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r>
                  <a:rPr lang="en-US" sz="24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5%</a:t>
                </a:r>
                <a:endParaRPr lang="en-US" sz="24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328734" y="3721387"/>
              <a:ext cx="1875821" cy="1535597"/>
              <a:chOff x="742950" y="1711127"/>
              <a:chExt cx="1980366" cy="162118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42950" y="1711127"/>
                <a:ext cx="1980366" cy="1383248"/>
                <a:chOff x="1347035" y="1781935"/>
                <a:chExt cx="1980366" cy="1383248"/>
              </a:xfrm>
            </p:grpSpPr>
            <p:graphicFrame>
              <p:nvGraphicFramePr>
                <p:cNvPr id="95" name="Chart 94"/>
                <p:cNvGraphicFramePr/>
                <p:nvPr>
                  <p:extLst>
                    <p:ext uri="{D42A27DB-BD31-4B8C-83A1-F6EECF244321}">
                      <p14:modId xmlns:p14="http://schemas.microsoft.com/office/powerpoint/2010/main" val="138853859"/>
                    </p:ext>
                  </p:extLst>
                </p:nvPr>
              </p:nvGraphicFramePr>
              <p:xfrm>
                <a:off x="1347035" y="1781935"/>
                <a:ext cx="1980366" cy="13832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  <p:sp>
              <p:nvSpPr>
                <p:cNvPr id="96" name="Oval 95"/>
                <p:cNvSpPr/>
                <p:nvPr/>
              </p:nvSpPr>
              <p:spPr>
                <a:xfrm>
                  <a:off x="1914303" y="2050645"/>
                  <a:ext cx="845830" cy="845830"/>
                </a:xfrm>
                <a:prstGeom prst="ellipse">
                  <a:avLst/>
                </a:prstGeom>
                <a:solidFill>
                  <a:srgbClr val="FF67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909109" y="2993753"/>
                <a:ext cx="1798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TYPE YOUR TEXT</a:t>
                </a:r>
                <a:endParaRPr lang="en-US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96535" y="2169841"/>
                <a:ext cx="759513" cy="48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  <a:r>
                  <a:rPr lang="en-US" sz="24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5%</a:t>
                </a:r>
                <a:endParaRPr lang="en-US" sz="24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04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41 0 L -3.54167E-6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127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112</cp:revision>
  <dcterms:created xsi:type="dcterms:W3CDTF">2023-07-22T15:15:44Z</dcterms:created>
  <dcterms:modified xsi:type="dcterms:W3CDTF">2023-07-27T15:03:23Z</dcterms:modified>
</cp:coreProperties>
</file>