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9E2"/>
    <a:srgbClr val="1D8DB5"/>
    <a:srgbClr val="209DCA"/>
    <a:srgbClr val="39B5E0"/>
    <a:srgbClr val="DE00C4"/>
    <a:srgbClr val="FF78F0"/>
    <a:srgbClr val="F6EC64"/>
    <a:srgbClr val="E8D80E"/>
    <a:srgbClr val="F7EE79"/>
    <a:srgbClr val="ECD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A7D5-F9B5-984B-1859-E147ED8E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0C94-C588-F2C3-2A88-B7FC2C76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1504-277F-0052-C7A8-082A2FBE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FEFC-ADE0-3AEB-DF5C-0E633EFD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8668-1892-4BD5-1AF4-33FA039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9C5D-90F1-9B7C-5433-51CF0BF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2EED9-87BE-B5A1-F8B4-D2D688CA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4AE-F29D-7387-4D40-36420485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B2E-FBB2-1BBC-1923-1F07231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0B43-7C0D-E090-7CCF-584E0638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EBA10-9B8C-D87A-F59B-0666C8840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9F4-F713-35F6-C25E-9B2C293E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01A7-9E0C-2323-6E32-F207EBE5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6AEC-E669-3B56-E064-2086A252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96C9-DF58-E8A9-2C4C-6C1D79A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864-EC10-C155-86BC-1E90DFCA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DEF1-7B3A-0D56-3C05-6E98A5C1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77D0-9D04-C40C-EEA3-D5EE1650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5DC6-C68E-F687-BFAF-C2FDD7A7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C179-F23A-5EFD-3EA6-340220A5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DAB7-03F8-9920-58BA-9C884FA4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13AF-44E5-8581-7961-7403C96A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360-1879-E7A3-04CD-07D9FDBE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7505-2092-5BB8-550A-0396DA33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469-36DB-9558-ABB3-00F4B406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103-8800-D98E-5DC8-AFCB410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0858-D934-375D-634B-0E4EF9E5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8D4A-C108-0111-17A2-EAB5114C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9CF-178B-A995-D682-DB3DDC82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518C-2E1A-F37B-4935-A3DC4D42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88A4-D35F-9242-39A4-633AA501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C7B9-ECF8-EDCA-19C7-B0FF63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82B1-CBEB-9F48-C26C-67C0E71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64FF-C153-E259-D798-E4332E473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2B033-E956-529A-53C3-19DF783B5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3BF2C-6310-4223-663E-F032D175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0F769-056F-A9BB-2B15-E850CB84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9573D-21E8-6A5A-3D9E-27D4552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75A76-3A55-9C7E-4B62-CBBB80EC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CE1F-D620-88A6-9545-E863DE2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C31B5-2853-58D5-4666-8F059038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4DBC7-07D5-1665-91E1-36FB1395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C0725-D3F6-881A-538C-C7751813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8208D-7C54-B0D3-675C-BF72033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ED6F3-F957-6EE6-B566-E7919400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87D5-EEF5-8BD2-A799-1110B41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4548-904A-42A5-360D-F07BACBD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FCA8-5BE5-0D9F-FC6C-28FD3B40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CA664-3468-A692-CD30-6BCF44D2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CBECB-F726-27D5-B4FE-0EF0F392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72A6-E4FB-956F-500B-86219933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AEEE-A160-2925-06EE-620E1459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E596-D2F3-BCA5-2466-59C7A12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40585-F995-D327-4738-DAF91411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18B3-65BD-97A4-F045-628C08AB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697-1B5F-B185-591D-3DE324A3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78C2-807A-0139-3F08-A5689315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6EB7-E5B6-45D2-B14C-23AD3ABE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CDA4F-AC60-8BD5-5D19-AB4E8FB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E5722-E98E-3A78-B5F4-1EF49D54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60B-301B-6001-00B9-581B4D62A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A78F-E3E8-40E3-8B16-B6557414B3E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172E-B6B0-8362-5E96-6F14DC558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BE29-ADDD-7138-2CA5-9D94B3E1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A315-C22F-4505-9690-286B6CC7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D1EA1-2C88-EB50-A566-B7929C46A327}"/>
              </a:ext>
            </a:extLst>
          </p:cNvPr>
          <p:cNvSpPr/>
          <p:nvPr/>
        </p:nvSpPr>
        <p:spPr>
          <a:xfrm>
            <a:off x="1165860" y="577487"/>
            <a:ext cx="10134600" cy="589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409DD-B62A-29EF-9547-C651D3833D0E}"/>
              </a:ext>
            </a:extLst>
          </p:cNvPr>
          <p:cNvSpPr/>
          <p:nvPr/>
        </p:nvSpPr>
        <p:spPr>
          <a:xfrm>
            <a:off x="1389221" y="705190"/>
            <a:ext cx="9687878" cy="33405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3630F9-99B9-35BB-573D-269FB8A498F2}"/>
              </a:ext>
            </a:extLst>
          </p:cNvPr>
          <p:cNvGrpSpPr/>
          <p:nvPr/>
        </p:nvGrpSpPr>
        <p:grpSpPr>
          <a:xfrm>
            <a:off x="1047748" y="577487"/>
            <a:ext cx="2194560" cy="5303246"/>
            <a:chOff x="904873" y="577487"/>
            <a:chExt cx="2194560" cy="53032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FDB64A6-4396-0109-461D-EC8F2CD5486D}"/>
                </a:ext>
              </a:extLst>
            </p:cNvPr>
            <p:cNvGrpSpPr/>
            <p:nvPr/>
          </p:nvGrpSpPr>
          <p:grpSpPr>
            <a:xfrm>
              <a:off x="904873" y="577487"/>
              <a:ext cx="2194560" cy="5303246"/>
              <a:chOff x="904873" y="577487"/>
              <a:chExt cx="2194560" cy="530324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DAD7CE-751E-2867-846B-F34522CDAA94}"/>
                  </a:ext>
                </a:extLst>
              </p:cNvPr>
              <p:cNvSpPr/>
              <p:nvPr/>
            </p:nvSpPr>
            <p:spPr>
              <a:xfrm flipH="1">
                <a:off x="1928281" y="3683794"/>
                <a:ext cx="73731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7817FD0-7E70-96D8-9077-A1DDD858F814}"/>
                  </a:ext>
                </a:extLst>
              </p:cNvPr>
              <p:cNvSpPr/>
              <p:nvPr/>
            </p:nvSpPr>
            <p:spPr>
              <a:xfrm>
                <a:off x="904873" y="3686173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200027 h 2194560"/>
                  <a:gd name="connsiteX1" fmla="*/ 954405 w 2194560"/>
                  <a:gd name="connsiteY1" fmla="*/ 342902 h 2194560"/>
                  <a:gd name="connsiteX2" fmla="*/ 1097280 w 2194560"/>
                  <a:gd name="connsiteY2" fmla="*/ 485777 h 2194560"/>
                  <a:gd name="connsiteX3" fmla="*/ 1240155 w 2194560"/>
                  <a:gd name="connsiteY3" fmla="*/ 342902 h 2194560"/>
                  <a:gd name="connsiteX4" fmla="*/ 1097280 w 2194560"/>
                  <a:gd name="connsiteY4" fmla="*/ 200027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200027"/>
                    </a:moveTo>
                    <a:cubicBezTo>
                      <a:pt x="1018372" y="200027"/>
                      <a:pt x="954405" y="263994"/>
                      <a:pt x="954405" y="342902"/>
                    </a:cubicBezTo>
                    <a:cubicBezTo>
                      <a:pt x="954405" y="421810"/>
                      <a:pt x="1018372" y="485777"/>
                      <a:pt x="1097280" y="485777"/>
                    </a:cubicBezTo>
                    <a:cubicBezTo>
                      <a:pt x="1176188" y="485777"/>
                      <a:pt x="1240155" y="421810"/>
                      <a:pt x="1240155" y="342902"/>
                    </a:cubicBezTo>
                    <a:cubicBezTo>
                      <a:pt x="1240155" y="263994"/>
                      <a:pt x="1176188" y="200027"/>
                      <a:pt x="1097280" y="200027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D30E4">
                      <a:lumMod val="80000"/>
                      <a:lumOff val="20000"/>
                    </a:srgbClr>
                  </a:gs>
                  <a:gs pos="100000">
                    <a:srgbClr val="7C1498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1ECFAD1-A6A5-2080-0CC2-03D86522456E}"/>
                  </a:ext>
                </a:extLst>
              </p:cNvPr>
              <p:cNvGrpSpPr/>
              <p:nvPr/>
            </p:nvGrpSpPr>
            <p:grpSpPr>
              <a:xfrm>
                <a:off x="1713816" y="577487"/>
                <a:ext cx="576674" cy="576674"/>
                <a:chOff x="1512093" y="554762"/>
                <a:chExt cx="647700" cy="6477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C6B10C6-F735-19B4-5587-2249352CDDD6}"/>
                    </a:ext>
                  </a:extLst>
                </p:cNvPr>
                <p:cNvSpPr/>
                <p:nvPr/>
              </p:nvSpPr>
              <p:spPr>
                <a:xfrm>
                  <a:off x="1512093" y="554762"/>
                  <a:ext cx="647700" cy="647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63AD8F5-408C-61B6-6C8F-3B568F53C4B6}"/>
                    </a:ext>
                  </a:extLst>
                </p:cNvPr>
                <p:cNvSpPr/>
                <p:nvPr/>
              </p:nvSpPr>
              <p:spPr>
                <a:xfrm>
                  <a:off x="1612582" y="655251"/>
                  <a:ext cx="446722" cy="446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D30E4">
                        <a:lumMod val="80000"/>
                        <a:lumOff val="20000"/>
                      </a:srgbClr>
                    </a:gs>
                    <a:gs pos="100000">
                      <a:srgbClr val="7C1498"/>
                    </a:gs>
                  </a:gsLst>
                  <a:lin ang="54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FD0E00-CA7F-F262-4E13-13A159F33979}"/>
                  </a:ext>
                </a:extLst>
              </p:cNvPr>
              <p:cNvCxnSpPr>
                <a:stCxn id="17" idx="4"/>
                <a:endCxn id="12" idx="5"/>
              </p:cNvCxnSpPr>
              <p:nvPr/>
            </p:nvCxnSpPr>
            <p:spPr>
              <a:xfrm>
                <a:off x="2002153" y="1154161"/>
                <a:ext cx="0" cy="25320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46175B2-EF7A-44C1-67EB-DDE60137EC8C}"/>
                  </a:ext>
                </a:extLst>
              </p:cNvPr>
              <p:cNvSpPr/>
              <p:nvPr/>
            </p:nvSpPr>
            <p:spPr>
              <a:xfrm>
                <a:off x="2009775" y="3683794"/>
                <a:ext cx="69109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AD447D-B3BC-F2B6-09E3-1405B2AEC123}"/>
                  </a:ext>
                </a:extLst>
              </p:cNvPr>
              <p:cNvSpPr/>
              <p:nvPr/>
            </p:nvSpPr>
            <p:spPr>
              <a:xfrm>
                <a:off x="1925421" y="3639264"/>
                <a:ext cx="153322" cy="45719"/>
              </a:xfrm>
              <a:custGeom>
                <a:avLst/>
                <a:gdLst>
                  <a:gd name="connsiteX0" fmla="*/ 71438 w 171166"/>
                  <a:gd name="connsiteY0" fmla="*/ 55431 h 55431"/>
                  <a:gd name="connsiteX1" fmla="*/ 119063 w 171166"/>
                  <a:gd name="connsiteY1" fmla="*/ 662 h 55431"/>
                  <a:gd name="connsiteX2" fmla="*/ 166688 w 171166"/>
                  <a:gd name="connsiteY2" fmla="*/ 24475 h 55431"/>
                  <a:gd name="connsiteX3" fmla="*/ 0 w 171166"/>
                  <a:gd name="connsiteY3" fmla="*/ 14950 h 5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166" h="55431">
                    <a:moveTo>
                      <a:pt x="71438" y="55431"/>
                    </a:moveTo>
                    <a:cubicBezTo>
                      <a:pt x="87313" y="30626"/>
                      <a:pt x="103188" y="5821"/>
                      <a:pt x="119063" y="662"/>
                    </a:cubicBezTo>
                    <a:cubicBezTo>
                      <a:pt x="134938" y="-4497"/>
                      <a:pt x="186532" y="22094"/>
                      <a:pt x="166688" y="24475"/>
                    </a:cubicBezTo>
                    <a:cubicBezTo>
                      <a:pt x="146844" y="26856"/>
                      <a:pt x="73422" y="20903"/>
                      <a:pt x="0" y="14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4" name="Graphic 73" descr="Database with solid fill">
              <a:extLst>
                <a:ext uri="{FF2B5EF4-FFF2-40B4-BE49-F238E27FC236}">
                  <a16:creationId xmlns:a16="http://schemas.microsoft.com/office/drawing/2014/main" id="{D7B1ED58-D420-371A-8BBD-0780BE28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5383" y="4821553"/>
              <a:ext cx="788784" cy="78878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30BA1A-4457-FC6E-990B-3965464482C7}"/>
                </a:ext>
              </a:extLst>
            </p:cNvPr>
            <p:cNvSpPr txBox="1"/>
            <p:nvPr/>
          </p:nvSpPr>
          <p:spPr>
            <a:xfrm>
              <a:off x="1307970" y="4361080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your 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306FA-2BBD-BC00-791D-A02545E54B69}"/>
              </a:ext>
            </a:extLst>
          </p:cNvPr>
          <p:cNvGrpSpPr/>
          <p:nvPr/>
        </p:nvGrpSpPr>
        <p:grpSpPr>
          <a:xfrm>
            <a:off x="3710304" y="577487"/>
            <a:ext cx="2194560" cy="4646021"/>
            <a:chOff x="3143622" y="577487"/>
            <a:chExt cx="2194560" cy="464602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8D9E8F-1691-EF88-9F17-CFE59BA9BC38}"/>
                </a:ext>
              </a:extLst>
            </p:cNvPr>
            <p:cNvGrpSpPr/>
            <p:nvPr/>
          </p:nvGrpSpPr>
          <p:grpSpPr>
            <a:xfrm>
              <a:off x="3143622" y="577487"/>
              <a:ext cx="2194560" cy="4646021"/>
              <a:chOff x="3143622" y="577487"/>
              <a:chExt cx="2194560" cy="464602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EAEEEEB-460E-845C-7557-501224F9B779}"/>
                  </a:ext>
                </a:extLst>
              </p:cNvPr>
              <p:cNvSpPr/>
              <p:nvPr/>
            </p:nvSpPr>
            <p:spPr>
              <a:xfrm flipH="1">
                <a:off x="4167099" y="3027759"/>
                <a:ext cx="81353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F160324-344E-24E1-91C9-FC4DF480CEA5}"/>
                  </a:ext>
                </a:extLst>
              </p:cNvPr>
              <p:cNvSpPr/>
              <p:nvPr/>
            </p:nvSpPr>
            <p:spPr>
              <a:xfrm>
                <a:off x="3143622" y="302894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200027 h 2194560"/>
                  <a:gd name="connsiteX1" fmla="*/ 954405 w 2194560"/>
                  <a:gd name="connsiteY1" fmla="*/ 342902 h 2194560"/>
                  <a:gd name="connsiteX2" fmla="*/ 1097280 w 2194560"/>
                  <a:gd name="connsiteY2" fmla="*/ 485777 h 2194560"/>
                  <a:gd name="connsiteX3" fmla="*/ 1240155 w 2194560"/>
                  <a:gd name="connsiteY3" fmla="*/ 342902 h 2194560"/>
                  <a:gd name="connsiteX4" fmla="*/ 1097280 w 2194560"/>
                  <a:gd name="connsiteY4" fmla="*/ 200027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200027"/>
                    </a:moveTo>
                    <a:cubicBezTo>
                      <a:pt x="1018372" y="200027"/>
                      <a:pt x="954405" y="263994"/>
                      <a:pt x="954405" y="342902"/>
                    </a:cubicBezTo>
                    <a:cubicBezTo>
                      <a:pt x="954405" y="421810"/>
                      <a:pt x="1018372" y="485777"/>
                      <a:pt x="1097280" y="485777"/>
                    </a:cubicBezTo>
                    <a:cubicBezTo>
                      <a:pt x="1176188" y="485777"/>
                      <a:pt x="1240155" y="421810"/>
                      <a:pt x="1240155" y="342902"/>
                    </a:cubicBezTo>
                    <a:cubicBezTo>
                      <a:pt x="1240155" y="263994"/>
                      <a:pt x="1176188" y="200027"/>
                      <a:pt x="1097280" y="200027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EC64"/>
                  </a:gs>
                  <a:gs pos="100000">
                    <a:srgbClr val="E8D80E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604D5ED-AF2A-BA78-C65D-C1DE6ADEA59D}"/>
                  </a:ext>
                </a:extLst>
              </p:cNvPr>
              <p:cNvGrpSpPr/>
              <p:nvPr/>
            </p:nvGrpSpPr>
            <p:grpSpPr>
              <a:xfrm>
                <a:off x="3952565" y="577487"/>
                <a:ext cx="576674" cy="576674"/>
                <a:chOff x="1512093" y="554762"/>
                <a:chExt cx="647700" cy="64770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9EED0AC-8FCF-E612-361A-3751B9A12966}"/>
                    </a:ext>
                  </a:extLst>
                </p:cNvPr>
                <p:cNvSpPr/>
                <p:nvPr/>
              </p:nvSpPr>
              <p:spPr>
                <a:xfrm>
                  <a:off x="1512093" y="554762"/>
                  <a:ext cx="647700" cy="647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49F1993-4CF0-C36D-14C8-5F6D03A53E58}"/>
                    </a:ext>
                  </a:extLst>
                </p:cNvPr>
                <p:cNvSpPr/>
                <p:nvPr/>
              </p:nvSpPr>
              <p:spPr>
                <a:xfrm>
                  <a:off x="1612582" y="655251"/>
                  <a:ext cx="446722" cy="446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6EC64"/>
                    </a:gs>
                    <a:gs pos="100000">
                      <a:srgbClr val="E8D80E"/>
                    </a:gs>
                  </a:gsLst>
                  <a:lin ang="54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69F6EA-0370-3C99-2F73-0C78D6F055D1}"/>
                  </a:ext>
                </a:extLst>
              </p:cNvPr>
              <p:cNvCxnSpPr>
                <a:stCxn id="20" idx="4"/>
                <a:endCxn id="13" idx="5"/>
              </p:cNvCxnSpPr>
              <p:nvPr/>
            </p:nvCxnSpPr>
            <p:spPr>
              <a:xfrm>
                <a:off x="4240902" y="1154161"/>
                <a:ext cx="0" cy="187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989667-FFF1-3AE3-C42D-C0D3C3F55BC8}"/>
                  </a:ext>
                </a:extLst>
              </p:cNvPr>
              <p:cNvSpPr/>
              <p:nvPr/>
            </p:nvSpPr>
            <p:spPr>
              <a:xfrm>
                <a:off x="4248594" y="3027759"/>
                <a:ext cx="69109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3EA0E3-B3B7-B44C-93EA-647DA86C377F}"/>
                  </a:ext>
                </a:extLst>
              </p:cNvPr>
              <p:cNvSpPr/>
              <p:nvPr/>
            </p:nvSpPr>
            <p:spPr>
              <a:xfrm>
                <a:off x="4164240" y="2983229"/>
                <a:ext cx="153322" cy="45719"/>
              </a:xfrm>
              <a:custGeom>
                <a:avLst/>
                <a:gdLst>
                  <a:gd name="connsiteX0" fmla="*/ 71438 w 171166"/>
                  <a:gd name="connsiteY0" fmla="*/ 55431 h 55431"/>
                  <a:gd name="connsiteX1" fmla="*/ 119063 w 171166"/>
                  <a:gd name="connsiteY1" fmla="*/ 662 h 55431"/>
                  <a:gd name="connsiteX2" fmla="*/ 166688 w 171166"/>
                  <a:gd name="connsiteY2" fmla="*/ 24475 h 55431"/>
                  <a:gd name="connsiteX3" fmla="*/ 0 w 171166"/>
                  <a:gd name="connsiteY3" fmla="*/ 14950 h 5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166" h="55431">
                    <a:moveTo>
                      <a:pt x="71438" y="55431"/>
                    </a:moveTo>
                    <a:cubicBezTo>
                      <a:pt x="87313" y="30626"/>
                      <a:pt x="103188" y="5821"/>
                      <a:pt x="119063" y="662"/>
                    </a:cubicBezTo>
                    <a:cubicBezTo>
                      <a:pt x="134938" y="-4497"/>
                      <a:pt x="186532" y="22094"/>
                      <a:pt x="166688" y="24475"/>
                    </a:cubicBezTo>
                    <a:cubicBezTo>
                      <a:pt x="146844" y="26856"/>
                      <a:pt x="73422" y="20903"/>
                      <a:pt x="0" y="14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2" name="Graphic 71" descr="Bar graph with upward trend with solid fill">
              <a:extLst>
                <a:ext uri="{FF2B5EF4-FFF2-40B4-BE49-F238E27FC236}">
                  <a16:creationId xmlns:a16="http://schemas.microsoft.com/office/drawing/2014/main" id="{22587E50-6AF0-7E20-2FA1-1D621A588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0821" y="4202428"/>
              <a:ext cx="780160" cy="78016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BA5857-8DE0-B2F3-2759-D670AF807406}"/>
                </a:ext>
              </a:extLst>
            </p:cNvPr>
            <p:cNvSpPr txBox="1"/>
            <p:nvPr/>
          </p:nvSpPr>
          <p:spPr>
            <a:xfrm>
              <a:off x="3525040" y="3657101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your text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30DCE5-3FD0-C9E7-0DA9-AC0CE5936ECC}"/>
              </a:ext>
            </a:extLst>
          </p:cNvPr>
          <p:cNvGrpSpPr/>
          <p:nvPr/>
        </p:nvGrpSpPr>
        <p:grpSpPr>
          <a:xfrm>
            <a:off x="6372860" y="585444"/>
            <a:ext cx="2194560" cy="5352439"/>
            <a:chOff x="5869305" y="528294"/>
            <a:chExt cx="2194560" cy="535243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0B3E1E-60E1-0CE0-D72B-2A5A261351BA}"/>
                </a:ext>
              </a:extLst>
            </p:cNvPr>
            <p:cNvGrpSpPr/>
            <p:nvPr/>
          </p:nvGrpSpPr>
          <p:grpSpPr>
            <a:xfrm>
              <a:off x="5869305" y="528294"/>
              <a:ext cx="2194560" cy="5352439"/>
              <a:chOff x="5869305" y="528294"/>
              <a:chExt cx="2194560" cy="5352439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75F67C5-6F11-E201-4CE1-1EBE323811D2}"/>
                  </a:ext>
                </a:extLst>
              </p:cNvPr>
              <p:cNvSpPr/>
              <p:nvPr/>
            </p:nvSpPr>
            <p:spPr>
              <a:xfrm flipH="1">
                <a:off x="6892783" y="3683794"/>
                <a:ext cx="81353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C63B412-F9AB-DD38-6DC1-1CEEE6824083}"/>
                  </a:ext>
                </a:extLst>
              </p:cNvPr>
              <p:cNvSpPr/>
              <p:nvPr/>
            </p:nvSpPr>
            <p:spPr>
              <a:xfrm>
                <a:off x="5869305" y="3686173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200027 h 2194560"/>
                  <a:gd name="connsiteX1" fmla="*/ 954405 w 2194560"/>
                  <a:gd name="connsiteY1" fmla="*/ 342902 h 2194560"/>
                  <a:gd name="connsiteX2" fmla="*/ 1097280 w 2194560"/>
                  <a:gd name="connsiteY2" fmla="*/ 485777 h 2194560"/>
                  <a:gd name="connsiteX3" fmla="*/ 1240155 w 2194560"/>
                  <a:gd name="connsiteY3" fmla="*/ 342902 h 2194560"/>
                  <a:gd name="connsiteX4" fmla="*/ 1097280 w 2194560"/>
                  <a:gd name="connsiteY4" fmla="*/ 200027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200027"/>
                    </a:moveTo>
                    <a:cubicBezTo>
                      <a:pt x="1018372" y="200027"/>
                      <a:pt x="954405" y="263994"/>
                      <a:pt x="954405" y="342902"/>
                    </a:cubicBezTo>
                    <a:cubicBezTo>
                      <a:pt x="954405" y="421810"/>
                      <a:pt x="1018372" y="485777"/>
                      <a:pt x="1097280" y="485777"/>
                    </a:cubicBezTo>
                    <a:cubicBezTo>
                      <a:pt x="1176188" y="485777"/>
                      <a:pt x="1240155" y="421810"/>
                      <a:pt x="1240155" y="342902"/>
                    </a:cubicBezTo>
                    <a:cubicBezTo>
                      <a:pt x="1240155" y="263994"/>
                      <a:pt x="1176188" y="200027"/>
                      <a:pt x="1097280" y="200027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78F0"/>
                  </a:gs>
                  <a:gs pos="100000">
                    <a:srgbClr val="DE00C4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C94A25F-BE92-EF7F-598B-A24267178A30}"/>
                  </a:ext>
                </a:extLst>
              </p:cNvPr>
              <p:cNvGrpSpPr/>
              <p:nvPr/>
            </p:nvGrpSpPr>
            <p:grpSpPr>
              <a:xfrm>
                <a:off x="6678248" y="528294"/>
                <a:ext cx="576674" cy="576674"/>
                <a:chOff x="1512093" y="554762"/>
                <a:chExt cx="647700" cy="6477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1A7857-DC9F-E1E2-5219-D7130762F929}"/>
                    </a:ext>
                  </a:extLst>
                </p:cNvPr>
                <p:cNvSpPr/>
                <p:nvPr/>
              </p:nvSpPr>
              <p:spPr>
                <a:xfrm>
                  <a:off x="1512093" y="554762"/>
                  <a:ext cx="647700" cy="647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F299492-FAE1-51D5-5D9F-D67982D3B399}"/>
                    </a:ext>
                  </a:extLst>
                </p:cNvPr>
                <p:cNvSpPr/>
                <p:nvPr/>
              </p:nvSpPr>
              <p:spPr>
                <a:xfrm>
                  <a:off x="1612582" y="655251"/>
                  <a:ext cx="446722" cy="446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78F0"/>
                    </a:gs>
                    <a:gs pos="100000">
                      <a:srgbClr val="DE00C4"/>
                    </a:gs>
                  </a:gsLst>
                  <a:lin ang="54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275D4E-FF69-07BF-9409-453BFEA1316B}"/>
                  </a:ext>
                </a:extLst>
              </p:cNvPr>
              <p:cNvCxnSpPr>
                <a:stCxn id="23" idx="4"/>
                <a:endCxn id="14" idx="5"/>
              </p:cNvCxnSpPr>
              <p:nvPr/>
            </p:nvCxnSpPr>
            <p:spPr>
              <a:xfrm>
                <a:off x="6966585" y="1104968"/>
                <a:ext cx="0" cy="2581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477C52B-609D-D61E-CFDC-49142253A121}"/>
                  </a:ext>
                </a:extLst>
              </p:cNvPr>
              <p:cNvSpPr/>
              <p:nvPr/>
            </p:nvSpPr>
            <p:spPr>
              <a:xfrm>
                <a:off x="6974278" y="3683794"/>
                <a:ext cx="69109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5FC7049-CEFD-9090-CE51-7E0E1C12B0E6}"/>
                  </a:ext>
                </a:extLst>
              </p:cNvPr>
              <p:cNvSpPr/>
              <p:nvPr/>
            </p:nvSpPr>
            <p:spPr>
              <a:xfrm>
                <a:off x="6889924" y="3639264"/>
                <a:ext cx="153322" cy="45719"/>
              </a:xfrm>
              <a:custGeom>
                <a:avLst/>
                <a:gdLst>
                  <a:gd name="connsiteX0" fmla="*/ 71438 w 171166"/>
                  <a:gd name="connsiteY0" fmla="*/ 55431 h 55431"/>
                  <a:gd name="connsiteX1" fmla="*/ 119063 w 171166"/>
                  <a:gd name="connsiteY1" fmla="*/ 662 h 55431"/>
                  <a:gd name="connsiteX2" fmla="*/ 166688 w 171166"/>
                  <a:gd name="connsiteY2" fmla="*/ 24475 h 55431"/>
                  <a:gd name="connsiteX3" fmla="*/ 0 w 171166"/>
                  <a:gd name="connsiteY3" fmla="*/ 14950 h 5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166" h="55431">
                    <a:moveTo>
                      <a:pt x="71438" y="55431"/>
                    </a:moveTo>
                    <a:cubicBezTo>
                      <a:pt x="87313" y="30626"/>
                      <a:pt x="103188" y="5821"/>
                      <a:pt x="119063" y="662"/>
                    </a:cubicBezTo>
                    <a:cubicBezTo>
                      <a:pt x="134938" y="-4497"/>
                      <a:pt x="186532" y="22094"/>
                      <a:pt x="166688" y="24475"/>
                    </a:cubicBezTo>
                    <a:cubicBezTo>
                      <a:pt x="146844" y="26856"/>
                      <a:pt x="73422" y="20903"/>
                      <a:pt x="0" y="14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Graphic 67" descr="Pie chart with solid fill">
              <a:extLst>
                <a:ext uri="{FF2B5EF4-FFF2-40B4-BE49-F238E27FC236}">
                  <a16:creationId xmlns:a16="http://schemas.microsoft.com/office/drawing/2014/main" id="{1ADE4250-8C3D-8915-DB59-65B993F27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1060" y="4838632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8196E9-4A18-B63E-CA7D-102AAB81ECBF}"/>
                </a:ext>
              </a:extLst>
            </p:cNvPr>
            <p:cNvSpPr txBox="1"/>
            <p:nvPr/>
          </p:nvSpPr>
          <p:spPr>
            <a:xfrm>
              <a:off x="6313916" y="4288153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your text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8310EA-8DD2-0C94-08D0-9FABA7C3139C}"/>
              </a:ext>
            </a:extLst>
          </p:cNvPr>
          <p:cNvGrpSpPr/>
          <p:nvPr/>
        </p:nvGrpSpPr>
        <p:grpSpPr>
          <a:xfrm>
            <a:off x="9035415" y="596877"/>
            <a:ext cx="2194560" cy="4779031"/>
            <a:chOff x="8216265" y="511152"/>
            <a:chExt cx="2194560" cy="47790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AEDFFC6-5B1D-2930-66C9-C1E8F10F63C5}"/>
                </a:ext>
              </a:extLst>
            </p:cNvPr>
            <p:cNvGrpSpPr/>
            <p:nvPr/>
          </p:nvGrpSpPr>
          <p:grpSpPr>
            <a:xfrm>
              <a:off x="8216265" y="511152"/>
              <a:ext cx="2194560" cy="4779031"/>
              <a:chOff x="8216265" y="511152"/>
              <a:chExt cx="2194560" cy="477903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53A1810-C3BA-9E1E-A981-833B35A662A5}"/>
                  </a:ext>
                </a:extLst>
              </p:cNvPr>
              <p:cNvSpPr/>
              <p:nvPr/>
            </p:nvSpPr>
            <p:spPr>
              <a:xfrm flipH="1">
                <a:off x="9239743" y="3094434"/>
                <a:ext cx="81353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F83D661-C4A9-9071-D243-BBD69281EDB9}"/>
                  </a:ext>
                </a:extLst>
              </p:cNvPr>
              <p:cNvSpPr/>
              <p:nvPr/>
            </p:nvSpPr>
            <p:spPr>
              <a:xfrm>
                <a:off x="8216265" y="3095623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200027 h 2194560"/>
                  <a:gd name="connsiteX1" fmla="*/ 954405 w 2194560"/>
                  <a:gd name="connsiteY1" fmla="*/ 342902 h 2194560"/>
                  <a:gd name="connsiteX2" fmla="*/ 1097280 w 2194560"/>
                  <a:gd name="connsiteY2" fmla="*/ 485777 h 2194560"/>
                  <a:gd name="connsiteX3" fmla="*/ 1240155 w 2194560"/>
                  <a:gd name="connsiteY3" fmla="*/ 342902 h 2194560"/>
                  <a:gd name="connsiteX4" fmla="*/ 1097280 w 2194560"/>
                  <a:gd name="connsiteY4" fmla="*/ 200027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200027"/>
                    </a:moveTo>
                    <a:cubicBezTo>
                      <a:pt x="1018372" y="200027"/>
                      <a:pt x="954405" y="263994"/>
                      <a:pt x="954405" y="342902"/>
                    </a:cubicBezTo>
                    <a:cubicBezTo>
                      <a:pt x="954405" y="421810"/>
                      <a:pt x="1018372" y="485777"/>
                      <a:pt x="1097280" y="485777"/>
                    </a:cubicBezTo>
                    <a:cubicBezTo>
                      <a:pt x="1176188" y="485777"/>
                      <a:pt x="1240155" y="421810"/>
                      <a:pt x="1240155" y="342902"/>
                    </a:cubicBezTo>
                    <a:cubicBezTo>
                      <a:pt x="1240155" y="263994"/>
                      <a:pt x="1176188" y="200027"/>
                      <a:pt x="1097280" y="200027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6B9E2"/>
                  </a:gs>
                  <a:gs pos="100000">
                    <a:srgbClr val="1D8DB5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5706B55-5565-7431-171D-6AF7934FF79F}"/>
                  </a:ext>
                </a:extLst>
              </p:cNvPr>
              <p:cNvGrpSpPr/>
              <p:nvPr/>
            </p:nvGrpSpPr>
            <p:grpSpPr>
              <a:xfrm>
                <a:off x="9025208" y="511152"/>
                <a:ext cx="576674" cy="576674"/>
                <a:chOff x="1512093" y="554762"/>
                <a:chExt cx="647700" cy="64770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08A680C-F0C7-8505-340F-C42167750AF7}"/>
                    </a:ext>
                  </a:extLst>
                </p:cNvPr>
                <p:cNvSpPr/>
                <p:nvPr/>
              </p:nvSpPr>
              <p:spPr>
                <a:xfrm>
                  <a:off x="1512093" y="554762"/>
                  <a:ext cx="647700" cy="647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BCB54E9-25EC-B9C3-20C7-57052ECD9100}"/>
                    </a:ext>
                  </a:extLst>
                </p:cNvPr>
                <p:cNvSpPr/>
                <p:nvPr/>
              </p:nvSpPr>
              <p:spPr>
                <a:xfrm>
                  <a:off x="1612582" y="655251"/>
                  <a:ext cx="446722" cy="446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6B9E2"/>
                    </a:gs>
                    <a:gs pos="100000">
                      <a:srgbClr val="1D8DB5"/>
                    </a:gs>
                  </a:gsLst>
                  <a:lin ang="54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FE25503-65B8-E212-DF0B-6B92E10E09AD}"/>
                  </a:ext>
                </a:extLst>
              </p:cNvPr>
              <p:cNvCxnSpPr>
                <a:stCxn id="26" idx="4"/>
                <a:endCxn id="15" idx="5"/>
              </p:cNvCxnSpPr>
              <p:nvPr/>
            </p:nvCxnSpPr>
            <p:spPr>
              <a:xfrm>
                <a:off x="9313545" y="1087826"/>
                <a:ext cx="0" cy="20077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4E6397-D327-305D-C5D1-844F0D6605EB}"/>
                  </a:ext>
                </a:extLst>
              </p:cNvPr>
              <p:cNvSpPr/>
              <p:nvPr/>
            </p:nvSpPr>
            <p:spPr>
              <a:xfrm>
                <a:off x="9321238" y="3094434"/>
                <a:ext cx="69109" cy="205581"/>
              </a:xfrm>
              <a:custGeom>
                <a:avLst/>
                <a:gdLst>
                  <a:gd name="connsiteX0" fmla="*/ 0 w 73872"/>
                  <a:gd name="connsiteY0" fmla="*/ 0 h 232015"/>
                  <a:gd name="connsiteX1" fmla="*/ 73818 w 73872"/>
                  <a:gd name="connsiteY1" fmla="*/ 123825 h 232015"/>
                  <a:gd name="connsiteX2" fmla="*/ 11906 w 73872"/>
                  <a:gd name="connsiteY2" fmla="*/ 219075 h 232015"/>
                  <a:gd name="connsiteX3" fmla="*/ 4762 w 73872"/>
                  <a:gd name="connsiteY3" fmla="*/ 228600 h 2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2" h="232015">
                    <a:moveTo>
                      <a:pt x="0" y="0"/>
                    </a:moveTo>
                    <a:cubicBezTo>
                      <a:pt x="35917" y="43656"/>
                      <a:pt x="71834" y="87313"/>
                      <a:pt x="73818" y="123825"/>
                    </a:cubicBezTo>
                    <a:cubicBezTo>
                      <a:pt x="75802" y="160337"/>
                      <a:pt x="23415" y="201613"/>
                      <a:pt x="11906" y="219075"/>
                    </a:cubicBezTo>
                    <a:cubicBezTo>
                      <a:pt x="397" y="236537"/>
                      <a:pt x="2579" y="232568"/>
                      <a:pt x="4762" y="228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1160735-7E1E-FAA5-53E0-DB25DA7FF4A2}"/>
                  </a:ext>
                </a:extLst>
              </p:cNvPr>
              <p:cNvSpPr/>
              <p:nvPr/>
            </p:nvSpPr>
            <p:spPr>
              <a:xfrm>
                <a:off x="9236884" y="3049904"/>
                <a:ext cx="153322" cy="45719"/>
              </a:xfrm>
              <a:custGeom>
                <a:avLst/>
                <a:gdLst>
                  <a:gd name="connsiteX0" fmla="*/ 71438 w 171166"/>
                  <a:gd name="connsiteY0" fmla="*/ 55431 h 55431"/>
                  <a:gd name="connsiteX1" fmla="*/ 119063 w 171166"/>
                  <a:gd name="connsiteY1" fmla="*/ 662 h 55431"/>
                  <a:gd name="connsiteX2" fmla="*/ 166688 w 171166"/>
                  <a:gd name="connsiteY2" fmla="*/ 24475 h 55431"/>
                  <a:gd name="connsiteX3" fmla="*/ 0 w 171166"/>
                  <a:gd name="connsiteY3" fmla="*/ 14950 h 5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166" h="55431">
                    <a:moveTo>
                      <a:pt x="71438" y="55431"/>
                    </a:moveTo>
                    <a:cubicBezTo>
                      <a:pt x="87313" y="30626"/>
                      <a:pt x="103188" y="5821"/>
                      <a:pt x="119063" y="662"/>
                    </a:cubicBezTo>
                    <a:cubicBezTo>
                      <a:pt x="134938" y="-4497"/>
                      <a:pt x="186532" y="22094"/>
                      <a:pt x="166688" y="24475"/>
                    </a:cubicBezTo>
                    <a:cubicBezTo>
                      <a:pt x="146844" y="26856"/>
                      <a:pt x="73422" y="20903"/>
                      <a:pt x="0" y="14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Graphic 65" descr="Statistics with solid fill">
              <a:extLst>
                <a:ext uri="{FF2B5EF4-FFF2-40B4-BE49-F238E27FC236}">
                  <a16:creationId xmlns:a16="http://schemas.microsoft.com/office/drawing/2014/main" id="{D5C8B27C-FF80-AA04-5A9C-33CACD1C1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02063" y="4288153"/>
              <a:ext cx="822962" cy="822962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63A22BF-89BB-807B-3A67-F604DAEA5074}"/>
                </a:ext>
              </a:extLst>
            </p:cNvPr>
            <p:cNvSpPr txBox="1"/>
            <p:nvPr/>
          </p:nvSpPr>
          <p:spPr>
            <a:xfrm>
              <a:off x="8647256" y="374520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7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manh cuong(ＴＳＤＶ Ｅｎｇ　２)</dc:creator>
  <cp:lastModifiedBy>kim manh cuong(ＴＳＤＶ Ｅｎｇ　２)</cp:lastModifiedBy>
  <cp:revision>1</cp:revision>
  <dcterms:created xsi:type="dcterms:W3CDTF">2023-07-28T07:27:58Z</dcterms:created>
  <dcterms:modified xsi:type="dcterms:W3CDTF">2023-07-28T08:47:17Z</dcterms:modified>
</cp:coreProperties>
</file>