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D78E-C3EA-46DB-A8E7-5960801B06F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60CD-5B4E-4B9C-B4C8-497AD6DB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CryptKicker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6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treat like a logic puzzle</a:t>
            </a:r>
          </a:p>
          <a:p>
            <a:r>
              <a:rPr lang="en-US" dirty="0" smtClean="0"/>
              <a:t>Categorize dictionary words by pattern</a:t>
            </a:r>
          </a:p>
          <a:p>
            <a:r>
              <a:rPr lang="en-US" dirty="0" smtClean="0"/>
              <a:t>Categorize line that creates a relationship between words and possible patterns</a:t>
            </a:r>
          </a:p>
          <a:p>
            <a:r>
              <a:rPr lang="en-US" dirty="0" smtClean="0"/>
              <a:t>Remove possible words based on inconsistent letter mappings between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Track unique letters</a:t>
            </a:r>
          </a:p>
          <a:p>
            <a:r>
              <a:rPr lang="en-US" dirty="0" smtClean="0"/>
              <a:t>Track position of the letters in word</a:t>
            </a:r>
          </a:p>
          <a:p>
            <a:r>
              <a:rPr lang="en-US" dirty="0" smtClean="0"/>
              <a:t>Examples: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1549"/>
            <a:ext cx="5181600" cy="287541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State: </a:t>
            </a:r>
          </a:p>
          <a:p>
            <a:pPr lvl="2"/>
            <a:r>
              <a:rPr lang="en-US" dirty="0" smtClean="0"/>
              <a:t>Pattern: 1|2|3|2|4</a:t>
            </a:r>
          </a:p>
          <a:p>
            <a:pPr lvl="2"/>
            <a:r>
              <a:rPr lang="en-US" dirty="0" smtClean="0"/>
              <a:t>Letters: 1 – s, 2 – t, 3 – a, 4 – e</a:t>
            </a:r>
          </a:p>
          <a:p>
            <a:pPr lvl="1"/>
            <a:r>
              <a:rPr lang="en-US" dirty="0" smtClean="0"/>
              <a:t>Taste:</a:t>
            </a:r>
          </a:p>
          <a:p>
            <a:pPr lvl="2"/>
            <a:r>
              <a:rPr lang="en-US" dirty="0" smtClean="0"/>
              <a:t>Patterns: 1|2|3|1|4</a:t>
            </a:r>
          </a:p>
          <a:p>
            <a:pPr lvl="2"/>
            <a:r>
              <a:rPr lang="en-US" dirty="0" smtClean="0"/>
              <a:t>Letters: 1 – t, 2 – a, 3 – s, 4 – e  </a:t>
            </a:r>
          </a:p>
          <a:p>
            <a:pPr lvl="1"/>
            <a:r>
              <a:rPr lang="en-US" dirty="0" smtClean="0"/>
              <a:t>Think :</a:t>
            </a:r>
          </a:p>
          <a:p>
            <a:pPr lvl="2"/>
            <a:r>
              <a:rPr lang="en-US" dirty="0" smtClean="0"/>
              <a:t>Patterns: 1|2|3|4|5</a:t>
            </a:r>
          </a:p>
          <a:p>
            <a:pPr lvl="2"/>
            <a:r>
              <a:rPr lang="en-US" dirty="0" smtClean="0"/>
              <a:t>Letters: 1 – t, 2 – h, 3 – </a:t>
            </a:r>
            <a:r>
              <a:rPr lang="en-US" dirty="0" err="1" smtClean="0"/>
              <a:t>i</a:t>
            </a:r>
            <a:r>
              <a:rPr lang="en-US" dirty="0" smtClean="0"/>
              <a:t>, 4 – n, 5 – k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35328" y="3316385"/>
            <a:ext cx="5181600" cy="2875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Apple: </a:t>
            </a:r>
          </a:p>
          <a:p>
            <a:pPr lvl="2"/>
            <a:r>
              <a:rPr lang="en-US" dirty="0" smtClean="0"/>
              <a:t>Pattern: 1|2|2|3|4</a:t>
            </a:r>
          </a:p>
          <a:p>
            <a:pPr lvl="2"/>
            <a:r>
              <a:rPr lang="en-US" dirty="0" smtClean="0"/>
              <a:t>Letters: 1 – a, 2 – p, 3 – l, 4 – e</a:t>
            </a:r>
          </a:p>
          <a:p>
            <a:pPr lvl="1"/>
            <a:r>
              <a:rPr lang="en-US" dirty="0" smtClean="0"/>
              <a:t>Catch:</a:t>
            </a:r>
          </a:p>
          <a:p>
            <a:pPr lvl="2"/>
            <a:r>
              <a:rPr lang="en-US" dirty="0" smtClean="0"/>
              <a:t>Patterns: 1|2|3|1|4</a:t>
            </a:r>
          </a:p>
          <a:p>
            <a:pPr lvl="2"/>
            <a:r>
              <a:rPr lang="en-US" dirty="0" smtClean="0"/>
              <a:t>Letters: 1 – c, 2 – a, 3 – t, 4 – h  </a:t>
            </a:r>
          </a:p>
          <a:p>
            <a:pPr lvl="1"/>
            <a:r>
              <a:rPr lang="en-US" dirty="0" smtClean="0"/>
              <a:t>Patch:</a:t>
            </a:r>
          </a:p>
          <a:p>
            <a:pPr lvl="2"/>
            <a:r>
              <a:rPr lang="en-US" dirty="0" smtClean="0"/>
              <a:t>Patterns: 1|2|3|4|5</a:t>
            </a:r>
          </a:p>
          <a:p>
            <a:pPr lvl="2"/>
            <a:r>
              <a:rPr lang="en-US" dirty="0" smtClean="0"/>
              <a:t>Letters: 1 – p, 2 – a, 3 – t, 4 – c, 5 – h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Patterns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0760"/>
          </a:xfrm>
        </p:spPr>
        <p:txBody>
          <a:bodyPr/>
          <a:lstStyle/>
          <a:p>
            <a:r>
              <a:rPr lang="en-US" dirty="0" smtClean="0"/>
              <a:t>Create dictionary of patterns with values being lists of words matching pattern</a:t>
            </a:r>
          </a:p>
          <a:p>
            <a:r>
              <a:rPr lang="en-US" dirty="0" smtClean="0"/>
              <a:t>Dictionary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45623" y="3316385"/>
            <a:ext cx="6095326" cy="28754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Key: 1|2|3|2|4</a:t>
            </a:r>
          </a:p>
          <a:p>
            <a:pPr lvl="2"/>
            <a:r>
              <a:rPr lang="en-US" dirty="0" smtClean="0"/>
              <a:t>State: [Letters: 1 – s, 2 – t, 3 – a, 4 – e]</a:t>
            </a:r>
          </a:p>
          <a:p>
            <a:pPr lvl="1"/>
            <a:r>
              <a:rPr lang="en-US" dirty="0" smtClean="0"/>
              <a:t>Key: 1|2|3|4|5</a:t>
            </a:r>
          </a:p>
          <a:p>
            <a:pPr lvl="2"/>
            <a:r>
              <a:rPr lang="en-US" dirty="0" smtClean="0"/>
              <a:t>Patch [Letters: 1 – p, 2 – a, 3 – t, 4 – c, 5 – h]</a:t>
            </a:r>
          </a:p>
          <a:p>
            <a:pPr lvl="2"/>
            <a:r>
              <a:rPr lang="en-US" dirty="0" smtClean="0"/>
              <a:t>Think [</a:t>
            </a:r>
            <a:r>
              <a:rPr lang="en-US" dirty="0" smtClean="0"/>
              <a:t>Letters: 1 – t, 2 – h, 3 – </a:t>
            </a:r>
            <a:r>
              <a:rPr lang="en-US" dirty="0" err="1" smtClean="0"/>
              <a:t>i</a:t>
            </a:r>
            <a:r>
              <a:rPr lang="en-US" dirty="0" smtClean="0"/>
              <a:t>, 4 – n, 5 – k]</a:t>
            </a: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35327" y="3316385"/>
            <a:ext cx="5611129" cy="287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Key: </a:t>
            </a:r>
            <a:r>
              <a:rPr lang="en-US" dirty="0" smtClean="0"/>
              <a:t>1|2|2|3|4</a:t>
            </a:r>
            <a:endParaRPr lang="en-US" dirty="0" smtClean="0"/>
          </a:p>
          <a:p>
            <a:pPr lvl="2"/>
            <a:r>
              <a:rPr lang="en-US" dirty="0" smtClean="0"/>
              <a:t>Apple [</a:t>
            </a:r>
            <a:r>
              <a:rPr lang="en-US" dirty="0" smtClean="0"/>
              <a:t>Letters: 1 – a, 2 – p, 3 – l, 4 – e]</a:t>
            </a:r>
            <a:endParaRPr lang="en-US" dirty="0" smtClean="0"/>
          </a:p>
          <a:p>
            <a:pPr lvl="1"/>
            <a:r>
              <a:rPr lang="en-US" dirty="0" smtClean="0"/>
              <a:t>Key: </a:t>
            </a:r>
            <a:r>
              <a:rPr lang="en-US" dirty="0" smtClean="0"/>
              <a:t>1|2|3|1|4</a:t>
            </a:r>
          </a:p>
          <a:p>
            <a:pPr lvl="2"/>
            <a:r>
              <a:rPr lang="en-US" dirty="0" smtClean="0"/>
              <a:t>Catch [Letters: 1 – c, 2 – a, 3 – t, 4 – h]</a:t>
            </a:r>
          </a:p>
          <a:p>
            <a:pPr lvl="2"/>
            <a:r>
              <a:rPr lang="en-US" dirty="0" smtClean="0"/>
              <a:t>Taste [Letters: 1 – t, 2 – a, 3 – s, 4 – e]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1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74027" cy="13464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Track unique letters</a:t>
            </a:r>
          </a:p>
          <a:p>
            <a:r>
              <a:rPr lang="en-US" dirty="0" smtClean="0"/>
              <a:t>Track position of the letters in sentence</a:t>
            </a:r>
          </a:p>
          <a:p>
            <a:r>
              <a:rPr lang="en-US" dirty="0" smtClean="0"/>
              <a:t>Track word patterns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1549"/>
            <a:ext cx="5698816" cy="287541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Use the individual word pattern to find the possible words that match the known pattern</a:t>
            </a:r>
          </a:p>
          <a:p>
            <a:pPr lvl="1"/>
            <a:r>
              <a:rPr lang="en-US" dirty="0" smtClean="0"/>
              <a:t>Loop sentence words with the fewest possible words in the dictionary</a:t>
            </a:r>
          </a:p>
          <a:p>
            <a:pPr lvl="2"/>
            <a:r>
              <a:rPr lang="en-US" dirty="0" smtClean="0"/>
              <a:t>So if the first one had two possible letters for the first letter, then remove all words that share that letter that is not do not match one</a:t>
            </a:r>
            <a:r>
              <a:rPr lang="en-US" dirty="0" smtClean="0"/>
              <a:t> of these two</a:t>
            </a:r>
          </a:p>
          <a:p>
            <a:pPr lvl="2"/>
            <a:r>
              <a:rPr lang="en-US" dirty="0" smtClean="0"/>
              <a:t>Repeat for each letter in the first possible words</a:t>
            </a:r>
          </a:p>
          <a:p>
            <a:pPr lvl="2"/>
            <a:r>
              <a:rPr lang="en-US" dirty="0" smtClean="0"/>
              <a:t>Get the next word with the fewest possible words remaining (that isn’t the previous)</a:t>
            </a:r>
          </a:p>
          <a:p>
            <a:pPr lvl="1"/>
            <a:r>
              <a:rPr lang="en-US" dirty="0" smtClean="0"/>
              <a:t>Stop when </a:t>
            </a:r>
          </a:p>
          <a:p>
            <a:pPr lvl="2"/>
            <a:r>
              <a:rPr lang="en-US" dirty="0" smtClean="0"/>
              <a:t>one of the items has no words remaining</a:t>
            </a:r>
          </a:p>
          <a:p>
            <a:pPr lvl="2"/>
            <a:r>
              <a:rPr lang="en-US" dirty="0" smtClean="0"/>
              <a:t>when all are left with is one word per</a:t>
            </a:r>
          </a:p>
          <a:p>
            <a:pPr lvl="2"/>
            <a:r>
              <a:rPr lang="en-US" dirty="0" smtClean="0"/>
              <a:t>When we are no longer making any changes to the entries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68887" y="3316385"/>
            <a:ext cx="6266582" cy="2875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Apple </a:t>
            </a:r>
            <a:r>
              <a:rPr lang="en-US" dirty="0" smtClean="0"/>
              <a:t>Catch Patch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Pattern as sentence / individual words: </a:t>
            </a:r>
          </a:p>
          <a:p>
            <a:pPr lvl="3"/>
            <a:r>
              <a:rPr lang="en-US" dirty="0" smtClean="0"/>
              <a:t>1|2|2|3|4  /  </a:t>
            </a:r>
            <a:r>
              <a:rPr lang="en-US" dirty="0" smtClean="0"/>
              <a:t>1|2|2|3|4</a:t>
            </a:r>
          </a:p>
          <a:p>
            <a:pPr lvl="4"/>
            <a:r>
              <a:rPr lang="en-US" dirty="0" smtClean="0"/>
              <a:t>One word possible (apple)</a:t>
            </a:r>
          </a:p>
          <a:p>
            <a:pPr lvl="3"/>
            <a:r>
              <a:rPr lang="en-US" dirty="0" smtClean="0"/>
              <a:t>5|1|6|5|7  /  </a:t>
            </a:r>
            <a:r>
              <a:rPr lang="en-US" dirty="0" smtClean="0"/>
              <a:t>1|2|3|1|4</a:t>
            </a:r>
          </a:p>
          <a:p>
            <a:pPr lvl="4"/>
            <a:r>
              <a:rPr lang="en-US" dirty="0" smtClean="0"/>
              <a:t>Two words possible (catch, taste)	</a:t>
            </a:r>
          </a:p>
          <a:p>
            <a:pPr lvl="3"/>
            <a:r>
              <a:rPr lang="en-US" dirty="0" smtClean="0"/>
              <a:t>2|1|6|5|7  /  </a:t>
            </a:r>
            <a:r>
              <a:rPr lang="en-US" dirty="0" smtClean="0"/>
              <a:t>1|2|3|4|5</a:t>
            </a:r>
          </a:p>
          <a:p>
            <a:pPr lvl="4"/>
            <a:r>
              <a:rPr lang="en-US" dirty="0" smtClean="0"/>
              <a:t>Two words possible (patch, think)</a:t>
            </a:r>
          </a:p>
          <a:p>
            <a:pPr lvl="2"/>
            <a:r>
              <a:rPr lang="en-US" dirty="0" smtClean="0"/>
              <a:t>Letters: 1 – a, 2 – p, 3 – l, 4 – e, 5 – c, 6 – t, 7 – 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505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CryptKicker</vt:lpstr>
      <vt:lpstr>Approach</vt:lpstr>
      <vt:lpstr>Word Patterns</vt:lpstr>
      <vt:lpstr>Store Patterns </vt:lpstr>
      <vt:lpstr>Sentence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CryptKicker</dc:title>
  <dc:creator>Kim Mann</dc:creator>
  <cp:lastModifiedBy>Kim Mann</cp:lastModifiedBy>
  <cp:revision>11</cp:revision>
  <dcterms:created xsi:type="dcterms:W3CDTF">2015-07-28T15:54:48Z</dcterms:created>
  <dcterms:modified xsi:type="dcterms:W3CDTF">2015-07-28T21:41:05Z</dcterms:modified>
</cp:coreProperties>
</file>