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Poker in F#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9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Create a rank for a player’s hand in such a way that they easily were comparable</a:t>
            </a:r>
          </a:p>
          <a:p>
            <a:r>
              <a:rPr lang="en-US" dirty="0" smtClean="0"/>
              <a:t>Focused on the bare essentials, not looking at this as something to extend to a full poker game</a:t>
            </a:r>
          </a:p>
          <a:p>
            <a:pPr lvl="1"/>
            <a:r>
              <a:rPr lang="en-US" dirty="0" smtClean="0"/>
              <a:t>Only care about the suit for flush hands</a:t>
            </a:r>
          </a:p>
          <a:p>
            <a:pPr lvl="1"/>
            <a:r>
              <a:rPr lang="en-US" dirty="0" smtClean="0"/>
              <a:t>Did not ensure only using one deck of cards</a:t>
            </a:r>
          </a:p>
          <a:p>
            <a:r>
              <a:rPr lang="en-US" dirty="0" smtClean="0"/>
              <a:t>Tried to follow typical f#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9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hand rank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Created a rank of cards with the lowest valued hand at the top</a:t>
            </a:r>
          </a:p>
          <a:p>
            <a:r>
              <a:rPr lang="en-US" dirty="0" smtClean="0"/>
              <a:t>Each rank has the all of the required additional details as tuples for determining the tie breaker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85406" y="2214694"/>
            <a:ext cx="3876675" cy="1771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305" y="4677646"/>
            <a:ext cx="3190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</a:t>
            </a:r>
            <a:r>
              <a:rPr lang="en-US" dirty="0" err="1" smtClean="0"/>
              <a:t>playerhand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1666959"/>
            <a:ext cx="9780502" cy="4402068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8048179" y="2423985"/>
            <a:ext cx="4143821" cy="3424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Have a method to translate 2-A to numeric</a:t>
            </a:r>
          </a:p>
          <a:p>
            <a:r>
              <a:rPr lang="en-US" sz="1400" dirty="0" smtClean="0"/>
              <a:t>Group the values of cards with a count</a:t>
            </a:r>
          </a:p>
          <a:p>
            <a:r>
              <a:rPr lang="en-US" sz="1400" dirty="0" smtClean="0"/>
              <a:t>Sort </a:t>
            </a:r>
            <a:r>
              <a:rPr lang="en-US" sz="1400" dirty="0" err="1" smtClean="0"/>
              <a:t>desc</a:t>
            </a:r>
            <a:r>
              <a:rPr lang="en-US" sz="1400" dirty="0" smtClean="0"/>
              <a:t> by Negating the values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Wildcard tuple matching </a:t>
            </a:r>
            <a:r>
              <a:rPr lang="en-US" sz="1400" smtClean="0"/>
              <a:t>of list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9932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two hands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37352" y="2367092"/>
            <a:ext cx="4400550" cy="15621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Split into two hands</a:t>
            </a:r>
          </a:p>
          <a:p>
            <a:r>
              <a:rPr lang="en-US" dirty="0" smtClean="0"/>
              <a:t>Evaluate the rank of those hands</a:t>
            </a:r>
          </a:p>
          <a:p>
            <a:r>
              <a:rPr lang="en-US" dirty="0" smtClean="0"/>
              <a:t>Compare the resulting values</a:t>
            </a:r>
          </a:p>
          <a:p>
            <a:endParaRPr lang="en-US" dirty="0"/>
          </a:p>
          <a:p>
            <a:r>
              <a:rPr lang="en-US" dirty="0" smtClean="0"/>
              <a:t>The type took care of all of the tie breaking logic</a:t>
            </a:r>
          </a:p>
          <a:p>
            <a:r>
              <a:rPr lang="en-US" dirty="0" smtClean="0"/>
              <a:t>Provide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9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the contents of 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6778" y="2367092"/>
            <a:ext cx="4686300" cy="20859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I am sure there are other ways to do this parallel processing…was going to try calling my functions in C# to leverage the other built in parallel processing concepts</a:t>
            </a:r>
          </a:p>
          <a:p>
            <a:r>
              <a:rPr lang="en-US" dirty="0" smtClean="0"/>
              <a:t>Produces an list of results, groups by the result, with the count for each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7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92860" y="2128205"/>
            <a:ext cx="6493522" cy="297786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797369" y="2367092"/>
            <a:ext cx="5105400" cy="3424107"/>
          </a:xfrm>
        </p:spPr>
        <p:txBody>
          <a:bodyPr/>
          <a:lstStyle/>
          <a:p>
            <a:r>
              <a:rPr lang="en-US" dirty="0" smtClean="0"/>
              <a:t>Built in methods to provide the minimum and maximum values, as well as average of the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6897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61</TotalTime>
  <Words>230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Poker in F#</vt:lpstr>
      <vt:lpstr>My approach</vt:lpstr>
      <vt:lpstr>Created hand rank type</vt:lpstr>
      <vt:lpstr>Evaluate playerhand</vt:lpstr>
      <vt:lpstr>Compare two hands</vt:lpstr>
      <vt:lpstr>Process the contents of file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in F#</dc:title>
  <dc:creator>Kim Mann</dc:creator>
  <cp:lastModifiedBy>Kim Mann</cp:lastModifiedBy>
  <cp:revision>11</cp:revision>
  <dcterms:created xsi:type="dcterms:W3CDTF">2015-05-13T16:07:26Z</dcterms:created>
  <dcterms:modified xsi:type="dcterms:W3CDTF">2015-05-13T17:27:06Z</dcterms:modified>
</cp:coreProperties>
</file>