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  <p:sldMasterId id="214748379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8" r:id="rId15"/>
    <p:sldId id="269" r:id="rId16"/>
    <p:sldId id="270" r:id="rId17"/>
    <p:sldId id="273" r:id="rId18"/>
    <p:sldId id="272" r:id="rId19"/>
    <p:sldId id="271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214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24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5464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19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97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69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01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357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1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65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15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04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38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46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6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99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574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4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5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7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0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3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6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7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BBA5B-5666-4D54-9CE5-F8B8B8B262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B4502-6213-4AB2-BD36-149EA96E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6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yapp.product/list" TargetMode="External"/><Relationship Id="rId2" Type="http://schemas.openxmlformats.org/officeDocument/2006/relationships/hyperlink" Target="http://myapp/mypage.asp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546789"/>
            <a:ext cx="7766936" cy="3600943"/>
          </a:xfrm>
        </p:spPr>
        <p:txBody>
          <a:bodyPr>
            <a:normAutofit/>
          </a:bodyPr>
          <a:lstStyle/>
          <a:p>
            <a:pPr lvl="0" algn="l"/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ASP.NET MVC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MVC3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 5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ASP.NET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webform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ASP.NET MVC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90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63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340571"/>
              </p:ext>
            </p:extLst>
          </p:nvPr>
        </p:nvGraphicFramePr>
        <p:xfrm>
          <a:off x="1020929" y="1455937"/>
          <a:ext cx="8114192" cy="4714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6472"/>
                <a:gridCol w="2072210"/>
                <a:gridCol w="2018246"/>
                <a:gridCol w="2017264"/>
              </a:tblGrid>
              <a:tr h="3457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nghệ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Sức mạnh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Yếu điểm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914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CGI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giản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lựa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chọn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nhất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vào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thời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điểm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này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Chạy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bên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ngoài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 server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8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1996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 (Active Server Page)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Mục đích chung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dịch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thời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thực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2002/ 2003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ASP.NET 1.0/1.1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có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trạng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thái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̃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được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biên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dịch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khuyến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khích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trình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hướng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đối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tượng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Chiếm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nhiều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bandwidth.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 HTML </a:t>
                      </a: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nhìn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̉ </a:t>
                      </a: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test.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1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ASP.NET 2.0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2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2007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ASP.NET Ajax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2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ASP.NET 3.5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4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ASP.NET 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447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ASP.NET 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52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ASP.NET MVC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97" y="1575875"/>
            <a:ext cx="5742857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6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4693"/>
            <a:ext cx="97155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9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1397"/>
            <a:ext cx="9061470" cy="3880773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MVC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webforms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://myapp/mypage.aspx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mypage.aspx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MVC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http://myapp.product/list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“routing engine”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0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2369"/>
            <a:ext cx="8596668" cy="4398993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class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class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class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“action method”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action method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render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8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ASP.NET MVC	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010" y="1592419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hừa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(extensible) &amp;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(pluggable).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ASP.NET MVC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 MVC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URL.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ASP.NET(.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usercontrol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master page(.master)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168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72248"/>
            <a:ext cx="8596668" cy="13208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29305"/>
            <a:ext cx="9292289" cy="5078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ASP.NET MVC 3</a:t>
            </a:r>
            <a:endParaRPr 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HTML5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CSS3,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validation.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View Engine: RAZOR, ASPX,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source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ASP.NET MVC2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ASPX.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ViewBag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Dependency injection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IDependencyResolver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Partial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81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ASP.NET MVC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593"/>
            <a:ext cx="8596668" cy="448777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 MVC 4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Project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Project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Asynchrous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Minification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web.confige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OAuth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NetOpenAuth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Azure SDK 1.6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7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ASP.NET MVC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700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 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</a:t>
            </a:r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Boostrap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Authencation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overrides,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overrides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MVC5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14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175" y="1790331"/>
            <a:ext cx="8596668" cy="13208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ASP.NET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Webforms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ASP.NET MVC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79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376039"/>
            <a:ext cx="8812894" cy="4702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275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u="sng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Khái</a:t>
            </a:r>
            <a:r>
              <a:rPr lang="en-US" sz="2800" u="sn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niệm</a:t>
            </a:r>
            <a:endParaRPr lang="en-US" sz="2800" u="sng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8275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u="sng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VC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vai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- View -  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tách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trao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13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891886"/>
              </p:ext>
            </p:extLst>
          </p:nvPr>
        </p:nvGraphicFramePr>
        <p:xfrm>
          <a:off x="674703" y="492819"/>
          <a:ext cx="10191565" cy="61299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34121"/>
                <a:gridCol w="3428722"/>
                <a:gridCol w="3428722"/>
              </a:tblGrid>
              <a:tr h="2406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51" marR="448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ASP.NET </a:t>
                      </a: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webforms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51" marR="448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ASP.NET MVC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51" marR="44851" marT="0" marB="0"/>
                </a:tc>
              </a:tr>
              <a:tr h="7565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Kiến trúc chương trình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51" marR="448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Kiến trúc mô hình webform Business Database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51" marR="448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Kiến trúc sử dụng việc phân chia chương trình thành Contrllers, Models, Views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51" marR="44851" marT="0" marB="0"/>
                </a:tc>
              </a:tr>
              <a:tr h="7565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Cú pháp chương trình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51" marR="448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 dụng cú pháp của webform, tất các sự kiện và controls do server quản lý.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51" marR="448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 sự kiện được điều khiển bởi controllers, các controls không do server quản lý.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51" marR="44851" marT="0" marB="0"/>
                </a:tc>
              </a:tr>
              <a:tr h="6917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 cập dữ liệu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51" marR="448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 dụng hầu hết các công nghệ truy cập dữ liệu trong ứng dụng. 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51" marR="448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 lớn dùng LINQ to SQL class để tạo mô hình truy cập đối tượng.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51" marR="44851" marT="0" marB="0"/>
                </a:tc>
              </a:tr>
              <a:tr h="10145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51" marR="448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gồm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51" marR="448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 có thể sử dụng các unit test kiểm tra các phương thức trong controller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51" marR="44851" marT="0" marB="0"/>
                </a:tc>
              </a:tr>
              <a:tr h="10145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Tốc độ phân tải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51" marR="448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Tốc  độ  phân  tải  chậm khi  trong trang có quá nhiều các controls vì ViewState quá lớn. 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51" marR="448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 tải nhanh hơn do không phải quản lý ViewState để quản lý các control trong trang.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51" marR="44851" marT="0" marB="0"/>
                </a:tc>
              </a:tr>
              <a:tr h="2406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 tác với Javascript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51" marR="448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khăn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51" marR="448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 dàng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51" marR="44851" marT="0" marB="0"/>
                </a:tc>
              </a:tr>
              <a:tr h="7232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 Address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51" marR="448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  trúc  địa  chỉ  URL  có dạng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&lt;filename&gt;.aspx?&amp;&lt;các tham số&gt;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51" marR="448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Controllers/Action/Id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51" marR="4485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0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5216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682" y="1464817"/>
            <a:ext cx="9321554" cy="4500977"/>
          </a:xfrm>
        </p:spPr>
        <p:txBody>
          <a:bodyPr>
            <a:no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Model(</a:t>
            </a:r>
            <a:r>
              <a:rPr lang="en-US" sz="2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(SQL, MY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class/function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menu,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Controller(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class/function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583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731" y="2166513"/>
            <a:ext cx="2943636" cy="2200582"/>
          </a:xfrm>
        </p:spPr>
      </p:pic>
      <p:sp>
        <p:nvSpPr>
          <p:cNvPr id="7" name="TextBox 6"/>
          <p:cNvSpPr txBox="1"/>
          <p:nvPr/>
        </p:nvSpPr>
        <p:spPr>
          <a:xfrm>
            <a:off x="656948" y="1047565"/>
            <a:ext cx="931267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endParaRPr lang="en-US" sz="2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284163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iệc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7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683"/>
          </a:xfrm>
        </p:spPr>
        <p:txBody>
          <a:bodyPr/>
          <a:lstStyle/>
          <a:p>
            <a:pPr algn="ctr"/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8283"/>
            <a:ext cx="9496476" cy="468307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8375">
              <a:buFont typeface="Wingdings" panose="05000000000000000000" pitchFamily="2" charset="2"/>
              <a:buChar char="§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8375">
              <a:buFont typeface="Wingdings" panose="05000000000000000000" pitchFamily="2" charset="2"/>
              <a:buChar char="§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8375">
              <a:buFont typeface="Wingdings" panose="05000000000000000000" pitchFamily="2" charset="2"/>
              <a:buChar char="§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pPr marL="798513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=&gt;Do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0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849"/>
          </a:xfrm>
        </p:spPr>
        <p:txBody>
          <a:bodyPr/>
          <a:lstStyle/>
          <a:p>
            <a:pPr algn="ctr"/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24" y="149144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cồng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kềnh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6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9503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ASP.NET MVC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9103"/>
            <a:ext cx="8596668" cy="44522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sz="26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 MVC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ASP.NET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Webforms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 MVC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xậy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ASP.NET framework.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ử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ASP.NET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webforms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truyến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ASP.NET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ASP.NET MVC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ASP.NET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6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ASP.NET MVC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2369"/>
            <a:ext cx="8596668" cy="43989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ASP.NET MVC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11/2007 ở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ALT.NET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Austine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Texas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MVC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ASP.NET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MVC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1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ASP.NET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5635"/>
            <a:ext cx="8596668" cy="434572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namespace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ystem.Web.MVC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 MVC 1.0 (3/2000)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 MVC 2.0 (3/2010)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 MVC 3.0 (1/2011)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 MVC 4.0 (2012)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 MVC 5.0 (2013 )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27674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</TotalTime>
  <Words>1615</Words>
  <Application>Microsoft Office PowerPoint</Application>
  <PresentationFormat>Widescreen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Symbol</vt:lpstr>
      <vt:lpstr>Tahoma</vt:lpstr>
      <vt:lpstr>Times New Roman</vt:lpstr>
      <vt:lpstr>Trebuchet MS</vt:lpstr>
      <vt:lpstr>Wingdings</vt:lpstr>
      <vt:lpstr>Wingdings 3</vt:lpstr>
      <vt:lpstr>Facet</vt:lpstr>
      <vt:lpstr>Office Theme</vt:lpstr>
      <vt:lpstr>PowerPoint Presentation</vt:lpstr>
      <vt:lpstr>Giới thiệu mô hình MVC </vt:lpstr>
      <vt:lpstr>Các thành phần trong MVC</vt:lpstr>
      <vt:lpstr>PowerPoint Presentation</vt:lpstr>
      <vt:lpstr>Ưu và nhược điểm của MVC</vt:lpstr>
      <vt:lpstr>Ưu và nhược điểm của MVC</vt:lpstr>
      <vt:lpstr>Tổng quan ASP.NET MVC </vt:lpstr>
      <vt:lpstr>Tổng quan ASP.NET MVC</vt:lpstr>
      <vt:lpstr>MVC trong ASP.NET </vt:lpstr>
      <vt:lpstr>Lịch sử phát triển </vt:lpstr>
      <vt:lpstr>Kiến trúc ASP.NET MVC</vt:lpstr>
      <vt:lpstr>Quá trình xử lí yêu cầu </vt:lpstr>
      <vt:lpstr>Quá trình xử lí yêu cầu </vt:lpstr>
      <vt:lpstr>Quá trình xử lí yêu cầu</vt:lpstr>
      <vt:lpstr>Các tính năng của ASP.NET MVC  </vt:lpstr>
      <vt:lpstr>ASP.NET MVC 3 đến 5 </vt:lpstr>
      <vt:lpstr>ASP.NET MVC 3 đến 5</vt:lpstr>
      <vt:lpstr>ASP.NET MVC 3 đến 5</vt:lpstr>
      <vt:lpstr>So sánh sự khác nhau giữa ASP.NET Webforms và ASP.NET MVC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</dc:creator>
  <cp:lastModifiedBy>To</cp:lastModifiedBy>
  <cp:revision>34</cp:revision>
  <dcterms:created xsi:type="dcterms:W3CDTF">2018-03-15T02:30:08Z</dcterms:created>
  <dcterms:modified xsi:type="dcterms:W3CDTF">2018-03-15T09:40:39Z</dcterms:modified>
</cp:coreProperties>
</file>