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7" r:id="rId3"/>
    <p:sldId id="338" r:id="rId4"/>
    <p:sldId id="335" r:id="rId5"/>
    <p:sldId id="339" r:id="rId6"/>
    <p:sldId id="336" r:id="rId7"/>
    <p:sldId id="340" r:id="rId8"/>
    <p:sldId id="342" r:id="rId9"/>
    <p:sldId id="337" r:id="rId10"/>
    <p:sldId id="326" r:id="rId11"/>
    <p:sldId id="341" r:id="rId12"/>
    <p:sldId id="3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수빈" initials="권" lastIdx="1" clrIdx="0">
    <p:extLst>
      <p:ext uri="{19B8F6BF-5375-455C-9EA6-DF929625EA0E}">
        <p15:presenceInfo xmlns:p15="http://schemas.microsoft.com/office/powerpoint/2012/main" userId="권수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EE"/>
    <a:srgbClr val="E494E6"/>
    <a:srgbClr val="7CF440"/>
    <a:srgbClr val="FDD69D"/>
    <a:srgbClr val="FDB091"/>
    <a:srgbClr val="FEC5AC"/>
    <a:srgbClr val="FA8C60"/>
    <a:srgbClr val="FEBF9C"/>
    <a:srgbClr val="A0D953"/>
    <a:srgbClr val="BBE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2509" autoAdjust="0"/>
  </p:normalViewPr>
  <p:slideViewPr>
    <p:cSldViewPr snapToGrid="0">
      <p:cViewPr varScale="1">
        <p:scale>
          <a:sx n="69" d="100"/>
          <a:sy n="69" d="100"/>
        </p:scale>
        <p:origin x="4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186"/>
    </p:cViewPr>
  </p:sorter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C218-E353-415B-80A2-7156E1FF487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CFC87-2E25-4413-AEA2-517C1DD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0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D8E1-73C1-49C9-BEC6-63E2E92F6B0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B19A-EDBD-432A-9EB2-33ED3789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입원일수</a:t>
            </a:r>
            <a:r>
              <a:rPr lang="en-US" altLang="ko-KR" dirty="0"/>
              <a:t>, </a:t>
            </a:r>
            <a:r>
              <a:rPr lang="ko-KR" altLang="en-US" dirty="0"/>
              <a:t>자신의 질병과  진료내역정보</a:t>
            </a:r>
            <a:endParaRPr lang="en-US" altLang="ko-KR" dirty="0"/>
          </a:p>
          <a:p>
            <a:r>
              <a:rPr lang="ko-KR" altLang="en-US" dirty="0"/>
              <a:t>병원진료</a:t>
            </a:r>
            <a:r>
              <a:rPr lang="en-US" altLang="ko-KR" dirty="0"/>
              <a:t>(</a:t>
            </a:r>
            <a:r>
              <a:rPr lang="ko-KR" altLang="en-US" dirty="0"/>
              <a:t>응급실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B19A-EDBD-432A-9EB2-33ED3789B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11014"/>
            <a:ext cx="8615290" cy="8012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8" y="871560"/>
            <a:ext cx="41148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Click Here To Change </a:t>
            </a:r>
            <a:r>
              <a:rPr lang="en-US">
                <a:solidFill>
                  <a:schemeClr val="accent2"/>
                </a:solidFill>
              </a:rPr>
              <a:t>Your Subtitle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11467932" y="6235784"/>
            <a:ext cx="516155" cy="5161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66430" y="1236685"/>
            <a:ext cx="859135" cy="199000"/>
            <a:chOff x="7725979" y="2223853"/>
            <a:chExt cx="2965968" cy="687003"/>
          </a:xfrm>
        </p:grpSpPr>
        <p:sp>
          <p:nvSpPr>
            <p:cNvPr id="11" name="Diamond 10"/>
            <p:cNvSpPr/>
            <p:nvPr userDrawn="1"/>
          </p:nvSpPr>
          <p:spPr>
            <a:xfrm>
              <a:off x="7725979" y="2223853"/>
              <a:ext cx="687003" cy="6870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8485634" y="2223853"/>
              <a:ext cx="687003" cy="6870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9245289" y="2223853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0004944" y="2223853"/>
              <a:ext cx="687003" cy="68700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2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11413988" y="6167772"/>
            <a:ext cx="567771" cy="56777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33338" y="6269094"/>
            <a:ext cx="729069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0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7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Click Here To Change Your Subtitle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Click Here To Change Your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DA-FE03-4EF7-8F15-3521BBE76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63919" y="0"/>
            <a:ext cx="12192000" cy="6857999"/>
          </a:xfrm>
          <a:prstGeom prst="rect">
            <a:avLst/>
          </a:prstGeom>
          <a:solidFill>
            <a:srgbClr val="45BE9B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826804-C4F6-4440-837B-CA95612EE981}"/>
              </a:ext>
            </a:extLst>
          </p:cNvPr>
          <p:cNvGrpSpPr/>
          <p:nvPr/>
        </p:nvGrpSpPr>
        <p:grpSpPr>
          <a:xfrm>
            <a:off x="1319548" y="402034"/>
            <a:ext cx="3174093" cy="6053932"/>
            <a:chOff x="1319548" y="402034"/>
            <a:chExt cx="3174093" cy="6053932"/>
          </a:xfrm>
        </p:grpSpPr>
        <p:pic>
          <p:nvPicPr>
            <p:cNvPr id="15" name="图片 2">
              <a:extLst>
                <a:ext uri="{FF2B5EF4-FFF2-40B4-BE49-F238E27FC236}">
                  <a16:creationId xmlns:a16="http://schemas.microsoft.com/office/drawing/2014/main" id="{1B9F92A8-BE6B-4D13-A993-F8483682C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6" r="16077"/>
            <a:stretch/>
          </p:blipFill>
          <p:spPr>
            <a:xfrm>
              <a:off x="1319548" y="402034"/>
              <a:ext cx="3161498" cy="605393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0356C8-F524-49CB-8DFC-3DB23DEBDAE3}"/>
                </a:ext>
              </a:extLst>
            </p:cNvPr>
            <p:cNvSpPr txBox="1"/>
            <p:nvPr/>
          </p:nvSpPr>
          <p:spPr>
            <a:xfrm>
              <a:off x="1745674" y="1875218"/>
              <a:ext cx="27479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문체부 바탕체" panose="02030609000101010101" pitchFamily="17" charset="-127"/>
                </a:rPr>
                <a:t>프랜즈테이블</a:t>
              </a:r>
              <a:endPara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문체부 바탕체" panose="02030609000101010101" pitchFamily="17" charset="-127"/>
              </a:endParaRPr>
            </a:p>
            <a:p>
              <a:endParaRPr lang="en-US" altLang="ko-KR" sz="2800" b="1" dirty="0">
                <a:latin typeface="KoPub바탕체 Medium" panose="02020603020101020101" pitchFamily="18" charset="-127"/>
                <a:ea typeface="문체부 바탕체" panose="02030609000101010101" pitchFamily="17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443804-F92D-4071-8461-69B7426FA032}"/>
              </a:ext>
            </a:extLst>
          </p:cNvPr>
          <p:cNvSpPr txBox="1"/>
          <p:nvPr/>
        </p:nvSpPr>
        <p:spPr>
          <a:xfrm>
            <a:off x="4487648" y="938106"/>
            <a:ext cx="75404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APP</a:t>
            </a:r>
          </a:p>
          <a:p>
            <a:pPr algn="ctr"/>
            <a:r>
              <a:rPr lang="en-US" altLang="ko-KR" sz="6600" b="1" dirty="0">
                <a:solidFill>
                  <a:schemeClr val="tx2">
                    <a:lumMod val="50000"/>
                  </a:schemeClr>
                </a:solidFill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&lt;</a:t>
            </a:r>
            <a:r>
              <a:rPr lang="ko-KR" altLang="en-US" sz="6600" b="1" dirty="0" err="1">
                <a:solidFill>
                  <a:schemeClr val="tx2">
                    <a:lumMod val="50000"/>
                  </a:schemeClr>
                </a:solidFill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프랜즈테이블</a:t>
            </a:r>
            <a:r>
              <a:rPr lang="en-US" altLang="ko-KR" sz="6600" b="1" dirty="0">
                <a:solidFill>
                  <a:schemeClr val="tx2">
                    <a:lumMod val="50000"/>
                  </a:schemeClr>
                </a:solidFill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&gt;</a:t>
            </a:r>
            <a:endParaRPr lang="ko-KR" altLang="en-US" sz="6600" b="1" dirty="0">
              <a:solidFill>
                <a:schemeClr val="tx2">
                  <a:lumMod val="50000"/>
                </a:schemeClr>
              </a:solidFill>
              <a:latin typeface="KoPub바탕체 Medium" panose="02020603020101020101" pitchFamily="18" charset="-127"/>
              <a:ea typeface="문체부 바탕체" panose="02030609000101010101" pitchFamily="17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32B7E-5CD2-4878-A27A-BCAE2082B5B7}"/>
              </a:ext>
            </a:extLst>
          </p:cNvPr>
          <p:cNvSpPr txBox="1"/>
          <p:nvPr/>
        </p:nvSpPr>
        <p:spPr>
          <a:xfrm>
            <a:off x="6766788" y="3838870"/>
            <a:ext cx="47764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             </a:t>
            </a:r>
            <a:r>
              <a:rPr lang="ko-KR" altLang="en-US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학과 </a:t>
            </a:r>
            <a:r>
              <a:rPr lang="en-US" altLang="ko-KR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: </a:t>
            </a:r>
            <a:r>
              <a:rPr lang="ko-KR" altLang="en-US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소프트웨어학과 </a:t>
            </a:r>
            <a:endParaRPr lang="en-US" altLang="ko-KR" sz="2000" b="1" dirty="0">
              <a:latin typeface="KoPub바탕체 Medium" panose="02020603020101020101" pitchFamily="18" charset="-127"/>
              <a:ea typeface="문체부 바탕체" panose="02030609000101010101" pitchFamily="17" charset="-127"/>
            </a:endParaRPr>
          </a:p>
          <a:p>
            <a:r>
              <a:rPr lang="ko-KR" altLang="en-US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             </a:t>
            </a:r>
            <a:r>
              <a:rPr lang="ko-KR" altLang="en-US" sz="2000" b="1" dirty="0" err="1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팀명</a:t>
            </a:r>
            <a:r>
              <a:rPr lang="ko-KR" altLang="en-US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 </a:t>
            </a:r>
            <a:r>
              <a:rPr lang="en-US" altLang="ko-KR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: </a:t>
            </a:r>
            <a:r>
              <a:rPr lang="ko-KR" altLang="en-US" sz="2000" b="1" dirty="0"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도원결의</a:t>
            </a:r>
            <a:endParaRPr lang="en-US" altLang="ko-KR" sz="2000" b="1" dirty="0">
              <a:latin typeface="KoPub바탕체 Medium" panose="02020603020101020101" pitchFamily="18" charset="-127"/>
              <a:ea typeface="문체부 바탕체" panose="02030609000101010101" pitchFamily="17" charset="-127"/>
            </a:endParaRPr>
          </a:p>
          <a:p>
            <a:pPr algn="r"/>
            <a:endParaRPr lang="en-US" altLang="ko-KR" sz="2000" b="1" dirty="0">
              <a:latin typeface="KoPub바탕체 Medium" panose="02020603020101020101" pitchFamily="18" charset="-127"/>
              <a:ea typeface="문체부 바탕체" panose="02030609000101010101" pitchFamily="17" charset="-127"/>
            </a:endParaRPr>
          </a:p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2015101263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김예성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2017100885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김선기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2017100985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허희만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</a:p>
          <a:p>
            <a:endParaRPr lang="en-US" altLang="ko-KR" sz="3200" dirty="0">
              <a:latin typeface="KoPub바탕체 Medium" panose="02020603020101020101" pitchFamily="18" charset="-127"/>
              <a:ea typeface="문체부 바탕체" panose="02030609000101010101" pitchFamily="17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8D29AB-5704-453E-9E22-550A9619E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1" y="2791111"/>
            <a:ext cx="2549237" cy="23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1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2" t="5751" r="11280" b="6144"/>
          <a:stretch/>
        </p:blipFill>
        <p:spPr>
          <a:xfrm>
            <a:off x="703728" y="1236823"/>
            <a:ext cx="3334870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설정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0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알람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알람 </a:t>
            </a:r>
            <a:r>
              <a:rPr lang="en-US" altLang="ko-KR" sz="1600" dirty="0"/>
              <a:t>on/off </a:t>
            </a:r>
            <a:r>
              <a:rPr lang="ko-KR" altLang="en-US" sz="1600" dirty="0"/>
              <a:t>설정을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알람</a:t>
            </a:r>
            <a:r>
              <a:rPr lang="ko-KR" altLang="en-US" sz="1600" dirty="0"/>
              <a:t> </a:t>
            </a:r>
            <a:r>
              <a:rPr lang="en-US" altLang="ko-KR" sz="1600" dirty="0"/>
              <a:t>on</a:t>
            </a:r>
            <a:r>
              <a:rPr lang="ko-KR" altLang="en-US" sz="1600" dirty="0"/>
              <a:t>에는 소리와 진동을 선택할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23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4" t="6144" r="16636" b="6928"/>
          <a:stretch/>
        </p:blipFill>
        <p:spPr>
          <a:xfrm>
            <a:off x="706484" y="1236823"/>
            <a:ext cx="3332114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관리자 로그인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관리자 모드의 </a:t>
            </a:r>
            <a:r>
              <a:rPr lang="ko-KR" altLang="en-US" sz="1600" dirty="0" err="1"/>
              <a:t>로그인을</a:t>
            </a:r>
            <a:r>
              <a:rPr lang="ko-KR" altLang="en-US" sz="1600" dirty="0"/>
              <a:t> 통해 회원의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기능의 개선에 대한 요청을 받고 그에 따른 공지도 할 예정이다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8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45BE9B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43804-F92D-4071-8461-69B7426FA032}"/>
              </a:ext>
            </a:extLst>
          </p:cNvPr>
          <p:cNvSpPr txBox="1"/>
          <p:nvPr/>
        </p:nvSpPr>
        <p:spPr>
          <a:xfrm>
            <a:off x="2533611" y="3017150"/>
            <a:ext cx="6533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KoPub바탕체 Medium" panose="02020603020101020101" pitchFamily="18" charset="-127"/>
                <a:ea typeface="문체부 바탕체" panose="02030609000101010101" pitchFamily="17" charset="-127"/>
              </a:rPr>
              <a:t>감사합니다</a:t>
            </a:r>
            <a:r>
              <a:rPr lang="en-US" altLang="ko-KR" sz="4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.</a:t>
            </a:r>
            <a:endParaRPr lang="ko-KR" altLang="en-US" sz="6600" b="1" dirty="0">
              <a:solidFill>
                <a:schemeClr val="tx2">
                  <a:lumMod val="50000"/>
                </a:schemeClr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4" y="364446"/>
            <a:ext cx="8615290" cy="80122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바탕" panose="02030600000101010101" pitchFamily="18" charset="-127"/>
                <a:ea typeface="바탕" panose="02030600000101010101" pitchFamily="18" charset="-127"/>
              </a:rPr>
              <a:t>애플리케이션 설명</a:t>
            </a:r>
            <a:endParaRPr lang="en-US" sz="4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355" y="1535183"/>
            <a:ext cx="349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애플리케이션 </a:t>
            </a:r>
            <a:r>
              <a:rPr lang="en-US" altLang="ko-KR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프랜즈테이블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355" y="2001553"/>
            <a:ext cx="749844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sz="1400" dirty="0"/>
              <a:t>앱을 통해 시간표를 지인들과 공유해 서로 소통할 수 있게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1"/>
            <a:r>
              <a:rPr lang="ko-KR" altLang="en-US" sz="1400" dirty="0"/>
              <a:t>현재 대학교 강의를 시간표에 집어넣어 원형 다이어그램으로 볼 수 있어서 시각적으로 편리하다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1"/>
            <a:r>
              <a:rPr lang="ko-KR" altLang="en-US" sz="1400" dirty="0"/>
              <a:t>아이디를 통해 친구추가를 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추가한 친구의 시간표를 볼 수 있다</a:t>
            </a:r>
            <a:r>
              <a:rPr lang="en-US" altLang="ko-KR" sz="1400" dirty="0"/>
              <a:t>.</a:t>
            </a:r>
          </a:p>
          <a:p>
            <a:pPr fontAlgn="base" latinLnBrk="1"/>
            <a:r>
              <a:rPr lang="ko-KR" altLang="en-US" sz="1400" dirty="0"/>
              <a:t>그리하여 서로 소통을 더 용이하게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1"/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44627" y="3401351"/>
            <a:ext cx="4005757" cy="611133"/>
            <a:chOff x="2321169" y="3465623"/>
            <a:chExt cx="3636015" cy="611133"/>
          </a:xfrm>
        </p:grpSpPr>
        <p:sp>
          <p:nvSpPr>
            <p:cNvPr id="15" name="TextBox 14"/>
            <p:cNvSpPr txBox="1"/>
            <p:nvPr/>
          </p:nvSpPr>
          <p:spPr>
            <a:xfrm>
              <a:off x="2321169" y="3465623"/>
              <a:ext cx="2677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바탕" panose="02030600000101010101" pitchFamily="18" charset="-127"/>
                  <a:ea typeface="문체부 바탕체" panose="02030609000101010101" pitchFamily="17" charset="-127"/>
                </a:rPr>
                <a:t>앱을 통한 시간표 확인가능</a:t>
              </a:r>
              <a:endPara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바탕" panose="02030600000101010101" pitchFamily="18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1170" y="3799757"/>
              <a:ext cx="36360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문체부 바탕체" panose="02030609000101010101" pitchFamily="17" charset="-127"/>
                </a:rPr>
                <a:t>시간표를 원형 다이어그램으로 빠르게 확인가능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문체부 바탕체" panose="02030609000101010101" pitchFamily="17" charset="-12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14928" y="5377928"/>
            <a:ext cx="6328947" cy="633427"/>
            <a:chOff x="2291470" y="3443329"/>
            <a:chExt cx="6328947" cy="633427"/>
          </a:xfrm>
        </p:grpSpPr>
        <p:sp>
          <p:nvSpPr>
            <p:cNvPr id="19" name="TextBox 18"/>
            <p:cNvSpPr txBox="1"/>
            <p:nvPr/>
          </p:nvSpPr>
          <p:spPr>
            <a:xfrm>
              <a:off x="2291470" y="3443329"/>
              <a:ext cx="294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바탕" panose="02030600000101010101" pitchFamily="18" charset="-127"/>
                  <a:ea typeface="문체부 바탕체" panose="02030609000101010101" pitchFamily="17" charset="-127"/>
                </a:rPr>
                <a:t>친구들과 시간표 공유 가능</a:t>
              </a:r>
              <a:endPara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바탕" panose="02030600000101010101" pitchFamily="18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21169" y="3799757"/>
              <a:ext cx="62992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문체부 바탕체" panose="02030609000101010101" pitchFamily="17" charset="-127"/>
                </a:rPr>
                <a:t>친구추가 기능을 통해 친구의 시간표를 확인하여 효율적인 소통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문체부 바탕체" panose="02030609000101010101" pitchFamily="17" charset="-127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44627" y="4401796"/>
            <a:ext cx="3051433" cy="611133"/>
            <a:chOff x="2321169" y="3465623"/>
            <a:chExt cx="3051433" cy="611133"/>
          </a:xfrm>
        </p:grpSpPr>
        <p:sp>
          <p:nvSpPr>
            <p:cNvPr id="22" name="TextBox 21"/>
            <p:cNvSpPr txBox="1"/>
            <p:nvPr/>
          </p:nvSpPr>
          <p:spPr>
            <a:xfrm>
              <a:off x="2321169" y="3465623"/>
              <a:ext cx="2488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바탕" panose="02030600000101010101" pitchFamily="18" charset="-127"/>
                  <a:ea typeface="문체부 바탕체" panose="02030609000101010101" pitchFamily="17" charset="-127"/>
                </a:rPr>
                <a:t>시간표 알람 설정 기능</a:t>
              </a:r>
              <a:endPara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바탕" panose="02030600000101010101" pitchFamily="18" charset="-127"/>
                <a:ea typeface="문체부 바탕체" panose="02030609000101010101" pitchFamily="17" charset="-127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21170" y="3799757"/>
              <a:ext cx="30514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문체부 바탕체" panose="02030609000101010101" pitchFamily="17" charset="-127"/>
                </a:rPr>
                <a:t>시간표에 알람을 설정하여 넣을 수 있음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문체부 바탕체" panose="02030609000101010101" pitchFamily="17" charset="-127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35938" y="3423419"/>
            <a:ext cx="755703" cy="755703"/>
            <a:chOff x="935938" y="3423419"/>
            <a:chExt cx="755703" cy="75570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Oval 10"/>
            <p:cNvSpPr/>
            <p:nvPr/>
          </p:nvSpPr>
          <p:spPr>
            <a:xfrm>
              <a:off x="935938" y="3423419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175438" y="3603406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5938" y="5420271"/>
            <a:ext cx="755703" cy="755703"/>
            <a:chOff x="935938" y="5420271"/>
            <a:chExt cx="755703" cy="75570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935938" y="5420271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130591" y="5603476"/>
              <a:ext cx="366393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5938" y="4421845"/>
            <a:ext cx="755703" cy="755703"/>
            <a:chOff x="935938" y="4421845"/>
            <a:chExt cx="755703" cy="75570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" name="Oval 11"/>
            <p:cNvSpPr/>
            <p:nvPr/>
          </p:nvSpPr>
          <p:spPr>
            <a:xfrm>
              <a:off x="935938" y="4421845"/>
              <a:ext cx="755703" cy="75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089564" y="4618408"/>
              <a:ext cx="448449" cy="36257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27F8B9-EE06-4C76-813D-9404CB6F23FA}"/>
              </a:ext>
            </a:extLst>
          </p:cNvPr>
          <p:cNvGrpSpPr/>
          <p:nvPr/>
        </p:nvGrpSpPr>
        <p:grpSpPr>
          <a:xfrm>
            <a:off x="8790114" y="953572"/>
            <a:ext cx="2416780" cy="4244023"/>
            <a:chOff x="6495229" y="550525"/>
            <a:chExt cx="2264399" cy="4336083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E11AFEAE-0F8C-4C10-9807-EF99988F67E9}"/>
                </a:ext>
              </a:extLst>
            </p:cNvPr>
            <p:cNvGrpSpPr/>
            <p:nvPr/>
          </p:nvGrpSpPr>
          <p:grpSpPr>
            <a:xfrm>
              <a:off x="6495229" y="550525"/>
              <a:ext cx="2264399" cy="4336083"/>
              <a:chOff x="4802353" y="-1848596"/>
              <a:chExt cx="2490839" cy="4769691"/>
            </a:xfrm>
          </p:grpSpPr>
          <p:pic>
            <p:nvPicPr>
              <p:cNvPr id="53" name="图片 2">
                <a:extLst>
                  <a:ext uri="{FF2B5EF4-FFF2-40B4-BE49-F238E27FC236}">
                    <a16:creationId xmlns:a16="http://schemas.microsoft.com/office/drawing/2014/main" id="{340418F9-F23A-4815-879B-16A849E0EF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16" r="16077"/>
              <a:stretch/>
            </p:blipFill>
            <p:spPr>
              <a:xfrm>
                <a:off x="4802353" y="-1848596"/>
                <a:ext cx="2490839" cy="4769691"/>
              </a:xfrm>
              <a:prstGeom prst="rect">
                <a:avLst/>
              </a:prstGeom>
            </p:spPr>
          </p:pic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18607BC5-0847-4E73-A707-19390AF11E17}"/>
                  </a:ext>
                </a:extLst>
              </p:cNvPr>
              <p:cNvSpPr/>
              <p:nvPr/>
            </p:nvSpPr>
            <p:spPr>
              <a:xfrm>
                <a:off x="5039027" y="-1116310"/>
                <a:ext cx="2022690" cy="32811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7A6F47-7E42-4584-BFCE-30CE895B2E6E}"/>
                </a:ext>
              </a:extLst>
            </p:cNvPr>
            <p:cNvSpPr txBox="1"/>
            <p:nvPr/>
          </p:nvSpPr>
          <p:spPr>
            <a:xfrm>
              <a:off x="6749137" y="1443794"/>
              <a:ext cx="1968210" cy="40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 </a:t>
              </a:r>
              <a:r>
                <a:rPr lang="ko-KR" altLang="en-US" sz="2000" dirty="0" err="1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프랜즈테이블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8855E666-188C-4145-8A86-6E02E6F008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7550" y="2967985"/>
              <a:ext cx="31386" cy="51777"/>
            </a:xfrm>
            <a:custGeom>
              <a:avLst/>
              <a:gdLst>
                <a:gd name="T0" fmla="*/ 41 w 41"/>
                <a:gd name="T1" fmla="*/ 55 h 61"/>
                <a:gd name="T2" fmla="*/ 9 w 41"/>
                <a:gd name="T3" fmla="*/ 7 h 61"/>
                <a:gd name="T4" fmla="*/ 5 w 41"/>
                <a:gd name="T5" fmla="*/ 0 h 61"/>
                <a:gd name="T6" fmla="*/ 18 w 41"/>
                <a:gd name="T7" fmla="*/ 53 h 61"/>
                <a:gd name="T8" fmla="*/ 41 w 41"/>
                <a:gd name="T9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41" y="55"/>
                  </a:moveTo>
                  <a:cubicBezTo>
                    <a:pt x="25" y="38"/>
                    <a:pt x="14" y="21"/>
                    <a:pt x="9" y="7"/>
                  </a:cubicBezTo>
                  <a:cubicBezTo>
                    <a:pt x="8" y="4"/>
                    <a:pt x="6" y="2"/>
                    <a:pt x="5" y="0"/>
                  </a:cubicBezTo>
                  <a:cubicBezTo>
                    <a:pt x="0" y="17"/>
                    <a:pt x="7" y="39"/>
                    <a:pt x="18" y="53"/>
                  </a:cubicBezTo>
                  <a:cubicBezTo>
                    <a:pt x="24" y="61"/>
                    <a:pt x="32" y="60"/>
                    <a:pt x="41" y="55"/>
                  </a:cubicBezTo>
                  <a:close/>
                </a:path>
              </a:pathLst>
            </a:custGeom>
            <a:solidFill>
              <a:srgbClr val="FF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0A6E6482-11C8-454B-82C5-3E11817F2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51" y="2438744"/>
            <a:ext cx="1953491" cy="18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8366" r="10189" b="7843"/>
          <a:stretch/>
        </p:blipFill>
        <p:spPr>
          <a:xfrm>
            <a:off x="703555" y="1236823"/>
            <a:ext cx="3335043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8" y="1897231"/>
            <a:ext cx="372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메인 페이지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오늘의 시간표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866" y="2465220"/>
            <a:ext cx="41146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오늘의 시간표를 오전과 오후로 나눠 원형 다이어그램 형식으로 확인할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오전과 오후는 화면의 슬라이드 혹은 좌우 이동 버튼을 통해 언제든지 볼 수 있도록 할 예정이다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3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8" t="9674" r="13204" b="5882"/>
          <a:stretch/>
        </p:blipFill>
        <p:spPr>
          <a:xfrm>
            <a:off x="712526" y="1236823"/>
            <a:ext cx="3326072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8" y="1897231"/>
            <a:ext cx="372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시간표 편집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나의 시간표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이번 주의 시간표를 테이블로 확인할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요일을 클릭해 요일 별 시간표 편집을 할 수 있도록 할 예정이다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87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6013" r="10644" b="5882"/>
          <a:stretch/>
        </p:blipFill>
        <p:spPr>
          <a:xfrm>
            <a:off x="705430" y="1236823"/>
            <a:ext cx="3333168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시간표 편집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20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요일별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 시간표 편집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시간표의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수정 삭제 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시간표 추가 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알람의</a:t>
            </a:r>
            <a:r>
              <a:rPr lang="ko-KR" altLang="en-US" sz="1600" dirty="0"/>
              <a:t> 필요에 따라 </a:t>
            </a:r>
            <a:r>
              <a:rPr lang="ko-KR" altLang="en-US" sz="1600" dirty="0" err="1"/>
              <a:t>알람을</a:t>
            </a:r>
            <a:r>
              <a:rPr lang="ko-KR" altLang="en-US" sz="1600" dirty="0"/>
              <a:t> 설정할 수 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68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0" t="10065" r="15664" b="9020"/>
          <a:stretch/>
        </p:blipFill>
        <p:spPr>
          <a:xfrm>
            <a:off x="690476" y="1236823"/>
            <a:ext cx="3348122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친구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친구 목록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나의 친구목록을 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친구 추가 버튼을 통해 친구를 추가할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요청함에 친구 요청이 들어왔을 때</a:t>
            </a:r>
            <a:r>
              <a:rPr lang="en-US" altLang="ko-KR" sz="1600" dirty="0"/>
              <a:t> </a:t>
            </a:r>
            <a:r>
              <a:rPr lang="ko-KR" altLang="en-US" sz="1600" dirty="0"/>
              <a:t>그 친구의 요청을 수락하거나 거절할 수 있게 할 예정이다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친구의 이름을 눌러 친구의 시간표를 보러 가거나 삭제할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78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6144" r="12653" b="5358"/>
          <a:stretch/>
        </p:blipFill>
        <p:spPr>
          <a:xfrm>
            <a:off x="704132" y="1236823"/>
            <a:ext cx="3334466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친구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친구 추가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친구의 아이디를 입력해 친구 추가 요청을 할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친구가 요청을 수락했을 때 친구 목록에 추가된다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46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t="3825" r="8853" b="7025"/>
          <a:stretch/>
        </p:blipFill>
        <p:spPr>
          <a:xfrm>
            <a:off x="703728" y="1236685"/>
            <a:ext cx="3334870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친구 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친구의 시간표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등록된 친구의 시간표를 볼 수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서로의 시간표를 통해 친구와 시간 조율을 용이하게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85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E0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예상 구현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10327" r="9641" b="7843"/>
          <a:stretch/>
        </p:blipFill>
        <p:spPr>
          <a:xfrm>
            <a:off x="701846" y="1236823"/>
            <a:ext cx="3336752" cy="543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867" y="1897231"/>
            <a:ext cx="606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867" y="2496222"/>
            <a:ext cx="3729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사용자의 프로필 편집과 </a:t>
            </a:r>
            <a:r>
              <a:rPr lang="ko-KR" altLang="en-US" sz="1600" dirty="0" err="1"/>
              <a:t>알람을</a:t>
            </a:r>
            <a:r>
              <a:rPr lang="ko-KR" altLang="en-US" sz="1600" dirty="0"/>
              <a:t> 설정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29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Gold">
      <a:dk1>
        <a:srgbClr val="1C1C1C"/>
      </a:dk1>
      <a:lt1>
        <a:srgbClr val="FFFFFF"/>
      </a:lt1>
      <a:dk2>
        <a:srgbClr val="44546A"/>
      </a:dk2>
      <a:lt2>
        <a:srgbClr val="FCFCFC"/>
      </a:lt2>
      <a:accent1>
        <a:srgbClr val="7A4800"/>
      </a:accent1>
      <a:accent2>
        <a:srgbClr val="B76C00"/>
      </a:accent2>
      <a:accent3>
        <a:srgbClr val="F49100"/>
      </a:accent3>
      <a:accent4>
        <a:srgbClr val="FFBE5F"/>
      </a:accent4>
      <a:accent5>
        <a:srgbClr val="FED394"/>
      </a:accent5>
      <a:accent6>
        <a:srgbClr val="FFE9C9"/>
      </a:accent6>
      <a:hlink>
        <a:srgbClr val="F49100"/>
      </a:hlink>
      <a:folHlink>
        <a:srgbClr val="85DFD0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18137</TotalTime>
  <Words>370</Words>
  <Application>Microsoft Office PowerPoint</Application>
  <PresentationFormat>와이드스크린</PresentationFormat>
  <Paragraphs>72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KoPub바탕체 Medium</vt:lpstr>
      <vt:lpstr>Lato</vt:lpstr>
      <vt:lpstr>Lato Light</vt:lpstr>
      <vt:lpstr>맑은 고딕</vt:lpstr>
      <vt:lpstr>바탕</vt:lpstr>
      <vt:lpstr>함초롬바탕</vt:lpstr>
      <vt:lpstr>Arial</vt:lpstr>
      <vt:lpstr>Calibri</vt:lpstr>
      <vt:lpstr>Office Theme</vt:lpstr>
      <vt:lpstr>PowerPoint 프레젠테이션</vt:lpstr>
      <vt:lpstr>애플리케이션 설명</vt:lpstr>
      <vt:lpstr>예상 구현 화면</vt:lpstr>
      <vt:lpstr>예상 구현 화면</vt:lpstr>
      <vt:lpstr>예상 구현 화면</vt:lpstr>
      <vt:lpstr>예상 구현 화면</vt:lpstr>
      <vt:lpstr>예상 구현 화면</vt:lpstr>
      <vt:lpstr>예상 구현 화면</vt:lpstr>
      <vt:lpstr>예상 구현 화면</vt:lpstr>
      <vt:lpstr>예상 구현 화면</vt:lpstr>
      <vt:lpstr>예상 구현 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Thanh Bình</dc:creator>
  <cp:lastModifiedBy>KIM YESUNG</cp:lastModifiedBy>
  <cp:revision>364</cp:revision>
  <dcterms:created xsi:type="dcterms:W3CDTF">2015-08-01T04:11:49Z</dcterms:created>
  <dcterms:modified xsi:type="dcterms:W3CDTF">2021-04-29T15:20:28Z</dcterms:modified>
</cp:coreProperties>
</file>