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90" r:id="rId6"/>
    <p:sldId id="257" r:id="rId7"/>
    <p:sldId id="289" r:id="rId8"/>
    <p:sldId id="259" r:id="rId9"/>
    <p:sldId id="264" r:id="rId10"/>
    <p:sldId id="288" r:id="rId11"/>
    <p:sldId id="261" r:id="rId12"/>
    <p:sldId id="280" r:id="rId13"/>
    <p:sldId id="263" r:id="rId14"/>
    <p:sldId id="265" r:id="rId15"/>
    <p:sldId id="267" r:id="rId16"/>
    <p:sldId id="277" r:id="rId17"/>
    <p:sldId id="270" r:id="rId18"/>
    <p:sldId id="272" r:id="rId19"/>
    <p:sldId id="273" r:id="rId20"/>
    <p:sldId id="275" r:id="rId21"/>
    <p:sldId id="278" r:id="rId22"/>
    <p:sldId id="274" r:id="rId23"/>
    <p:sldId id="279" r:id="rId24"/>
    <p:sldId id="282" r:id="rId25"/>
    <p:sldId id="284" r:id="rId26"/>
    <p:sldId id="285" r:id="rId27"/>
    <p:sldId id="286" r:id="rId28"/>
    <p:sldId id="287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30771-21C2-4DD2-A26D-E1B4DD5C8CF4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062F9D4D-8181-4B2C-A680-12AA7A6AB3B3}">
      <dgm:prSet phldrT="[Text]"/>
      <dgm:spPr/>
      <dgm:t>
        <a:bodyPr/>
        <a:lstStyle/>
        <a:p>
          <a:r>
            <a:rPr lang="en-SG" dirty="0"/>
            <a:t>Raw Dataset</a:t>
          </a:r>
        </a:p>
      </dgm:t>
    </dgm:pt>
    <dgm:pt modelId="{95D06B60-A095-47F0-BC4F-02DA036B8FEF}" type="parTrans" cxnId="{C1AFCD88-6152-4098-A1D1-96F3095CFDCE}">
      <dgm:prSet/>
      <dgm:spPr/>
      <dgm:t>
        <a:bodyPr/>
        <a:lstStyle/>
        <a:p>
          <a:endParaRPr lang="en-SG"/>
        </a:p>
      </dgm:t>
    </dgm:pt>
    <dgm:pt modelId="{CB24ADF9-8B64-4E3E-9D71-6C10BB57AD42}" type="sibTrans" cxnId="{C1AFCD88-6152-4098-A1D1-96F3095CFDCE}">
      <dgm:prSet/>
      <dgm:spPr/>
      <dgm:t>
        <a:bodyPr/>
        <a:lstStyle/>
        <a:p>
          <a:endParaRPr lang="en-SG"/>
        </a:p>
      </dgm:t>
    </dgm:pt>
    <dgm:pt modelId="{A0B514DB-1177-4A96-A1C9-019FE3DE9441}">
      <dgm:prSet phldrT="[Text]"/>
      <dgm:spPr/>
      <dgm:t>
        <a:bodyPr/>
        <a:lstStyle/>
        <a:p>
          <a:r>
            <a:rPr lang="en-SG" dirty="0"/>
            <a:t>Customer Table</a:t>
          </a:r>
        </a:p>
      </dgm:t>
    </dgm:pt>
    <dgm:pt modelId="{2E52419D-56B8-450C-B92F-C26EDFED099A}" type="parTrans" cxnId="{EA870BAD-3E4A-4639-A4B7-4D77FD4B7DC6}">
      <dgm:prSet/>
      <dgm:spPr/>
      <dgm:t>
        <a:bodyPr/>
        <a:lstStyle/>
        <a:p>
          <a:endParaRPr lang="en-SG"/>
        </a:p>
      </dgm:t>
    </dgm:pt>
    <dgm:pt modelId="{BEAA7463-0C6C-41ED-8695-08C696F373ED}" type="sibTrans" cxnId="{EA870BAD-3E4A-4639-A4B7-4D77FD4B7DC6}">
      <dgm:prSet/>
      <dgm:spPr/>
      <dgm:t>
        <a:bodyPr/>
        <a:lstStyle/>
        <a:p>
          <a:endParaRPr lang="en-SG"/>
        </a:p>
      </dgm:t>
    </dgm:pt>
    <dgm:pt modelId="{8BA7FB9D-965B-43F6-8A1C-7AD79305B512}">
      <dgm:prSet phldrT="[Text]"/>
      <dgm:spPr/>
      <dgm:t>
        <a:bodyPr/>
        <a:lstStyle/>
        <a:p>
          <a:r>
            <a:rPr lang="en-SG" dirty="0"/>
            <a:t>Merchant Table</a:t>
          </a:r>
        </a:p>
      </dgm:t>
    </dgm:pt>
    <dgm:pt modelId="{614A5816-0953-4177-BD39-A20047CE7580}" type="parTrans" cxnId="{A2667622-6BD3-4345-8516-040B722AF958}">
      <dgm:prSet/>
      <dgm:spPr/>
      <dgm:t>
        <a:bodyPr/>
        <a:lstStyle/>
        <a:p>
          <a:endParaRPr lang="en-SG"/>
        </a:p>
      </dgm:t>
    </dgm:pt>
    <dgm:pt modelId="{57F1A635-7E14-4995-A2F3-C6AD25BB0BEA}" type="sibTrans" cxnId="{A2667622-6BD3-4345-8516-040B722AF958}">
      <dgm:prSet/>
      <dgm:spPr/>
      <dgm:t>
        <a:bodyPr/>
        <a:lstStyle/>
        <a:p>
          <a:endParaRPr lang="en-SG"/>
        </a:p>
      </dgm:t>
    </dgm:pt>
    <dgm:pt modelId="{104216B1-7B04-48C7-8E2B-774E542AF576}">
      <dgm:prSet phldrT="[Text]"/>
      <dgm:spPr/>
      <dgm:t>
        <a:bodyPr/>
        <a:lstStyle/>
        <a:p>
          <a:r>
            <a:rPr lang="en-SG" dirty="0"/>
            <a:t>Country Table</a:t>
          </a:r>
        </a:p>
      </dgm:t>
    </dgm:pt>
    <dgm:pt modelId="{B6163556-2457-4098-AB40-CB1AD44EC6C8}" type="parTrans" cxnId="{4294818D-44FD-4283-A1BD-53555757D31B}">
      <dgm:prSet/>
      <dgm:spPr/>
      <dgm:t>
        <a:bodyPr/>
        <a:lstStyle/>
        <a:p>
          <a:endParaRPr lang="en-SG"/>
        </a:p>
      </dgm:t>
    </dgm:pt>
    <dgm:pt modelId="{2EA246AF-911E-40CC-B17F-DFEBC53F4236}" type="sibTrans" cxnId="{4294818D-44FD-4283-A1BD-53555757D31B}">
      <dgm:prSet/>
      <dgm:spPr/>
      <dgm:t>
        <a:bodyPr/>
        <a:lstStyle/>
        <a:p>
          <a:endParaRPr lang="en-SG"/>
        </a:p>
      </dgm:t>
    </dgm:pt>
    <dgm:pt modelId="{7070A26A-61C4-4B5B-9896-9B490DD98D52}">
      <dgm:prSet phldrT="[Text]"/>
      <dgm:spPr/>
      <dgm:t>
        <a:bodyPr/>
        <a:lstStyle/>
        <a:p>
          <a:r>
            <a:rPr lang="en-SG" dirty="0"/>
            <a:t>Transaction Log Table</a:t>
          </a:r>
        </a:p>
      </dgm:t>
    </dgm:pt>
    <dgm:pt modelId="{22EB7544-3C42-4885-B76E-E279B2C86A89}" type="parTrans" cxnId="{E88387E3-0AFF-4594-AAA7-23F8C1E554EE}">
      <dgm:prSet/>
      <dgm:spPr/>
      <dgm:t>
        <a:bodyPr/>
        <a:lstStyle/>
        <a:p>
          <a:endParaRPr lang="en-SG"/>
        </a:p>
      </dgm:t>
    </dgm:pt>
    <dgm:pt modelId="{40B5AC2F-38A8-4975-A019-22621765C3A1}" type="sibTrans" cxnId="{E88387E3-0AFF-4594-AAA7-23F8C1E554EE}">
      <dgm:prSet/>
      <dgm:spPr/>
      <dgm:t>
        <a:bodyPr/>
        <a:lstStyle/>
        <a:p>
          <a:endParaRPr lang="en-SG"/>
        </a:p>
      </dgm:t>
    </dgm:pt>
    <dgm:pt modelId="{4052C637-E7E8-44AC-ACEF-B20798A53E74}">
      <dgm:prSet phldrT="[Text]"/>
      <dgm:spPr/>
      <dgm:t>
        <a:bodyPr/>
        <a:lstStyle/>
        <a:p>
          <a:r>
            <a:rPr lang="en-SG" dirty="0"/>
            <a:t>Product &amp; Services Table</a:t>
          </a:r>
        </a:p>
      </dgm:t>
    </dgm:pt>
    <dgm:pt modelId="{34C75447-4FD7-410B-89FD-C489ECBE286A}" type="parTrans" cxnId="{40076B99-68C1-4E05-AD50-731EF5543199}">
      <dgm:prSet/>
      <dgm:spPr/>
      <dgm:t>
        <a:bodyPr/>
        <a:lstStyle/>
        <a:p>
          <a:endParaRPr lang="en-SG"/>
        </a:p>
      </dgm:t>
    </dgm:pt>
    <dgm:pt modelId="{66E50D2C-A5E0-444D-A373-5C6520547A6E}" type="sibTrans" cxnId="{40076B99-68C1-4E05-AD50-731EF5543199}">
      <dgm:prSet/>
      <dgm:spPr/>
      <dgm:t>
        <a:bodyPr/>
        <a:lstStyle/>
        <a:p>
          <a:endParaRPr lang="en-SG"/>
        </a:p>
      </dgm:t>
    </dgm:pt>
    <dgm:pt modelId="{DC38E9FD-8561-4FC8-B88B-ADD9BAB7DBC3}" type="pres">
      <dgm:prSet presAssocID="{A8D30771-21C2-4DD2-A26D-E1B4DD5C8C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2B420D1-86DF-4A47-A97D-5D881A0757EF}" type="pres">
      <dgm:prSet presAssocID="{062F9D4D-8181-4B2C-A680-12AA7A6AB3B3}" presName="root1" presStyleCnt="0"/>
      <dgm:spPr/>
    </dgm:pt>
    <dgm:pt modelId="{E5F10CD2-A2EB-42E5-A650-CDF12251BA63}" type="pres">
      <dgm:prSet presAssocID="{062F9D4D-8181-4B2C-A680-12AA7A6AB3B3}" presName="LevelOneTextNode" presStyleLbl="node0" presStyleIdx="0" presStyleCnt="1">
        <dgm:presLayoutVars>
          <dgm:chPref val="3"/>
        </dgm:presLayoutVars>
      </dgm:prSet>
      <dgm:spPr/>
    </dgm:pt>
    <dgm:pt modelId="{90C22F8F-8EB3-4A22-8B1E-F4A21CFD3376}" type="pres">
      <dgm:prSet presAssocID="{062F9D4D-8181-4B2C-A680-12AA7A6AB3B3}" presName="level2hierChild" presStyleCnt="0"/>
      <dgm:spPr/>
    </dgm:pt>
    <dgm:pt modelId="{495BA1A5-41A2-4919-BBCD-AF36E1AB188B}" type="pres">
      <dgm:prSet presAssocID="{2E52419D-56B8-450C-B92F-C26EDFED099A}" presName="conn2-1" presStyleLbl="parChTrans1D2" presStyleIdx="0" presStyleCnt="4"/>
      <dgm:spPr/>
    </dgm:pt>
    <dgm:pt modelId="{2BDDB4DC-A6A0-464C-BCCF-267ABC554A8F}" type="pres">
      <dgm:prSet presAssocID="{2E52419D-56B8-450C-B92F-C26EDFED099A}" presName="connTx" presStyleLbl="parChTrans1D2" presStyleIdx="0" presStyleCnt="4"/>
      <dgm:spPr/>
    </dgm:pt>
    <dgm:pt modelId="{AE31F869-81AB-47FC-AF68-D73051FB65F6}" type="pres">
      <dgm:prSet presAssocID="{A0B514DB-1177-4A96-A1C9-019FE3DE9441}" presName="root2" presStyleCnt="0"/>
      <dgm:spPr/>
    </dgm:pt>
    <dgm:pt modelId="{7CFA271F-90C8-4A11-A536-7EB6EA8062A0}" type="pres">
      <dgm:prSet presAssocID="{A0B514DB-1177-4A96-A1C9-019FE3DE9441}" presName="LevelTwoTextNode" presStyleLbl="node2" presStyleIdx="0" presStyleCnt="4">
        <dgm:presLayoutVars>
          <dgm:chPref val="3"/>
        </dgm:presLayoutVars>
      </dgm:prSet>
      <dgm:spPr/>
    </dgm:pt>
    <dgm:pt modelId="{B57EBF5A-3226-4A43-8C3C-22F92C483ADC}" type="pres">
      <dgm:prSet presAssocID="{A0B514DB-1177-4A96-A1C9-019FE3DE9441}" presName="level3hierChild" presStyleCnt="0"/>
      <dgm:spPr/>
    </dgm:pt>
    <dgm:pt modelId="{28637AA3-4516-4F48-95A5-1D20C1CA3698}" type="pres">
      <dgm:prSet presAssocID="{614A5816-0953-4177-BD39-A20047CE7580}" presName="conn2-1" presStyleLbl="parChTrans1D2" presStyleIdx="1" presStyleCnt="4"/>
      <dgm:spPr/>
    </dgm:pt>
    <dgm:pt modelId="{C96E1006-6A59-493E-AFBC-4C4CFAC0ECF8}" type="pres">
      <dgm:prSet presAssocID="{614A5816-0953-4177-BD39-A20047CE7580}" presName="connTx" presStyleLbl="parChTrans1D2" presStyleIdx="1" presStyleCnt="4"/>
      <dgm:spPr/>
    </dgm:pt>
    <dgm:pt modelId="{BCB40F6A-529B-4D3C-82FD-AC5283EB1834}" type="pres">
      <dgm:prSet presAssocID="{8BA7FB9D-965B-43F6-8A1C-7AD79305B512}" presName="root2" presStyleCnt="0"/>
      <dgm:spPr/>
    </dgm:pt>
    <dgm:pt modelId="{9EEFDCB3-1FF2-45E8-A590-336926A6898E}" type="pres">
      <dgm:prSet presAssocID="{8BA7FB9D-965B-43F6-8A1C-7AD79305B512}" presName="LevelTwoTextNode" presStyleLbl="node2" presStyleIdx="1" presStyleCnt="4">
        <dgm:presLayoutVars>
          <dgm:chPref val="3"/>
        </dgm:presLayoutVars>
      </dgm:prSet>
      <dgm:spPr/>
    </dgm:pt>
    <dgm:pt modelId="{2FB1A91B-160C-4D3C-AEF0-D6DEBC89D1F4}" type="pres">
      <dgm:prSet presAssocID="{8BA7FB9D-965B-43F6-8A1C-7AD79305B512}" presName="level3hierChild" presStyleCnt="0"/>
      <dgm:spPr/>
    </dgm:pt>
    <dgm:pt modelId="{64B42F6B-B516-48AA-9D09-DDCE8501058C}" type="pres">
      <dgm:prSet presAssocID="{34C75447-4FD7-410B-89FD-C489ECBE286A}" presName="conn2-1" presStyleLbl="parChTrans1D3" presStyleIdx="0" presStyleCnt="1"/>
      <dgm:spPr/>
    </dgm:pt>
    <dgm:pt modelId="{5E34D75C-EF63-4A80-8666-01237B5ECA5F}" type="pres">
      <dgm:prSet presAssocID="{34C75447-4FD7-410B-89FD-C489ECBE286A}" presName="connTx" presStyleLbl="parChTrans1D3" presStyleIdx="0" presStyleCnt="1"/>
      <dgm:spPr/>
    </dgm:pt>
    <dgm:pt modelId="{8485F253-E87A-450F-A2DF-1390845ADF3F}" type="pres">
      <dgm:prSet presAssocID="{4052C637-E7E8-44AC-ACEF-B20798A53E74}" presName="root2" presStyleCnt="0"/>
      <dgm:spPr/>
    </dgm:pt>
    <dgm:pt modelId="{ADAB94A0-E181-4F45-9295-5454D16B6B6D}" type="pres">
      <dgm:prSet presAssocID="{4052C637-E7E8-44AC-ACEF-B20798A53E74}" presName="LevelTwoTextNode" presStyleLbl="node3" presStyleIdx="0" presStyleCnt="1">
        <dgm:presLayoutVars>
          <dgm:chPref val="3"/>
        </dgm:presLayoutVars>
      </dgm:prSet>
      <dgm:spPr/>
    </dgm:pt>
    <dgm:pt modelId="{B62EEBB9-1C3F-45D0-9CBF-0A4A0190F3DF}" type="pres">
      <dgm:prSet presAssocID="{4052C637-E7E8-44AC-ACEF-B20798A53E74}" presName="level3hierChild" presStyleCnt="0"/>
      <dgm:spPr/>
    </dgm:pt>
    <dgm:pt modelId="{86E6D60B-A6F0-4279-8147-B19B3FB3E610}" type="pres">
      <dgm:prSet presAssocID="{B6163556-2457-4098-AB40-CB1AD44EC6C8}" presName="conn2-1" presStyleLbl="parChTrans1D2" presStyleIdx="2" presStyleCnt="4"/>
      <dgm:spPr/>
    </dgm:pt>
    <dgm:pt modelId="{6109F54D-1365-4B52-8786-53005C2261CF}" type="pres">
      <dgm:prSet presAssocID="{B6163556-2457-4098-AB40-CB1AD44EC6C8}" presName="connTx" presStyleLbl="parChTrans1D2" presStyleIdx="2" presStyleCnt="4"/>
      <dgm:spPr/>
    </dgm:pt>
    <dgm:pt modelId="{E2BB0A94-DC38-44DD-BCDB-14BE7D01D264}" type="pres">
      <dgm:prSet presAssocID="{104216B1-7B04-48C7-8E2B-774E542AF576}" presName="root2" presStyleCnt="0"/>
      <dgm:spPr/>
    </dgm:pt>
    <dgm:pt modelId="{21BCA7F2-C88E-4128-8D8E-99A2327AE069}" type="pres">
      <dgm:prSet presAssocID="{104216B1-7B04-48C7-8E2B-774E542AF576}" presName="LevelTwoTextNode" presStyleLbl="node2" presStyleIdx="2" presStyleCnt="4">
        <dgm:presLayoutVars>
          <dgm:chPref val="3"/>
        </dgm:presLayoutVars>
      </dgm:prSet>
      <dgm:spPr/>
    </dgm:pt>
    <dgm:pt modelId="{F7C96204-F0F3-4DE2-AD62-049114F274CC}" type="pres">
      <dgm:prSet presAssocID="{104216B1-7B04-48C7-8E2B-774E542AF576}" presName="level3hierChild" presStyleCnt="0"/>
      <dgm:spPr/>
    </dgm:pt>
    <dgm:pt modelId="{AC3B37F8-9AD3-4267-BBC9-9AFC1CEC960C}" type="pres">
      <dgm:prSet presAssocID="{22EB7544-3C42-4885-B76E-E279B2C86A89}" presName="conn2-1" presStyleLbl="parChTrans1D2" presStyleIdx="3" presStyleCnt="4"/>
      <dgm:spPr/>
    </dgm:pt>
    <dgm:pt modelId="{5C3B6065-F193-4871-9BD0-6C62CF7B64AE}" type="pres">
      <dgm:prSet presAssocID="{22EB7544-3C42-4885-B76E-E279B2C86A89}" presName="connTx" presStyleLbl="parChTrans1D2" presStyleIdx="3" presStyleCnt="4"/>
      <dgm:spPr/>
    </dgm:pt>
    <dgm:pt modelId="{3C9771FA-EA66-43E3-93D3-473109C79ED9}" type="pres">
      <dgm:prSet presAssocID="{7070A26A-61C4-4B5B-9896-9B490DD98D52}" presName="root2" presStyleCnt="0"/>
      <dgm:spPr/>
    </dgm:pt>
    <dgm:pt modelId="{73ACAD2B-4026-4DE3-AEAD-6AEE3A164B5B}" type="pres">
      <dgm:prSet presAssocID="{7070A26A-61C4-4B5B-9896-9B490DD98D52}" presName="LevelTwoTextNode" presStyleLbl="node2" presStyleIdx="3" presStyleCnt="4">
        <dgm:presLayoutVars>
          <dgm:chPref val="3"/>
        </dgm:presLayoutVars>
      </dgm:prSet>
      <dgm:spPr/>
    </dgm:pt>
    <dgm:pt modelId="{26C3AF57-2E0F-4D8A-9F34-C08FAF41D443}" type="pres">
      <dgm:prSet presAssocID="{7070A26A-61C4-4B5B-9896-9B490DD98D52}" presName="level3hierChild" presStyleCnt="0"/>
      <dgm:spPr/>
    </dgm:pt>
  </dgm:ptLst>
  <dgm:cxnLst>
    <dgm:cxn modelId="{DBC14806-EDB8-4BAA-BFB9-254A9195E042}" type="presOf" srcId="{104216B1-7B04-48C7-8E2B-774E542AF576}" destId="{21BCA7F2-C88E-4128-8D8E-99A2327AE069}" srcOrd="0" destOrd="0" presId="urn:microsoft.com/office/officeart/2005/8/layout/hierarchy2"/>
    <dgm:cxn modelId="{A2667622-6BD3-4345-8516-040B722AF958}" srcId="{062F9D4D-8181-4B2C-A680-12AA7A6AB3B3}" destId="{8BA7FB9D-965B-43F6-8A1C-7AD79305B512}" srcOrd="1" destOrd="0" parTransId="{614A5816-0953-4177-BD39-A20047CE7580}" sibTransId="{57F1A635-7E14-4995-A2F3-C6AD25BB0BEA}"/>
    <dgm:cxn modelId="{74EA0D27-6EFB-4BEB-92ED-6021E8647F3B}" type="presOf" srcId="{34C75447-4FD7-410B-89FD-C489ECBE286A}" destId="{64B42F6B-B516-48AA-9D09-DDCE8501058C}" srcOrd="0" destOrd="0" presId="urn:microsoft.com/office/officeart/2005/8/layout/hierarchy2"/>
    <dgm:cxn modelId="{7B354231-4864-479D-9265-EDF1AFB7D069}" type="presOf" srcId="{2E52419D-56B8-450C-B92F-C26EDFED099A}" destId="{495BA1A5-41A2-4919-BBCD-AF36E1AB188B}" srcOrd="0" destOrd="0" presId="urn:microsoft.com/office/officeart/2005/8/layout/hierarchy2"/>
    <dgm:cxn modelId="{7BBF5637-A1FC-4D6E-9C83-E0666E37EA9A}" type="presOf" srcId="{2E52419D-56B8-450C-B92F-C26EDFED099A}" destId="{2BDDB4DC-A6A0-464C-BCCF-267ABC554A8F}" srcOrd="1" destOrd="0" presId="urn:microsoft.com/office/officeart/2005/8/layout/hierarchy2"/>
    <dgm:cxn modelId="{9EA8023A-CF03-4F68-9BDD-C3C2BD33B579}" type="presOf" srcId="{A8D30771-21C2-4DD2-A26D-E1B4DD5C8CF4}" destId="{DC38E9FD-8561-4FC8-B88B-ADD9BAB7DBC3}" srcOrd="0" destOrd="0" presId="urn:microsoft.com/office/officeart/2005/8/layout/hierarchy2"/>
    <dgm:cxn modelId="{16442565-8286-4D3F-B734-F5C0040ED535}" type="presOf" srcId="{062F9D4D-8181-4B2C-A680-12AA7A6AB3B3}" destId="{E5F10CD2-A2EB-42E5-A650-CDF12251BA63}" srcOrd="0" destOrd="0" presId="urn:microsoft.com/office/officeart/2005/8/layout/hierarchy2"/>
    <dgm:cxn modelId="{C1A34D6C-75C2-4565-947B-9C709F3B8532}" type="presOf" srcId="{A0B514DB-1177-4A96-A1C9-019FE3DE9441}" destId="{7CFA271F-90C8-4A11-A536-7EB6EA8062A0}" srcOrd="0" destOrd="0" presId="urn:microsoft.com/office/officeart/2005/8/layout/hierarchy2"/>
    <dgm:cxn modelId="{607D296D-A8EB-4C40-8A85-47BD3AA26495}" type="presOf" srcId="{B6163556-2457-4098-AB40-CB1AD44EC6C8}" destId="{86E6D60B-A6F0-4279-8147-B19B3FB3E610}" srcOrd="0" destOrd="0" presId="urn:microsoft.com/office/officeart/2005/8/layout/hierarchy2"/>
    <dgm:cxn modelId="{B6A37A7A-2510-49BE-BE5A-48E5FEE8F2CF}" type="presOf" srcId="{22EB7544-3C42-4885-B76E-E279B2C86A89}" destId="{AC3B37F8-9AD3-4267-BBC9-9AFC1CEC960C}" srcOrd="0" destOrd="0" presId="urn:microsoft.com/office/officeart/2005/8/layout/hierarchy2"/>
    <dgm:cxn modelId="{C1AFCD88-6152-4098-A1D1-96F3095CFDCE}" srcId="{A8D30771-21C2-4DD2-A26D-E1B4DD5C8CF4}" destId="{062F9D4D-8181-4B2C-A680-12AA7A6AB3B3}" srcOrd="0" destOrd="0" parTransId="{95D06B60-A095-47F0-BC4F-02DA036B8FEF}" sibTransId="{CB24ADF9-8B64-4E3E-9D71-6C10BB57AD42}"/>
    <dgm:cxn modelId="{466DFB8B-F7A2-43FB-878B-83174E3B3095}" type="presOf" srcId="{614A5816-0953-4177-BD39-A20047CE7580}" destId="{C96E1006-6A59-493E-AFBC-4C4CFAC0ECF8}" srcOrd="1" destOrd="0" presId="urn:microsoft.com/office/officeart/2005/8/layout/hierarchy2"/>
    <dgm:cxn modelId="{4294818D-44FD-4283-A1BD-53555757D31B}" srcId="{062F9D4D-8181-4B2C-A680-12AA7A6AB3B3}" destId="{104216B1-7B04-48C7-8E2B-774E542AF576}" srcOrd="2" destOrd="0" parTransId="{B6163556-2457-4098-AB40-CB1AD44EC6C8}" sibTransId="{2EA246AF-911E-40CC-B17F-DFEBC53F4236}"/>
    <dgm:cxn modelId="{40076B99-68C1-4E05-AD50-731EF5543199}" srcId="{8BA7FB9D-965B-43F6-8A1C-7AD79305B512}" destId="{4052C637-E7E8-44AC-ACEF-B20798A53E74}" srcOrd="0" destOrd="0" parTransId="{34C75447-4FD7-410B-89FD-C489ECBE286A}" sibTransId="{66E50D2C-A5E0-444D-A373-5C6520547A6E}"/>
    <dgm:cxn modelId="{4DA44E9E-1D96-45D8-B02B-3E9B45176192}" type="presOf" srcId="{8BA7FB9D-965B-43F6-8A1C-7AD79305B512}" destId="{9EEFDCB3-1FF2-45E8-A590-336926A6898E}" srcOrd="0" destOrd="0" presId="urn:microsoft.com/office/officeart/2005/8/layout/hierarchy2"/>
    <dgm:cxn modelId="{9E3B51A8-18DE-4225-9FB2-8DB9A99C699B}" type="presOf" srcId="{4052C637-E7E8-44AC-ACEF-B20798A53E74}" destId="{ADAB94A0-E181-4F45-9295-5454D16B6B6D}" srcOrd="0" destOrd="0" presId="urn:microsoft.com/office/officeart/2005/8/layout/hierarchy2"/>
    <dgm:cxn modelId="{EA870BAD-3E4A-4639-A4B7-4D77FD4B7DC6}" srcId="{062F9D4D-8181-4B2C-A680-12AA7A6AB3B3}" destId="{A0B514DB-1177-4A96-A1C9-019FE3DE9441}" srcOrd="0" destOrd="0" parTransId="{2E52419D-56B8-450C-B92F-C26EDFED099A}" sibTransId="{BEAA7463-0C6C-41ED-8695-08C696F373ED}"/>
    <dgm:cxn modelId="{EA22C8B6-B60D-4043-B374-A4A1D82C0115}" type="presOf" srcId="{34C75447-4FD7-410B-89FD-C489ECBE286A}" destId="{5E34D75C-EF63-4A80-8666-01237B5ECA5F}" srcOrd="1" destOrd="0" presId="urn:microsoft.com/office/officeart/2005/8/layout/hierarchy2"/>
    <dgm:cxn modelId="{369495C3-8D7E-48B0-8EF7-C3D547177322}" type="presOf" srcId="{7070A26A-61C4-4B5B-9896-9B490DD98D52}" destId="{73ACAD2B-4026-4DE3-AEAD-6AEE3A164B5B}" srcOrd="0" destOrd="0" presId="urn:microsoft.com/office/officeart/2005/8/layout/hierarchy2"/>
    <dgm:cxn modelId="{30E13FD0-473A-4411-905B-737EDBF12A23}" type="presOf" srcId="{22EB7544-3C42-4885-B76E-E279B2C86A89}" destId="{5C3B6065-F193-4871-9BD0-6C62CF7B64AE}" srcOrd="1" destOrd="0" presId="urn:microsoft.com/office/officeart/2005/8/layout/hierarchy2"/>
    <dgm:cxn modelId="{E88387E3-0AFF-4594-AAA7-23F8C1E554EE}" srcId="{062F9D4D-8181-4B2C-A680-12AA7A6AB3B3}" destId="{7070A26A-61C4-4B5B-9896-9B490DD98D52}" srcOrd="3" destOrd="0" parTransId="{22EB7544-3C42-4885-B76E-E279B2C86A89}" sibTransId="{40B5AC2F-38A8-4975-A019-22621765C3A1}"/>
    <dgm:cxn modelId="{8B6E07F1-02D8-41D0-9A4C-0A5040786A16}" type="presOf" srcId="{B6163556-2457-4098-AB40-CB1AD44EC6C8}" destId="{6109F54D-1365-4B52-8786-53005C2261CF}" srcOrd="1" destOrd="0" presId="urn:microsoft.com/office/officeart/2005/8/layout/hierarchy2"/>
    <dgm:cxn modelId="{9F68B8F3-5F05-4F44-A2DD-6F42DB445972}" type="presOf" srcId="{614A5816-0953-4177-BD39-A20047CE7580}" destId="{28637AA3-4516-4F48-95A5-1D20C1CA3698}" srcOrd="0" destOrd="0" presId="urn:microsoft.com/office/officeart/2005/8/layout/hierarchy2"/>
    <dgm:cxn modelId="{5AC45460-4918-4596-B27F-7E46D514779B}" type="presParOf" srcId="{DC38E9FD-8561-4FC8-B88B-ADD9BAB7DBC3}" destId="{52B420D1-86DF-4A47-A97D-5D881A0757EF}" srcOrd="0" destOrd="0" presId="urn:microsoft.com/office/officeart/2005/8/layout/hierarchy2"/>
    <dgm:cxn modelId="{A29ACFD2-C976-4856-8AEF-611113F3BC26}" type="presParOf" srcId="{52B420D1-86DF-4A47-A97D-5D881A0757EF}" destId="{E5F10CD2-A2EB-42E5-A650-CDF12251BA63}" srcOrd="0" destOrd="0" presId="urn:microsoft.com/office/officeart/2005/8/layout/hierarchy2"/>
    <dgm:cxn modelId="{90A0BCB4-40C2-4A59-B335-641D2BE9A589}" type="presParOf" srcId="{52B420D1-86DF-4A47-A97D-5D881A0757EF}" destId="{90C22F8F-8EB3-4A22-8B1E-F4A21CFD3376}" srcOrd="1" destOrd="0" presId="urn:microsoft.com/office/officeart/2005/8/layout/hierarchy2"/>
    <dgm:cxn modelId="{50345B74-40EA-4615-80B7-7C4CB7D138FA}" type="presParOf" srcId="{90C22F8F-8EB3-4A22-8B1E-F4A21CFD3376}" destId="{495BA1A5-41A2-4919-BBCD-AF36E1AB188B}" srcOrd="0" destOrd="0" presId="urn:microsoft.com/office/officeart/2005/8/layout/hierarchy2"/>
    <dgm:cxn modelId="{87E61624-C875-44D3-B103-37D80B18D7B9}" type="presParOf" srcId="{495BA1A5-41A2-4919-BBCD-AF36E1AB188B}" destId="{2BDDB4DC-A6A0-464C-BCCF-267ABC554A8F}" srcOrd="0" destOrd="0" presId="urn:microsoft.com/office/officeart/2005/8/layout/hierarchy2"/>
    <dgm:cxn modelId="{CE3052DA-F27B-49C0-90E9-68594EF9AC23}" type="presParOf" srcId="{90C22F8F-8EB3-4A22-8B1E-F4A21CFD3376}" destId="{AE31F869-81AB-47FC-AF68-D73051FB65F6}" srcOrd="1" destOrd="0" presId="urn:microsoft.com/office/officeart/2005/8/layout/hierarchy2"/>
    <dgm:cxn modelId="{B01B4928-C15A-47B3-8031-8168C720AC66}" type="presParOf" srcId="{AE31F869-81AB-47FC-AF68-D73051FB65F6}" destId="{7CFA271F-90C8-4A11-A536-7EB6EA8062A0}" srcOrd="0" destOrd="0" presId="urn:microsoft.com/office/officeart/2005/8/layout/hierarchy2"/>
    <dgm:cxn modelId="{6A208D1D-5632-469E-804B-813CC3ED6582}" type="presParOf" srcId="{AE31F869-81AB-47FC-AF68-D73051FB65F6}" destId="{B57EBF5A-3226-4A43-8C3C-22F92C483ADC}" srcOrd="1" destOrd="0" presId="urn:microsoft.com/office/officeart/2005/8/layout/hierarchy2"/>
    <dgm:cxn modelId="{A9CB1964-1177-4D35-B41D-D0F9A09363BC}" type="presParOf" srcId="{90C22F8F-8EB3-4A22-8B1E-F4A21CFD3376}" destId="{28637AA3-4516-4F48-95A5-1D20C1CA3698}" srcOrd="2" destOrd="0" presId="urn:microsoft.com/office/officeart/2005/8/layout/hierarchy2"/>
    <dgm:cxn modelId="{4FF91FBE-3004-4CFE-9E92-B6214A711FCB}" type="presParOf" srcId="{28637AA3-4516-4F48-95A5-1D20C1CA3698}" destId="{C96E1006-6A59-493E-AFBC-4C4CFAC0ECF8}" srcOrd="0" destOrd="0" presId="urn:microsoft.com/office/officeart/2005/8/layout/hierarchy2"/>
    <dgm:cxn modelId="{9A98A8B4-67BD-42CA-954A-FF649C495868}" type="presParOf" srcId="{90C22F8F-8EB3-4A22-8B1E-F4A21CFD3376}" destId="{BCB40F6A-529B-4D3C-82FD-AC5283EB1834}" srcOrd="3" destOrd="0" presId="urn:microsoft.com/office/officeart/2005/8/layout/hierarchy2"/>
    <dgm:cxn modelId="{B93E3174-3333-4179-80AB-C7168144E242}" type="presParOf" srcId="{BCB40F6A-529B-4D3C-82FD-AC5283EB1834}" destId="{9EEFDCB3-1FF2-45E8-A590-336926A6898E}" srcOrd="0" destOrd="0" presId="urn:microsoft.com/office/officeart/2005/8/layout/hierarchy2"/>
    <dgm:cxn modelId="{57B9EB41-599A-4790-95C4-D7242353F680}" type="presParOf" srcId="{BCB40F6A-529B-4D3C-82FD-AC5283EB1834}" destId="{2FB1A91B-160C-4D3C-AEF0-D6DEBC89D1F4}" srcOrd="1" destOrd="0" presId="urn:microsoft.com/office/officeart/2005/8/layout/hierarchy2"/>
    <dgm:cxn modelId="{603AE4FB-CD1B-4086-BE69-AA3C0045ACA7}" type="presParOf" srcId="{2FB1A91B-160C-4D3C-AEF0-D6DEBC89D1F4}" destId="{64B42F6B-B516-48AA-9D09-DDCE8501058C}" srcOrd="0" destOrd="0" presId="urn:microsoft.com/office/officeart/2005/8/layout/hierarchy2"/>
    <dgm:cxn modelId="{F97B1A42-F20A-4F92-8D2B-9681463DC12D}" type="presParOf" srcId="{64B42F6B-B516-48AA-9D09-DDCE8501058C}" destId="{5E34D75C-EF63-4A80-8666-01237B5ECA5F}" srcOrd="0" destOrd="0" presId="urn:microsoft.com/office/officeart/2005/8/layout/hierarchy2"/>
    <dgm:cxn modelId="{EBA85770-B84E-4387-863D-C478290EE0BE}" type="presParOf" srcId="{2FB1A91B-160C-4D3C-AEF0-D6DEBC89D1F4}" destId="{8485F253-E87A-450F-A2DF-1390845ADF3F}" srcOrd="1" destOrd="0" presId="urn:microsoft.com/office/officeart/2005/8/layout/hierarchy2"/>
    <dgm:cxn modelId="{4DD52748-8CC6-4BE4-BAB6-0857141880BC}" type="presParOf" srcId="{8485F253-E87A-450F-A2DF-1390845ADF3F}" destId="{ADAB94A0-E181-4F45-9295-5454D16B6B6D}" srcOrd="0" destOrd="0" presId="urn:microsoft.com/office/officeart/2005/8/layout/hierarchy2"/>
    <dgm:cxn modelId="{4A9EA757-DBAF-428F-975A-9916E41EFEE1}" type="presParOf" srcId="{8485F253-E87A-450F-A2DF-1390845ADF3F}" destId="{B62EEBB9-1C3F-45D0-9CBF-0A4A0190F3DF}" srcOrd="1" destOrd="0" presId="urn:microsoft.com/office/officeart/2005/8/layout/hierarchy2"/>
    <dgm:cxn modelId="{20796A8D-D72F-40CB-9A28-6E935044A22D}" type="presParOf" srcId="{90C22F8F-8EB3-4A22-8B1E-F4A21CFD3376}" destId="{86E6D60B-A6F0-4279-8147-B19B3FB3E610}" srcOrd="4" destOrd="0" presId="urn:microsoft.com/office/officeart/2005/8/layout/hierarchy2"/>
    <dgm:cxn modelId="{D53AA19C-9707-4089-94A4-F6BB224BFCF4}" type="presParOf" srcId="{86E6D60B-A6F0-4279-8147-B19B3FB3E610}" destId="{6109F54D-1365-4B52-8786-53005C2261CF}" srcOrd="0" destOrd="0" presId="urn:microsoft.com/office/officeart/2005/8/layout/hierarchy2"/>
    <dgm:cxn modelId="{CF952563-2874-4DF2-BBC2-5A396DD1367A}" type="presParOf" srcId="{90C22F8F-8EB3-4A22-8B1E-F4A21CFD3376}" destId="{E2BB0A94-DC38-44DD-BCDB-14BE7D01D264}" srcOrd="5" destOrd="0" presId="urn:microsoft.com/office/officeart/2005/8/layout/hierarchy2"/>
    <dgm:cxn modelId="{03265E7A-5082-4ACE-BD6C-4B52E3317BE5}" type="presParOf" srcId="{E2BB0A94-DC38-44DD-BCDB-14BE7D01D264}" destId="{21BCA7F2-C88E-4128-8D8E-99A2327AE069}" srcOrd="0" destOrd="0" presId="urn:microsoft.com/office/officeart/2005/8/layout/hierarchy2"/>
    <dgm:cxn modelId="{6BE73F29-98D3-4CD8-BC2F-AA6E3DF8903B}" type="presParOf" srcId="{E2BB0A94-DC38-44DD-BCDB-14BE7D01D264}" destId="{F7C96204-F0F3-4DE2-AD62-049114F274CC}" srcOrd="1" destOrd="0" presId="urn:microsoft.com/office/officeart/2005/8/layout/hierarchy2"/>
    <dgm:cxn modelId="{7877AE14-5D2B-4A92-ADC1-468959648539}" type="presParOf" srcId="{90C22F8F-8EB3-4A22-8B1E-F4A21CFD3376}" destId="{AC3B37F8-9AD3-4267-BBC9-9AFC1CEC960C}" srcOrd="6" destOrd="0" presId="urn:microsoft.com/office/officeart/2005/8/layout/hierarchy2"/>
    <dgm:cxn modelId="{79B06489-66E0-46BF-AF61-908DEA839634}" type="presParOf" srcId="{AC3B37F8-9AD3-4267-BBC9-9AFC1CEC960C}" destId="{5C3B6065-F193-4871-9BD0-6C62CF7B64AE}" srcOrd="0" destOrd="0" presId="urn:microsoft.com/office/officeart/2005/8/layout/hierarchy2"/>
    <dgm:cxn modelId="{FA5F8B8E-4B48-492A-867F-66C36041DE06}" type="presParOf" srcId="{90C22F8F-8EB3-4A22-8B1E-F4A21CFD3376}" destId="{3C9771FA-EA66-43E3-93D3-473109C79ED9}" srcOrd="7" destOrd="0" presId="urn:microsoft.com/office/officeart/2005/8/layout/hierarchy2"/>
    <dgm:cxn modelId="{FD288EE0-0A4F-4E4B-BFB5-07C7C235CD91}" type="presParOf" srcId="{3C9771FA-EA66-43E3-93D3-473109C79ED9}" destId="{73ACAD2B-4026-4DE3-AEAD-6AEE3A164B5B}" srcOrd="0" destOrd="0" presId="urn:microsoft.com/office/officeart/2005/8/layout/hierarchy2"/>
    <dgm:cxn modelId="{5CBAED89-03D3-45CC-882E-FBFB09C8EFD1}" type="presParOf" srcId="{3C9771FA-EA66-43E3-93D3-473109C79ED9}" destId="{26C3AF57-2E0F-4D8A-9F34-C08FAF41D4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10CD2-A2EB-42E5-A650-CDF12251BA63}">
      <dsp:nvSpPr>
        <dsp:cNvPr id="0" name=""/>
        <dsp:cNvSpPr/>
      </dsp:nvSpPr>
      <dsp:spPr>
        <a:xfrm>
          <a:off x="678" y="2061878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Raw Dataset</a:t>
          </a:r>
        </a:p>
      </dsp:txBody>
      <dsp:txXfrm>
        <a:off x="25832" y="2087032"/>
        <a:ext cx="1667315" cy="808503"/>
      </dsp:txXfrm>
    </dsp:sp>
    <dsp:sp modelId="{495BA1A5-41A2-4919-BBCD-AF36E1AB188B}">
      <dsp:nvSpPr>
        <dsp:cNvPr id="0" name=""/>
        <dsp:cNvSpPr/>
      </dsp:nvSpPr>
      <dsp:spPr>
        <a:xfrm rot="17692822">
          <a:off x="1245320" y="1735046"/>
          <a:ext cx="1633013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633013" y="155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00" kern="1200"/>
        </a:p>
      </dsp:txBody>
      <dsp:txXfrm>
        <a:off x="2021001" y="1709733"/>
        <a:ext cx="81650" cy="81650"/>
      </dsp:txXfrm>
    </dsp:sp>
    <dsp:sp modelId="{7CFA271F-90C8-4A11-A536-7EB6EA8062A0}">
      <dsp:nvSpPr>
        <dsp:cNvPr id="0" name=""/>
        <dsp:cNvSpPr/>
      </dsp:nvSpPr>
      <dsp:spPr>
        <a:xfrm>
          <a:off x="2405351" y="580427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Customer Table</a:t>
          </a:r>
        </a:p>
      </dsp:txBody>
      <dsp:txXfrm>
        <a:off x="2430505" y="605581"/>
        <a:ext cx="1667315" cy="808503"/>
      </dsp:txXfrm>
    </dsp:sp>
    <dsp:sp modelId="{28637AA3-4516-4F48-95A5-1D20C1CA3698}">
      <dsp:nvSpPr>
        <dsp:cNvPr id="0" name=""/>
        <dsp:cNvSpPr/>
      </dsp:nvSpPr>
      <dsp:spPr>
        <a:xfrm rot="19457599">
          <a:off x="1638774" y="2228863"/>
          <a:ext cx="846104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846104" y="155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040674" y="2223223"/>
        <a:ext cx="42305" cy="42305"/>
      </dsp:txXfrm>
    </dsp:sp>
    <dsp:sp modelId="{9EEFDCB3-1FF2-45E8-A590-336926A6898E}">
      <dsp:nvSpPr>
        <dsp:cNvPr id="0" name=""/>
        <dsp:cNvSpPr/>
      </dsp:nvSpPr>
      <dsp:spPr>
        <a:xfrm>
          <a:off x="2405351" y="1568061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Merchant Table</a:t>
          </a:r>
        </a:p>
      </dsp:txBody>
      <dsp:txXfrm>
        <a:off x="2430505" y="1593215"/>
        <a:ext cx="1667315" cy="808503"/>
      </dsp:txXfrm>
    </dsp:sp>
    <dsp:sp modelId="{64B42F6B-B516-48AA-9D09-DDCE8501058C}">
      <dsp:nvSpPr>
        <dsp:cNvPr id="0" name=""/>
        <dsp:cNvSpPr/>
      </dsp:nvSpPr>
      <dsp:spPr>
        <a:xfrm>
          <a:off x="4122975" y="1981954"/>
          <a:ext cx="687049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87049" y="1551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449323" y="1980291"/>
        <a:ext cx="34352" cy="34352"/>
      </dsp:txXfrm>
    </dsp:sp>
    <dsp:sp modelId="{ADAB94A0-E181-4F45-9295-5454D16B6B6D}">
      <dsp:nvSpPr>
        <dsp:cNvPr id="0" name=""/>
        <dsp:cNvSpPr/>
      </dsp:nvSpPr>
      <dsp:spPr>
        <a:xfrm>
          <a:off x="4810024" y="1568061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Product &amp; Services Table</a:t>
          </a:r>
        </a:p>
      </dsp:txBody>
      <dsp:txXfrm>
        <a:off x="4835178" y="1593215"/>
        <a:ext cx="1667315" cy="808503"/>
      </dsp:txXfrm>
    </dsp:sp>
    <dsp:sp modelId="{86E6D60B-A6F0-4279-8147-B19B3FB3E610}">
      <dsp:nvSpPr>
        <dsp:cNvPr id="0" name=""/>
        <dsp:cNvSpPr/>
      </dsp:nvSpPr>
      <dsp:spPr>
        <a:xfrm rot="2142401">
          <a:off x="1638774" y="2722680"/>
          <a:ext cx="846104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846104" y="155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040674" y="2717040"/>
        <a:ext cx="42305" cy="42305"/>
      </dsp:txXfrm>
    </dsp:sp>
    <dsp:sp modelId="{21BCA7F2-C88E-4128-8D8E-99A2327AE069}">
      <dsp:nvSpPr>
        <dsp:cNvPr id="0" name=""/>
        <dsp:cNvSpPr/>
      </dsp:nvSpPr>
      <dsp:spPr>
        <a:xfrm>
          <a:off x="2405351" y="2555695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Country Table</a:t>
          </a:r>
        </a:p>
      </dsp:txBody>
      <dsp:txXfrm>
        <a:off x="2430505" y="2580849"/>
        <a:ext cx="1667315" cy="808503"/>
      </dsp:txXfrm>
    </dsp:sp>
    <dsp:sp modelId="{AC3B37F8-9AD3-4267-BBC9-9AFC1CEC960C}">
      <dsp:nvSpPr>
        <dsp:cNvPr id="0" name=""/>
        <dsp:cNvSpPr/>
      </dsp:nvSpPr>
      <dsp:spPr>
        <a:xfrm rot="3907178">
          <a:off x="1245320" y="3216497"/>
          <a:ext cx="1633013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633013" y="155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00" kern="1200"/>
        </a:p>
      </dsp:txBody>
      <dsp:txXfrm>
        <a:off x="2021001" y="3191184"/>
        <a:ext cx="81650" cy="81650"/>
      </dsp:txXfrm>
    </dsp:sp>
    <dsp:sp modelId="{73ACAD2B-4026-4DE3-AEAD-6AEE3A164B5B}">
      <dsp:nvSpPr>
        <dsp:cNvPr id="0" name=""/>
        <dsp:cNvSpPr/>
      </dsp:nvSpPr>
      <dsp:spPr>
        <a:xfrm>
          <a:off x="2405351" y="3543329"/>
          <a:ext cx="1717623" cy="8588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Transaction Log Table</a:t>
          </a:r>
        </a:p>
      </dsp:txBody>
      <dsp:txXfrm>
        <a:off x="2430505" y="3568483"/>
        <a:ext cx="1667315" cy="80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8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6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6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1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16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9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2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4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11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4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2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6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0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1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1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6" y="2211653"/>
            <a:ext cx="4625503" cy="24346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CAPSTONE PROJECT 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Fraud Detection on BANK CARD Payments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7" r="26489" b="-1"/>
          <a:stretch/>
        </p:blipFill>
        <p:spPr>
          <a:xfrm>
            <a:off x="6095999" y="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CUSTOMER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46578-A609-4C32-82B8-94108FB1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1" y="670449"/>
            <a:ext cx="7201524" cy="2591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CBAF1-4B5B-40F2-A88F-49AC8F8AE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81" y="3596526"/>
            <a:ext cx="7277731" cy="26367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28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7BC82-D904-4E4D-AB37-53BA0713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27" y="1567030"/>
            <a:ext cx="8803963" cy="4990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ABE08B1-E933-4970-8001-3FB303A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188720"/>
          </a:xfrm>
        </p:spPr>
        <p:txBody>
          <a:bodyPr/>
          <a:lstStyle/>
          <a:p>
            <a:r>
              <a:rPr lang="en-SG" dirty="0"/>
              <a:t>Removing DUPLICATE CUSTOMER IDs</a:t>
            </a:r>
          </a:p>
        </p:txBody>
      </p:sp>
    </p:spTree>
    <p:extLst>
      <p:ext uri="{BB962C8B-B14F-4D97-AF65-F5344CB8AC3E}">
        <p14:creationId xmlns:p14="http://schemas.microsoft.com/office/powerpoint/2010/main" val="31673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E08B1-E933-4970-8001-3FB303A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188720"/>
          </a:xfrm>
        </p:spPr>
        <p:txBody>
          <a:bodyPr/>
          <a:lstStyle/>
          <a:p>
            <a:r>
              <a:rPr lang="en-SG" dirty="0"/>
              <a:t>Removing DUPLICATE CUSTOMER 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09D23-CFE1-41D0-AB1E-62477C14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16" y="1674456"/>
            <a:ext cx="9023767" cy="418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E08B1-E933-4970-8001-3FB303A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188720"/>
          </a:xfrm>
        </p:spPr>
        <p:txBody>
          <a:bodyPr/>
          <a:lstStyle/>
          <a:p>
            <a:r>
              <a:rPr lang="en-SG" dirty="0"/>
              <a:t>ADDING AGE GROUP COLUMN &amp;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B9F1F-77EF-4433-A213-825023392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46"/>
          <a:stretch/>
        </p:blipFill>
        <p:spPr>
          <a:xfrm>
            <a:off x="773603" y="1589981"/>
            <a:ext cx="3163159" cy="4926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B2CE5-EAD4-47BC-A2CD-A6477A8C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994" y="1589981"/>
            <a:ext cx="7357789" cy="3688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6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MERCHANT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940CF-EAB6-4369-A782-36087C2B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95" y="1419763"/>
            <a:ext cx="6751905" cy="52430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68BCEBCA-7B1A-4A10-8AEF-F615F723BCDD}"/>
              </a:ext>
            </a:extLst>
          </p:cNvPr>
          <p:cNvSpPr txBox="1">
            <a:spLocks/>
          </p:cNvSpPr>
          <p:nvPr/>
        </p:nvSpPr>
        <p:spPr bwMode="black">
          <a:xfrm>
            <a:off x="5952718" y="284085"/>
            <a:ext cx="4814278" cy="8621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Removing DUPLICATE MERCHANT IDs</a:t>
            </a:r>
          </a:p>
        </p:txBody>
      </p:sp>
    </p:spTree>
    <p:extLst>
      <p:ext uri="{BB962C8B-B14F-4D97-AF65-F5344CB8AC3E}">
        <p14:creationId xmlns:p14="http://schemas.microsoft.com/office/powerpoint/2010/main" val="368676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E08B1-E933-4970-8001-3FB303A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052951"/>
          </a:xfrm>
        </p:spPr>
        <p:txBody>
          <a:bodyPr/>
          <a:lstStyle/>
          <a:p>
            <a:r>
              <a:rPr lang="en-SG" dirty="0"/>
              <a:t>UPDATE CATEGORY TYPE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E3599-63A6-497F-86F5-19FA189A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99" y="1359276"/>
            <a:ext cx="3162574" cy="53192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03D54-A60E-4208-9195-716BFF13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31" y="1359276"/>
            <a:ext cx="3162574" cy="53192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1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B43E41-D339-429B-94B9-04EED341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57" y="1616016"/>
            <a:ext cx="8727286" cy="4962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052951"/>
          </a:xfrm>
        </p:spPr>
        <p:txBody>
          <a:bodyPr/>
          <a:lstStyle/>
          <a:p>
            <a:r>
              <a:rPr lang="en-SG" dirty="0"/>
              <a:t>Adding CONSTRAINTS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2C454-DFD7-446E-A427-CE11186E02E0}"/>
              </a:ext>
            </a:extLst>
          </p:cNvPr>
          <p:cNvSpPr/>
          <p:nvPr/>
        </p:nvSpPr>
        <p:spPr>
          <a:xfrm>
            <a:off x="9080238" y="6350025"/>
            <a:ext cx="1562470" cy="32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45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Products &amp; Services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FB5D0-1F9F-45CE-8A10-6F6CC9BB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6" y="1356863"/>
            <a:ext cx="6873643" cy="5151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CF807547-BA64-4450-B819-8FEAAB2E14DC}"/>
              </a:ext>
            </a:extLst>
          </p:cNvPr>
          <p:cNvSpPr txBox="1">
            <a:spLocks/>
          </p:cNvSpPr>
          <p:nvPr/>
        </p:nvSpPr>
        <p:spPr bwMode="black">
          <a:xfrm>
            <a:off x="5952718" y="284085"/>
            <a:ext cx="4814278" cy="8621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Removing DUPLICATE CATEGORY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9FA4F-F203-451D-A169-2798E4C14A0F}"/>
              </a:ext>
            </a:extLst>
          </p:cNvPr>
          <p:cNvSpPr/>
          <p:nvPr/>
        </p:nvSpPr>
        <p:spPr>
          <a:xfrm>
            <a:off x="4927106" y="5797118"/>
            <a:ext cx="4145873" cy="921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865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052951"/>
          </a:xfrm>
        </p:spPr>
        <p:txBody>
          <a:bodyPr>
            <a:normAutofit fontScale="90000"/>
          </a:bodyPr>
          <a:lstStyle/>
          <a:p>
            <a:r>
              <a:rPr lang="en-SG" dirty="0"/>
              <a:t>Update category IDS &amp; ADDING CONTRAINTS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0F826-84CB-4221-9275-2C821BC9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0" y="1678098"/>
            <a:ext cx="3391194" cy="4595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2F66F-F64C-46CD-AAA7-7B6EFC078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924" y="1678098"/>
            <a:ext cx="3086367" cy="44123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FFEB5-1C00-4E78-87DC-FCB2F17E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091" y="1678098"/>
            <a:ext cx="3337849" cy="38027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Country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E541D0-7784-431B-9147-E4D0B10D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5" y="373115"/>
            <a:ext cx="7186283" cy="6111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3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56F35-7115-427F-BD7E-FDACE9F2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70" y="238127"/>
            <a:ext cx="5314480" cy="4263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FC0D-374E-490F-BCC5-7FE09A5F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291" y="4669801"/>
            <a:ext cx="5782887" cy="18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3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TRANSACTION LOG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2A457-C517-413C-9232-C11009F0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506476"/>
            <a:ext cx="6035563" cy="58450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78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C4861-5CB6-49B1-A6EC-4948C222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1" y="476817"/>
            <a:ext cx="6965528" cy="57430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25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052951"/>
          </a:xfrm>
        </p:spPr>
        <p:txBody>
          <a:bodyPr>
            <a:normAutofit fontScale="90000"/>
          </a:bodyPr>
          <a:lstStyle/>
          <a:p>
            <a:r>
              <a:rPr lang="en-SG" dirty="0"/>
              <a:t>Fraud Amount &amp; CATEGORY TYPES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AC566-37FC-4742-AA46-D699A0C2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87" y="1339542"/>
            <a:ext cx="7902243" cy="53389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09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5" y="179501"/>
            <a:ext cx="7729728" cy="1052951"/>
          </a:xfrm>
        </p:spPr>
        <p:txBody>
          <a:bodyPr>
            <a:normAutofit/>
          </a:bodyPr>
          <a:lstStyle/>
          <a:p>
            <a:r>
              <a:rPr lang="en-SG" dirty="0"/>
              <a:t>GENDER &amp; AGE GROUP FRAUD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DA550-486D-4747-A7E6-B8905A08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6" y="1446880"/>
            <a:ext cx="5075360" cy="5022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45475-C462-4C9F-AF95-8EB788D1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45" y="1446880"/>
            <a:ext cx="5517358" cy="49762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40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CONCLUSIONS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74A66-D008-4A06-8101-55A562DA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2482"/>
            <a:ext cx="7729728" cy="3737499"/>
          </a:xfrm>
        </p:spPr>
        <p:txBody>
          <a:bodyPr>
            <a:normAutofit/>
          </a:bodyPr>
          <a:lstStyle/>
          <a:p>
            <a:r>
              <a:rPr lang="en-US" dirty="0"/>
              <a:t>Fraudulent</a:t>
            </a:r>
            <a:r>
              <a:rPr lang="en-US" b="0" i="0" dirty="0">
                <a:effectLst/>
              </a:rPr>
              <a:t> transactions are less in count but more in amount. </a:t>
            </a:r>
          </a:p>
          <a:p>
            <a:pPr lvl="1"/>
            <a:r>
              <a:rPr lang="en-US" i="1" dirty="0"/>
              <a:t>Fraud Count (Number of Fraud Transactions/ Total No. of Transactions) -</a:t>
            </a:r>
            <a:r>
              <a:rPr lang="en-US" sz="1800" i="1" dirty="0"/>
              <a:t> </a:t>
            </a:r>
            <a:r>
              <a:rPr lang="en-US" sz="1800" b="1" i="1" dirty="0"/>
              <a:t>1%</a:t>
            </a:r>
          </a:p>
          <a:p>
            <a:pPr lvl="1"/>
            <a:r>
              <a:rPr lang="en-US" i="1" dirty="0"/>
              <a:t>Fraud Amount (Amount of Fraud Transactions / Total Amount of Transactions) - </a:t>
            </a:r>
            <a:r>
              <a:rPr lang="en-US" sz="1800" b="1" i="1" dirty="0"/>
              <a:t>17%</a:t>
            </a:r>
          </a:p>
          <a:p>
            <a:r>
              <a:rPr lang="en-US" dirty="0"/>
              <a:t>Travel,</a:t>
            </a:r>
            <a:r>
              <a:rPr lang="en-US" b="0" i="0" dirty="0">
                <a:effectLst/>
              </a:rPr>
              <a:t> Health and Sports &amp; Toys are the top 3 most targeted categories for fraudsters.</a:t>
            </a:r>
            <a:endParaRPr lang="en-US" dirty="0"/>
          </a:p>
          <a:p>
            <a:r>
              <a:rPr lang="en-US" b="0" i="0" dirty="0">
                <a:effectLst/>
              </a:rPr>
              <a:t>There is </a:t>
            </a:r>
            <a:r>
              <a:rPr lang="en-US" dirty="0"/>
              <a:t>no clear data justification that Fraudsters will target female more than male users. Sampling data has more female than male users.</a:t>
            </a:r>
          </a:p>
          <a:p>
            <a:r>
              <a:rPr lang="en-US" dirty="0"/>
              <a:t>Age Group of  “26 – 25” has the highest amount fraud transaction activity, “&lt;=18” highest average amount of fraud transaction.</a:t>
            </a:r>
          </a:p>
        </p:txBody>
      </p:sp>
    </p:spTree>
    <p:extLst>
      <p:ext uri="{BB962C8B-B14F-4D97-AF65-F5344CB8AC3E}">
        <p14:creationId xmlns:p14="http://schemas.microsoft.com/office/powerpoint/2010/main" val="364951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BDC2FB98-3383-4A62-9F6B-20181280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recommendations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371547-9F4B-49F2-A5B5-DB7920B8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Bank to raise awareness and educate the public via campaigns, SMS, Email and Newsletters.</a:t>
            </a:r>
          </a:p>
          <a:p>
            <a:pPr lvl="2"/>
            <a:r>
              <a:rPr lang="en-SG" i="1" dirty="0"/>
              <a:t>Theft / Card skinning / Unauthorized Survey / Phishing Websites, Emails, SMS, Ads</a:t>
            </a:r>
          </a:p>
          <a:p>
            <a:r>
              <a:rPr lang="en-SG" dirty="0"/>
              <a:t>For huge transaction amount, implement 2 factor authentication security. Follow by SMS/Email notifications to customers.</a:t>
            </a:r>
          </a:p>
          <a:p>
            <a:r>
              <a:rPr lang="en-SG" dirty="0"/>
              <a:t>Merchant to notify customers actively when order is confirmed.</a:t>
            </a:r>
          </a:p>
          <a:p>
            <a:r>
              <a:rPr lang="en-SG" dirty="0"/>
              <a:t>Incorporate child safety control app for young kids, to protect them from online predators. Set a limit control for supplementary cards.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853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666" y="2574524"/>
            <a:ext cx="4124167" cy="1051353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990E7-F070-4E32-A7FA-F0589E6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601090"/>
            <a:ext cx="7541091" cy="56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054" y="568171"/>
            <a:ext cx="8991600" cy="923278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Summary of dataset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E75E3B-FF39-446E-B071-B29BCE0D3B8B}"/>
              </a:ext>
            </a:extLst>
          </p:cNvPr>
          <p:cNvSpPr txBox="1">
            <a:spLocks/>
          </p:cNvSpPr>
          <p:nvPr/>
        </p:nvSpPr>
        <p:spPr bwMode="black">
          <a:xfrm>
            <a:off x="1760054" y="1973667"/>
            <a:ext cx="8991600" cy="4402115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BankSim</a:t>
            </a:r>
            <a:r>
              <a:rPr lang="en-US" sz="2000" dirty="0">
                <a:solidFill>
                  <a:schemeClr val="tx1"/>
                </a:solidFill>
              </a:rPr>
              <a:t> is an agent-based simulator of bank payments based on a sample of aggregated transactional data provided by a bank in Spain.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180 STEPS OVER 6 Months. Thieves ARE INJECTED to steal an average of 3 cards per step and perform about 2 fraudulent transactions per day. PRODUCING 594,643 records in total.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 Columns OF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https://www.kaggle.com/datasets/ealaxi/banksim1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E75E3B-FF39-446E-B071-B29BCE0D3B8B}"/>
              </a:ext>
            </a:extLst>
          </p:cNvPr>
          <p:cNvSpPr txBox="1">
            <a:spLocks/>
          </p:cNvSpPr>
          <p:nvPr/>
        </p:nvSpPr>
        <p:spPr bwMode="black">
          <a:xfrm>
            <a:off x="1813320" y="1227942"/>
            <a:ext cx="8991600" cy="4402115"/>
          </a:xfrm>
          <a:prstGeom prst="rect">
            <a:avLst/>
          </a:prstGeo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Stakeholders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Bank IT Security Managers &amp; Customer Relations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analysis to be drawn from this data: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Fraud Amounts &amp; Counts</a:t>
            </a:r>
            <a:endParaRPr lang="en-US" sz="20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Fraud Target Analysis based on demographics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Type of expenses</a:t>
            </a:r>
            <a:endParaRPr lang="en-US" sz="20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Gender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Age Group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List of customers on high-risk alert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A59C4-12C5-4951-AE08-CC50E9B3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29" y="1088008"/>
            <a:ext cx="7331093" cy="4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8141D-A9B1-444D-AFC9-61A75288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995" y="1699158"/>
            <a:ext cx="7287759" cy="34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E08B1-E933-4970-8001-3FB303A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0324"/>
            <a:ext cx="7729728" cy="1188720"/>
          </a:xfrm>
        </p:spPr>
        <p:txBody>
          <a:bodyPr/>
          <a:lstStyle/>
          <a:p>
            <a:r>
              <a:rPr lang="en-SG" dirty="0"/>
              <a:t>MODIFYING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4AA42-AEDD-496A-8BDC-1CD0D83A4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3" b="2215"/>
          <a:stretch/>
        </p:blipFill>
        <p:spPr>
          <a:xfrm>
            <a:off x="88623" y="2432700"/>
            <a:ext cx="5999701" cy="3240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61FD4-2E71-4D12-B209-199F9D64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268" y="2432700"/>
            <a:ext cx="5935845" cy="32406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154BF7-C156-4D9F-BB4F-4BD0BFE13FFD}"/>
              </a:ext>
            </a:extLst>
          </p:cNvPr>
          <p:cNvSpPr/>
          <p:nvPr/>
        </p:nvSpPr>
        <p:spPr>
          <a:xfrm>
            <a:off x="8708994" y="4252889"/>
            <a:ext cx="568171" cy="461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2AD02-2918-4330-9BED-BABB9297976B}"/>
              </a:ext>
            </a:extLst>
          </p:cNvPr>
          <p:cNvSpPr/>
          <p:nvPr/>
        </p:nvSpPr>
        <p:spPr>
          <a:xfrm>
            <a:off x="8708994" y="5149533"/>
            <a:ext cx="568171" cy="319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6F3B7-10FD-49A2-B1DE-5AC82999C561}"/>
              </a:ext>
            </a:extLst>
          </p:cNvPr>
          <p:cNvSpPr/>
          <p:nvPr/>
        </p:nvSpPr>
        <p:spPr>
          <a:xfrm>
            <a:off x="8708994" y="4855830"/>
            <a:ext cx="568171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3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Renaming the columns of raw dataset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1450D-C59B-4695-806D-E4175E20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39" y="271794"/>
            <a:ext cx="5394133" cy="17662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D4DA2-8E8C-4156-AE34-722E0F69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797" y="2172570"/>
            <a:ext cx="7202701" cy="42844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1D06C-DEC7-41BC-8A5E-A949CBAE93B7}"/>
              </a:ext>
            </a:extLst>
          </p:cNvPr>
          <p:cNvSpPr/>
          <p:nvPr/>
        </p:nvSpPr>
        <p:spPr>
          <a:xfrm>
            <a:off x="4821797" y="5526157"/>
            <a:ext cx="5186907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C5DB8-55D2-4462-A8EF-337EF3EDD76B}"/>
              </a:ext>
            </a:extLst>
          </p:cNvPr>
          <p:cNvSpPr/>
          <p:nvPr/>
        </p:nvSpPr>
        <p:spPr>
          <a:xfrm>
            <a:off x="8006316" y="1020726"/>
            <a:ext cx="680484" cy="1151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57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2352583"/>
            <a:ext cx="3332738" cy="182431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NORMALIZING - CREATE DIFFERENT TABLES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F35B3C-710A-498A-925C-974B2FF6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689473"/>
              </p:ext>
            </p:extLst>
          </p:nvPr>
        </p:nvGraphicFramePr>
        <p:xfrm>
          <a:off x="4988970" y="937715"/>
          <a:ext cx="6528327" cy="498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50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4467</TotalTime>
  <Words>456</Words>
  <Application>Microsoft Office PowerPoint</Application>
  <PresentationFormat>Widescreen</PresentationFormat>
  <Paragraphs>86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CAPSTONE PROJECT 2  Fraud Detection on BANK CARD Payments</vt:lpstr>
      <vt:lpstr>PowerPoint Presentation</vt:lpstr>
      <vt:lpstr>Summary of dataset</vt:lpstr>
      <vt:lpstr>PowerPoint Presentation</vt:lpstr>
      <vt:lpstr>ER DIAGRAM</vt:lpstr>
      <vt:lpstr>DATABASE SCHEMA</vt:lpstr>
      <vt:lpstr>MODIFYING DATA TYPES</vt:lpstr>
      <vt:lpstr>Renaming the columns of raw dataset</vt:lpstr>
      <vt:lpstr>DATA NORMALIZING - CREATE DIFFERENT TABLES</vt:lpstr>
      <vt:lpstr>CREATING CUSTOMER TABLE</vt:lpstr>
      <vt:lpstr>Removing DUPLICATE CUSTOMER IDs</vt:lpstr>
      <vt:lpstr>Removing DUPLICATE CUSTOMER IDs</vt:lpstr>
      <vt:lpstr>ADDING AGE GROUP COLUMN &amp; CONSTRAINTS</vt:lpstr>
      <vt:lpstr>CREATING MERCHANT TABLE</vt:lpstr>
      <vt:lpstr>UPDATE CATEGORY TYPE STRING</vt:lpstr>
      <vt:lpstr>Adding CONSTRAINTS</vt:lpstr>
      <vt:lpstr>CREATING Products &amp; Services Table</vt:lpstr>
      <vt:lpstr>Update category IDS &amp; ADDING CONTRAINTS</vt:lpstr>
      <vt:lpstr>Creating Country TABLE</vt:lpstr>
      <vt:lpstr>Creating TRANSACTION LOG TABLE</vt:lpstr>
      <vt:lpstr>QUERIES</vt:lpstr>
      <vt:lpstr>Fraud Amount &amp; CATEGORY TYPES ANALYSIS</vt:lpstr>
      <vt:lpstr>GENDER &amp; AGE GROUP FRAUD ANALYSIS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>Arielynx</dc:creator>
  <cp:lastModifiedBy>Arielynx</cp:lastModifiedBy>
  <cp:revision>6</cp:revision>
  <dcterms:created xsi:type="dcterms:W3CDTF">2022-04-04T07:50:07Z</dcterms:created>
  <dcterms:modified xsi:type="dcterms:W3CDTF">2022-04-08T07:13:43Z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