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94" r:id="rId26"/>
    <p:sldId id="295" r:id="rId2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bold r:id="rId34"/>
      <p:italic r:id="rId35"/>
      <p:boldItalic r:id="rId36"/>
    </p:embeddedFont>
    <p:embeddedFont>
      <p:font typeface="Open Sans SemiBold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7">
          <p15:clr>
            <a:srgbClr val="9AA0A6"/>
          </p15:clr>
        </p15:guide>
        <p15:guide id="2" pos="5410">
          <p15:clr>
            <a:srgbClr val="9AA0A6"/>
          </p15:clr>
        </p15:guide>
        <p15:guide id="3" orient="horz" pos="1020">
          <p15:clr>
            <a:srgbClr val="9AA0A6"/>
          </p15:clr>
        </p15:guide>
        <p15:guide id="4" orient="horz" pos="370">
          <p15:clr>
            <a:srgbClr val="9AA0A6"/>
          </p15:clr>
        </p15:guide>
        <p15:guide id="5" orient="horz" pos="1567">
          <p15:clr>
            <a:srgbClr val="9AA0A6"/>
          </p15:clr>
        </p15:guide>
        <p15:guide id="6" pos="2063">
          <p15:clr>
            <a:srgbClr val="9AA0A6"/>
          </p15:clr>
        </p15:guide>
        <p15:guide id="7" pos="3229">
          <p15:clr>
            <a:srgbClr val="9AA0A6"/>
          </p15:clr>
        </p15:guide>
        <p15:guide id="8" pos="5349">
          <p15:clr>
            <a:srgbClr val="9AA0A6"/>
          </p15:clr>
        </p15:guide>
        <p15:guide id="9" pos="5669">
          <p15:clr>
            <a:srgbClr val="9AA0A6"/>
          </p15:clr>
        </p15:guide>
        <p15:guide id="10" orient="horz" pos="2947">
          <p15:clr>
            <a:srgbClr val="9AA0A6"/>
          </p15:clr>
        </p15:guide>
        <p15:guide id="11" orient="horz" pos="1304">
          <p15:clr>
            <a:srgbClr val="9AA0A6"/>
          </p15:clr>
        </p15:guide>
        <p15:guide id="12" pos="33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97755-8C06-4068-8C07-1A57B8296702}">
  <a:tblStyle styleId="{11B97755-8C06-4068-8C07-1A57B8296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pos="567"/>
        <p:guide pos="5410"/>
        <p:guide orient="horz" pos="1020"/>
        <p:guide orient="horz" pos="370"/>
        <p:guide orient="horz" pos="1567"/>
        <p:guide pos="2063"/>
        <p:guide pos="3229"/>
        <p:guide pos="5349"/>
        <p:guide pos="5669"/>
        <p:guide orient="horz" pos="2947"/>
        <p:guide orient="horz" pos="1304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2e00bb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2e00bb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82e00b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82e00b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82e00bb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82e00bb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82e00bb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82e00bb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c73eb0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c73eb0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c73eb00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c73eb00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c73eb00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c73eb00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c73eb0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c73eb0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c73eb0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c73eb0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c73eb00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c73eb00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eeb7788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eeb7788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c73eb00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c73eb00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c73eb00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c73eb00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d9ae95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d9ae95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f4290d1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f4290d1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f4290d1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f4290d1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de780c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fde780c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eeb7788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9eeb7788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4290d19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4290d19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88e87b2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88e87b2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5d1a16a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5d1a16a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82e00bb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82e00bb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88e87b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88e87b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983e1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983e19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983e19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983e19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Atributos são informações que passamos na Tag para que ela se comporte da maneira esperada.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77975"/>
            <a:ext cx="5465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2262425"/>
            <a:ext cx="8520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2262425"/>
            <a:ext cx="85206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tavares@sciensa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jaqueline.kirino@sciensa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ontpad.com/sciensa-frontend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s-tricks.com/" TargetMode="External"/><Relationship Id="rId5" Type="http://schemas.openxmlformats.org/officeDocument/2006/relationships/hyperlink" Target="https://www.techtudo.com.br/artigos/noticia/2011/12/o-que-e-html5.html" TargetMode="External"/><Relationship Id="rId4" Type="http://schemas.openxmlformats.org/officeDocument/2006/relationships/hyperlink" Target="https://tableless.com.br/o-que-html-basic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5820375" y="4014225"/>
            <a:ext cx="2768700" cy="865800"/>
          </a:xfrm>
          <a:prstGeom prst="rect">
            <a:avLst/>
          </a:prstGeom>
          <a:gradFill>
            <a:gsLst>
              <a:gs pos="0">
                <a:srgbClr val="B33C97"/>
              </a:gs>
              <a:gs pos="100000">
                <a:srgbClr val="DC619D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076000" y="2070001"/>
            <a:ext cx="421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Rodrigo Conduru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397250" y="1896650"/>
            <a:ext cx="500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Programa de trainees</a:t>
            </a:r>
            <a:endParaRPr sz="3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Front end</a:t>
            </a:r>
            <a:endParaRPr sz="3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724" y="368876"/>
            <a:ext cx="1138427" cy="113842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37550" y="-15025"/>
            <a:ext cx="2868300" cy="5158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372775" y="4014975"/>
            <a:ext cx="4216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Rodrigo Condurú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Jaqueline Kirino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9277910">
            <a:off x="6535788" y="-1472234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28366">
            <a:off x="-2241225" y="260185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850250" y="571325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Hands 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3613200" y="1851775"/>
            <a:ext cx="1917600" cy="1897150"/>
            <a:chOff x="3559275" y="1676400"/>
            <a:chExt cx="1917600" cy="1897150"/>
          </a:xfrm>
        </p:grpSpPr>
        <p:pic>
          <p:nvPicPr>
            <p:cNvPr id="148" name="Google Shape;14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7125" y="1676400"/>
              <a:ext cx="1809750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2"/>
            <p:cNvSpPr/>
            <p:nvPr/>
          </p:nvSpPr>
          <p:spPr>
            <a:xfrm>
              <a:off x="3559275" y="3356650"/>
              <a:ext cx="1917600" cy="21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812250" y="1123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Atributo na tag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Pesos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472312" y="-26083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059100" y="2070000"/>
            <a:ext cx="1838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12250" y="25253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No Estilo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150625" y="1581625"/>
            <a:ext cx="944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Style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23"/>
          <p:cNvCxnSpPr>
            <a:stCxn id="162" idx="3"/>
            <a:endCxn id="160" idx="1"/>
          </p:cNvCxnSpPr>
          <p:nvPr/>
        </p:nvCxnSpPr>
        <p:spPr>
          <a:xfrm>
            <a:off x="2094725" y="1838725"/>
            <a:ext cx="964500" cy="4413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1150625" y="2953225"/>
            <a:ext cx="51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903225" y="3410425"/>
            <a:ext cx="944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C78D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Classe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964100" y="3898800"/>
            <a:ext cx="124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3"/>
          <p:cNvCxnSpPr>
            <a:stCxn id="164" idx="3"/>
            <a:endCxn id="165" idx="1"/>
          </p:cNvCxnSpPr>
          <p:nvPr/>
        </p:nvCxnSpPr>
        <p:spPr>
          <a:xfrm>
            <a:off x="1662725" y="3210325"/>
            <a:ext cx="1240500" cy="48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>
            <a:stCxn id="165" idx="3"/>
            <a:endCxn id="166" idx="1"/>
          </p:cNvCxnSpPr>
          <p:nvPr/>
        </p:nvCxnSpPr>
        <p:spPr>
          <a:xfrm>
            <a:off x="3847325" y="3691975"/>
            <a:ext cx="1116900" cy="4170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812250" y="1123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Pontos de peso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Pesos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091312" y="2878017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5847900" y="-3400250"/>
            <a:ext cx="5143501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4"/>
          <p:cNvGraphicFramePr/>
          <p:nvPr/>
        </p:nvGraphicFramePr>
        <p:xfrm>
          <a:off x="900000" y="16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{11B97755-8C06-4068-8C07-1A57B8296702}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Elemento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div { color: blue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Classe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.classe-doida { color: red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Id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100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#id-doido { color: green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Google Shape;180;p24"/>
          <p:cNvSpPr txBox="1"/>
          <p:nvPr/>
        </p:nvSpPr>
        <p:spPr>
          <a:xfrm>
            <a:off x="812250" y="3028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Exemplos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900000" y="35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{11B97755-8C06-4068-8C07-1A57B8296702}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Declaração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Pontos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div.classe-doida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11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.classe1.classe2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20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812250" y="1275900"/>
            <a:ext cx="1124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Vírgula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Cuidados</a:t>
            </a:r>
            <a:endParaRPr sz="2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5691665">
            <a:off x="-571112" y="3389141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4933500" y="-38574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4317450" y="12759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Mesmo comportamento. Pesos diferentes 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12250" y="1809300"/>
            <a:ext cx="1124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Espaço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317450" y="1809300"/>
            <a:ext cx="4537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Todos os filhos em profundidade.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12250" y="2342700"/>
            <a:ext cx="1825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Maior que (&gt;)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317450" y="2342700"/>
            <a:ext cx="4537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Todos os filhos diretos.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812250" y="2876100"/>
            <a:ext cx="2899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Juntos (e shallow now)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317450" y="28761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Condições somadas.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25"/>
          <p:cNvCxnSpPr>
            <a:stCxn id="186" idx="3"/>
            <a:endCxn id="192" idx="1"/>
          </p:cNvCxnSpPr>
          <p:nvPr/>
        </p:nvCxnSpPr>
        <p:spPr>
          <a:xfrm>
            <a:off x="1936950" y="1486050"/>
            <a:ext cx="238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5"/>
          <p:cNvCxnSpPr>
            <a:stCxn id="193" idx="3"/>
            <a:endCxn id="194" idx="1"/>
          </p:cNvCxnSpPr>
          <p:nvPr/>
        </p:nvCxnSpPr>
        <p:spPr>
          <a:xfrm>
            <a:off x="1936950" y="2019450"/>
            <a:ext cx="238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5"/>
          <p:cNvCxnSpPr>
            <a:stCxn id="195" idx="3"/>
            <a:endCxn id="196" idx="1"/>
          </p:cNvCxnSpPr>
          <p:nvPr/>
        </p:nvCxnSpPr>
        <p:spPr>
          <a:xfrm>
            <a:off x="2638050" y="2552850"/>
            <a:ext cx="16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5"/>
          <p:cNvCxnSpPr>
            <a:stCxn id="197" idx="3"/>
            <a:endCxn id="198" idx="1"/>
          </p:cNvCxnSpPr>
          <p:nvPr/>
        </p:nvCxnSpPr>
        <p:spPr>
          <a:xfrm>
            <a:off x="3711750" y="3086250"/>
            <a:ext cx="6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5"/>
          <p:cNvSpPr txBox="1"/>
          <p:nvPr/>
        </p:nvSpPr>
        <p:spPr>
          <a:xfrm>
            <a:off x="812250" y="3409500"/>
            <a:ext cx="1759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Mesmo peso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317450" y="34095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Cascata (Lembram?). Vale o último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5" name="Google Shape;205;p25"/>
          <p:cNvCxnSpPr>
            <a:stCxn id="203" idx="3"/>
            <a:endCxn id="204" idx="1"/>
          </p:cNvCxnSpPr>
          <p:nvPr/>
        </p:nvCxnSpPr>
        <p:spPr>
          <a:xfrm>
            <a:off x="2571750" y="3619650"/>
            <a:ext cx="17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812250" y="1275900"/>
            <a:ext cx="72210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Block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comportam como caixas, logo possuem largura e altura, entretanto são como peixes Beta, vivem sozinho na sua linha;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Inline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se comportam como palavras, logo não possuem caixa, consequentemente altura e largura e convivem normalmente com outros elementos inline (palavras);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Inline-block: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Adivinhem …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None: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Some com o elemento do DOM;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Display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-2242288" y="377361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3422275" y="-43612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-2242288" y="377361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3422275" y="-436120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742350" y="1378675"/>
            <a:ext cx="7749900" cy="34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979500" y="2070000"/>
            <a:ext cx="71850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054950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1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979500" y="2999950"/>
            <a:ext cx="43356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630250" y="328240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2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979500" y="3929900"/>
            <a:ext cx="71850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054950" y="42123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3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232850" y="2611525"/>
            <a:ext cx="6628200" cy="96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905750" y="2244750"/>
            <a:ext cx="85800" cy="428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Inline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6229112" y="337356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4255625" y="-11449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/>
          <p:nvPr/>
        </p:nvSpPr>
        <p:spPr>
          <a:xfrm>
            <a:off x="722100" y="1378675"/>
            <a:ext cx="7749900" cy="34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019175" y="2038350"/>
            <a:ext cx="6858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span1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704975" y="2038350"/>
            <a:ext cx="20097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span2 com texto maior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714675" y="2038350"/>
            <a:ext cx="29052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&lt;a href="#"&gt;Hyperlink maroto&lt;/a&gt;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619875" y="2038350"/>
            <a:ext cx="9525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Botão 1</a:t>
            </a:r>
            <a:endParaRPr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Inline-block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154142">
            <a:off x="434162" y="4542941"/>
            <a:ext cx="4526224" cy="452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53896">
            <a:off x="5194750" y="-3364075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742350" y="1378675"/>
            <a:ext cx="7749900" cy="216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9500" y="2070000"/>
            <a:ext cx="26973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1811100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1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012675" y="20700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477513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2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6312350" y="20700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748675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3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1232850" y="2611525"/>
            <a:ext cx="2081700" cy="96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429000" y="2244750"/>
            <a:ext cx="85800" cy="428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812250" y="1275900"/>
            <a:ext cx="72210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Criado para facilitar a criação de layouts, deixando-os mais robusto, dinâmicos e simétricos. Normalmente dividimos o flexbox em: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1 - Flex Container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2 - Flex Item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Display FlexBox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330087" y="349739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1935600" y="-46891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 e Flex Item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6393760">
            <a:off x="2354187" y="393534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53896">
            <a:off x="5813875" y="-274695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742350" y="1531075"/>
            <a:ext cx="7749900" cy="19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3562050" y="1661613"/>
            <a:ext cx="2019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979500" y="2222400"/>
            <a:ext cx="26973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1811100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012675" y="22224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77513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6312350" y="22224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6748675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0000" y="1351225"/>
            <a:ext cx="8074200" cy="3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Informações básicas (Nome, idade, qualquer outra coisa)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Alguma curiosidade, hobbies, etc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Expectativa do curso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nos conhecer :D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-23879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flex-direction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pt-BR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Responsável pela orientação que o alinhamento dos itens do container obedecerão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justify-content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Responsável pelo alinhamento dos itens do container;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align-items: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Responsável pelo alinhamento de acordo com o eixo do container (pelo menos inicialmente);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7349387" y="256879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787775" y="42875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flex-grow: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Comportamento expansivo dos itens do container;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align-self: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Como se fosse o align-items, entretanto apenas o comportamento de item na qual a propriedade foi inserida;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Items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21037" y="-389817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8375275" y="14210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185025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Kahoot! HTML e CSS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5818738" y="-2026608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20050" y="29715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1352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Criar uma página HTML com uma lista de imagens e descrição de filmes, usando flex-box;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 Layout é livre, tentem utilizar o máximo de recursos do CSS que desejarem (background-color, font, color, margin, padding, etc)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Utilizem e apliquem as tags que quiserem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Subam no git de vcs, e nos enviem quando finalizarem, vamos fazer o code review e dar o feedback individual.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Lição de casa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21037" y="-389817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7918075" y="15734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/>
        </p:nvSpPr>
        <p:spPr>
          <a:xfrm>
            <a:off x="1850250" y="354150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Avisos e Dicas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7" name="Google Shape;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2075">
            <a:off x="6397325" y="27820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Vamos disponibilizar todo material do curso, estará no </a:t>
            </a:r>
            <a:r>
              <a:rPr lang="pt-BR" sz="1800" dirty="0" err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Refaçam os exercícios, qualquer dúvida podem nos acionar a qualquer momento.</a:t>
            </a:r>
            <a:endParaRPr sz="1800" dirty="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/>
        </p:nvSpPr>
        <p:spPr>
          <a:xfrm>
            <a:off x="1850250" y="354150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Sobre as avaliações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2075">
            <a:off x="7411825" y="-1569575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1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Prova prática será liberada na quarta feira dia 04/09/2019 de manhã, mandaremos pelo grupo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. </a:t>
            </a:r>
            <a:r>
              <a:rPr lang="pt-BR" sz="1800" b="1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Não colem do amiguinho, iremos olhar o código no detalhe</a:t>
            </a:r>
            <a:endParaRPr sz="1800" b="1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Sexta- feira (06/09) de manhã, apresentação da prova prática, terão no máximo 15 minutos cada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Sexta- feira a tarde, prova teórica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850" y="1048250"/>
            <a:ext cx="1804299" cy="18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2661600" y="3351250"/>
            <a:ext cx="3820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Obrigado e </a:t>
            </a:r>
            <a:endParaRPr sz="36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Boa sorte!</a:t>
            </a:r>
            <a:endParaRPr sz="36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9277915">
            <a:off x="6087967" y="-2510502"/>
            <a:ext cx="5166018" cy="516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8994">
            <a:off x="-2345325" y="25660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20000" y="1351225"/>
            <a:ext cx="8074200" cy="23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Rodrigo Condurú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Front end - 35 anos - toca violão muito mal, mas a vida é assim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Contatos: </a:t>
            </a:r>
            <a:r>
              <a:rPr lang="pt-BR" sz="1200" u="sng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rodrigo.tavares@sciensa.com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Celular: 11 994103-1918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Jaqueline Kirino 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Front end - 32 anos - joga futsal nos findi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Contato:</a:t>
            </a:r>
            <a:r>
              <a:rPr lang="pt-BR" sz="1200" u="sng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jaqueline.kirino@sciensa.com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Celular: 11 99755-5840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Quem somos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85025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Instalem o Kahoot!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5818738" y="-2026608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20050" y="29715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1352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20002" y="571796"/>
            <a:ext cx="33255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Breve história do Front end</a:t>
            </a:r>
            <a:endParaRPr sz="2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22100" y="53634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86896" y="53634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561325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97499" y="1772950"/>
            <a:ext cx="2665200" cy="3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Server side Era</a:t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Servidores robustos e clientes limitados;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limitados;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Ajax Era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um pouco mais robustos; </a:t>
            </a: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Várias chamadas ao servidor;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Front-end Era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robustos; </a:t>
            </a: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Total responsabilidade do cliente pelo front-end;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885350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09375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209250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Server side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85350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Ajax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561325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 end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762" y="1070700"/>
            <a:ext cx="3674475" cy="37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9277910">
            <a:off x="6535788" y="-1472234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28366">
            <a:off x="-1936425" y="2601850"/>
            <a:ext cx="514350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620000" y="1351225"/>
            <a:ext cx="80742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Hypertext Markup Language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Tags, elementos e atributos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Estrutura básica (head, body)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Cascading Style Sheets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Pesos e cascata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Display e FlexBox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Leituras: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http://dontpad.com/sciensa-frontend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https://tableless.com.br/o-que-html-basico/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https://www.techtudo.com.br/artigos/noticia/2011/12/o-que-e-html5.html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https://css-tricks.com/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e CSS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620000" y="2418025"/>
            <a:ext cx="807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Resultado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- TAGS e Elementos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-238795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75" y="1404972"/>
            <a:ext cx="3924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875" y="2917497"/>
            <a:ext cx="4514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620000" y="1351225"/>
            <a:ext cx="807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class, id, href, src, target, etc..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- Atributos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05600" y="248885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838" y="2259075"/>
            <a:ext cx="53625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Macintosh PowerPoint</Application>
  <PresentationFormat>Apresentação na tela (16:9)</PresentationFormat>
  <Paragraphs>154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Open Sans</vt:lpstr>
      <vt:lpstr>Arial</vt:lpstr>
      <vt:lpstr>Open Sans SemiBold</vt:lpstr>
      <vt:lpstr>Open Sans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Office User</cp:lastModifiedBy>
  <cp:revision>1</cp:revision>
  <dcterms:modified xsi:type="dcterms:W3CDTF">2019-08-26T20:57:46Z</dcterms:modified>
</cp:coreProperties>
</file>