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B917E15-022D-4F2F-A140-CE3A06B9BBE1}">
          <p14:sldIdLst>
            <p14:sldId id="256"/>
            <p14:sldId id="257"/>
            <p14:sldId id="258"/>
            <p14:sldId id="259"/>
            <p14:sldId id="260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C8B224-C9C2-495D-B2C6-C5CD081B5A3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4C2D5EE-0C90-4821-883D-89CF2B297F59}">
      <dgm:prSet phldrT="[텍스트]"/>
      <dgm:spPr/>
      <dgm:t>
        <a:bodyPr/>
        <a:lstStyle/>
        <a:p>
          <a:pPr latinLnBrk="1"/>
          <a:r>
            <a:rPr lang="ko-KR" altLang="en-US" dirty="0"/>
            <a:t>배달관리프로그램</a:t>
          </a:r>
        </a:p>
      </dgm:t>
    </dgm:pt>
    <dgm:pt modelId="{B6B0A750-7EBA-4BE3-8E61-4DA349908259}" type="parTrans" cxnId="{6831AAD7-4F1E-4E1B-B356-402BAE428529}">
      <dgm:prSet/>
      <dgm:spPr/>
      <dgm:t>
        <a:bodyPr/>
        <a:lstStyle/>
        <a:p>
          <a:pPr latinLnBrk="1"/>
          <a:endParaRPr lang="ko-KR" altLang="en-US"/>
        </a:p>
      </dgm:t>
    </dgm:pt>
    <dgm:pt modelId="{964D5D16-94BE-4E93-B64A-BF7DBAC83E98}" type="sibTrans" cxnId="{6831AAD7-4F1E-4E1B-B356-402BAE428529}">
      <dgm:prSet/>
      <dgm:spPr/>
      <dgm:t>
        <a:bodyPr/>
        <a:lstStyle/>
        <a:p>
          <a:pPr latinLnBrk="1"/>
          <a:endParaRPr lang="ko-KR" altLang="en-US"/>
        </a:p>
      </dgm:t>
    </dgm:pt>
    <dgm:pt modelId="{54BCADE4-74E6-4A78-9677-3EB7E8ED4DF7}">
      <dgm:prSet phldrT="[텍스트]"/>
      <dgm:spPr/>
      <dgm:t>
        <a:bodyPr/>
        <a:lstStyle/>
        <a:p>
          <a:pPr latinLnBrk="1"/>
          <a:r>
            <a:rPr lang="ko-KR" altLang="en-US" dirty="0"/>
            <a:t>사용자</a:t>
          </a:r>
        </a:p>
      </dgm:t>
    </dgm:pt>
    <dgm:pt modelId="{478E1F76-1EDD-48BD-8B1B-968C1246EF28}" type="parTrans" cxnId="{91EA7344-165A-4DCB-BBF4-55580CD3EDBC}">
      <dgm:prSet/>
      <dgm:spPr/>
      <dgm:t>
        <a:bodyPr/>
        <a:lstStyle/>
        <a:p>
          <a:pPr latinLnBrk="1"/>
          <a:endParaRPr lang="ko-KR" altLang="en-US"/>
        </a:p>
      </dgm:t>
    </dgm:pt>
    <dgm:pt modelId="{9A9385A1-3F9A-4E35-9C57-3AB646E6A2E6}" type="sibTrans" cxnId="{91EA7344-165A-4DCB-BBF4-55580CD3EDBC}">
      <dgm:prSet/>
      <dgm:spPr/>
      <dgm:t>
        <a:bodyPr/>
        <a:lstStyle/>
        <a:p>
          <a:pPr latinLnBrk="1"/>
          <a:endParaRPr lang="ko-KR" altLang="en-US"/>
        </a:p>
      </dgm:t>
    </dgm:pt>
    <dgm:pt modelId="{E0A952B1-BB74-42D4-8EB8-FF055D9BA427}">
      <dgm:prSet phldrT="[텍스트]"/>
      <dgm:spPr/>
      <dgm:t>
        <a:bodyPr/>
        <a:lstStyle/>
        <a:p>
          <a:pPr latinLnBrk="1"/>
          <a:r>
            <a:rPr lang="ko-KR" altLang="en-US" dirty="0"/>
            <a:t>가입</a:t>
          </a:r>
        </a:p>
      </dgm:t>
    </dgm:pt>
    <dgm:pt modelId="{8A86E87C-4065-40B1-9A6E-9DDB709741C4}" type="parTrans" cxnId="{A8916C79-E52F-44C9-A5DA-61C9203681D1}">
      <dgm:prSet/>
      <dgm:spPr/>
      <dgm:t>
        <a:bodyPr/>
        <a:lstStyle/>
        <a:p>
          <a:pPr latinLnBrk="1"/>
          <a:endParaRPr lang="ko-KR" altLang="en-US"/>
        </a:p>
      </dgm:t>
    </dgm:pt>
    <dgm:pt modelId="{A1935E7A-41FC-4405-882A-26D0419CCFD9}" type="sibTrans" cxnId="{A8916C79-E52F-44C9-A5DA-61C9203681D1}">
      <dgm:prSet/>
      <dgm:spPr/>
      <dgm:t>
        <a:bodyPr/>
        <a:lstStyle/>
        <a:p>
          <a:pPr latinLnBrk="1"/>
          <a:endParaRPr lang="ko-KR" altLang="en-US"/>
        </a:p>
      </dgm:t>
    </dgm:pt>
    <dgm:pt modelId="{C7566D3B-4096-4136-88DF-9D68C9B4B961}">
      <dgm:prSet phldrT="[텍스트]"/>
      <dgm:spPr/>
      <dgm:t>
        <a:bodyPr/>
        <a:lstStyle/>
        <a:p>
          <a:pPr latinLnBrk="1"/>
          <a:r>
            <a:rPr lang="ko-KR" altLang="en-US" dirty="0"/>
            <a:t>점포</a:t>
          </a:r>
        </a:p>
      </dgm:t>
    </dgm:pt>
    <dgm:pt modelId="{49773BA6-FB64-4471-A4E4-2CD140F78CE0}" type="parTrans" cxnId="{95B33545-7A97-47F3-A19C-4226E270C3AE}">
      <dgm:prSet/>
      <dgm:spPr/>
      <dgm:t>
        <a:bodyPr/>
        <a:lstStyle/>
        <a:p>
          <a:pPr latinLnBrk="1"/>
          <a:endParaRPr lang="ko-KR" altLang="en-US"/>
        </a:p>
      </dgm:t>
    </dgm:pt>
    <dgm:pt modelId="{B5A3E59B-F6F7-4798-A209-A8EF9D9A4C1D}" type="sibTrans" cxnId="{95B33545-7A97-47F3-A19C-4226E270C3AE}">
      <dgm:prSet/>
      <dgm:spPr/>
      <dgm:t>
        <a:bodyPr/>
        <a:lstStyle/>
        <a:p>
          <a:pPr latinLnBrk="1"/>
          <a:endParaRPr lang="ko-KR" altLang="en-US"/>
        </a:p>
      </dgm:t>
    </dgm:pt>
    <dgm:pt modelId="{7A38AF50-FB43-498F-B0A1-8791D3E99A6E}">
      <dgm:prSet phldrT="[텍스트]"/>
      <dgm:spPr/>
      <dgm:t>
        <a:bodyPr/>
        <a:lstStyle/>
        <a:p>
          <a:pPr latinLnBrk="1"/>
          <a:r>
            <a:rPr lang="ko-KR" altLang="en-US" dirty="0"/>
            <a:t>점포등록</a:t>
          </a:r>
        </a:p>
      </dgm:t>
    </dgm:pt>
    <dgm:pt modelId="{810F96A4-ACF9-48BE-AA19-0FD811E6A1F7}" type="parTrans" cxnId="{D27C0ECC-50A3-4348-846A-B5436A783AAD}">
      <dgm:prSet/>
      <dgm:spPr/>
      <dgm:t>
        <a:bodyPr/>
        <a:lstStyle/>
        <a:p>
          <a:pPr latinLnBrk="1"/>
          <a:endParaRPr lang="ko-KR" altLang="en-US"/>
        </a:p>
      </dgm:t>
    </dgm:pt>
    <dgm:pt modelId="{14F1CB3D-2162-41CB-9EF5-A419CC5D3131}" type="sibTrans" cxnId="{D27C0ECC-50A3-4348-846A-B5436A783AAD}">
      <dgm:prSet/>
      <dgm:spPr/>
      <dgm:t>
        <a:bodyPr/>
        <a:lstStyle/>
        <a:p>
          <a:pPr latinLnBrk="1"/>
          <a:endParaRPr lang="ko-KR" altLang="en-US"/>
        </a:p>
      </dgm:t>
    </dgm:pt>
    <dgm:pt modelId="{8A70416E-3F5F-43B6-9EA1-5518B6D0CF2B}">
      <dgm:prSet phldrT="[텍스트]"/>
      <dgm:spPr/>
      <dgm:t>
        <a:bodyPr/>
        <a:lstStyle/>
        <a:p>
          <a:pPr latinLnBrk="1"/>
          <a:r>
            <a:rPr lang="ko-KR" altLang="en-US" dirty="0"/>
            <a:t>주문</a:t>
          </a:r>
        </a:p>
      </dgm:t>
    </dgm:pt>
    <dgm:pt modelId="{1A9D9A38-8152-49EC-BBD7-767971B90861}" type="parTrans" cxnId="{F2B72491-5138-4C4A-B8AA-4A1838D3F8D7}">
      <dgm:prSet/>
      <dgm:spPr/>
      <dgm:t>
        <a:bodyPr/>
        <a:lstStyle/>
        <a:p>
          <a:pPr latinLnBrk="1"/>
          <a:endParaRPr lang="ko-KR" altLang="en-US"/>
        </a:p>
      </dgm:t>
    </dgm:pt>
    <dgm:pt modelId="{B85F82B7-9DD9-45BF-8676-85B060938C09}" type="sibTrans" cxnId="{F2B72491-5138-4C4A-B8AA-4A1838D3F8D7}">
      <dgm:prSet/>
      <dgm:spPr/>
      <dgm:t>
        <a:bodyPr/>
        <a:lstStyle/>
        <a:p>
          <a:pPr latinLnBrk="1"/>
          <a:endParaRPr lang="ko-KR" altLang="en-US"/>
        </a:p>
      </dgm:t>
    </dgm:pt>
    <dgm:pt modelId="{FDFE7463-F683-4181-B424-96F8FEB1E565}">
      <dgm:prSet phldrT="[텍스트]"/>
      <dgm:spPr/>
      <dgm:t>
        <a:bodyPr/>
        <a:lstStyle/>
        <a:p>
          <a:pPr latinLnBrk="1"/>
          <a:r>
            <a:rPr lang="ko-KR" altLang="en-US" dirty="0"/>
            <a:t>정보수정</a:t>
          </a:r>
        </a:p>
      </dgm:t>
    </dgm:pt>
    <dgm:pt modelId="{9A6BD07E-4B04-4039-956E-C487C16A3EB2}" type="parTrans" cxnId="{B7D866D5-5A64-45AE-A0DA-28B029E50064}">
      <dgm:prSet/>
      <dgm:spPr/>
      <dgm:t>
        <a:bodyPr/>
        <a:lstStyle/>
        <a:p>
          <a:pPr latinLnBrk="1"/>
          <a:endParaRPr lang="ko-KR" altLang="en-US"/>
        </a:p>
      </dgm:t>
    </dgm:pt>
    <dgm:pt modelId="{A08A77B2-FCFF-4CA2-ACB1-48A56F7A1408}" type="sibTrans" cxnId="{B7D866D5-5A64-45AE-A0DA-28B029E50064}">
      <dgm:prSet/>
      <dgm:spPr/>
      <dgm:t>
        <a:bodyPr/>
        <a:lstStyle/>
        <a:p>
          <a:pPr latinLnBrk="1"/>
          <a:endParaRPr lang="ko-KR" altLang="en-US"/>
        </a:p>
      </dgm:t>
    </dgm:pt>
    <dgm:pt modelId="{25632E24-4BFC-4776-9A78-1463E5DAED04}">
      <dgm:prSet phldrT="[텍스트]"/>
      <dgm:spPr/>
      <dgm:t>
        <a:bodyPr/>
        <a:lstStyle/>
        <a:p>
          <a:pPr latinLnBrk="1"/>
          <a:r>
            <a:rPr lang="ko-KR" altLang="en-US" dirty="0"/>
            <a:t>메뉴추가</a:t>
          </a:r>
        </a:p>
      </dgm:t>
    </dgm:pt>
    <dgm:pt modelId="{276F73E5-7989-4F99-AC95-54DFB40C6FD2}" type="parTrans" cxnId="{480B3073-7C1A-42FA-A496-C9D61E0DE828}">
      <dgm:prSet/>
      <dgm:spPr/>
      <dgm:t>
        <a:bodyPr/>
        <a:lstStyle/>
        <a:p>
          <a:pPr latinLnBrk="1"/>
          <a:endParaRPr lang="ko-KR" altLang="en-US"/>
        </a:p>
      </dgm:t>
    </dgm:pt>
    <dgm:pt modelId="{2F5DF2DD-F712-4A2F-88E7-030A35E87E26}" type="sibTrans" cxnId="{480B3073-7C1A-42FA-A496-C9D61E0DE828}">
      <dgm:prSet/>
      <dgm:spPr/>
      <dgm:t>
        <a:bodyPr/>
        <a:lstStyle/>
        <a:p>
          <a:pPr latinLnBrk="1"/>
          <a:endParaRPr lang="ko-KR" altLang="en-US"/>
        </a:p>
      </dgm:t>
    </dgm:pt>
    <dgm:pt modelId="{3291AD0E-879F-4C24-8F67-33A72EC59DD6}">
      <dgm:prSet phldrT="[텍스트]"/>
      <dgm:spPr/>
      <dgm:t>
        <a:bodyPr/>
        <a:lstStyle/>
        <a:p>
          <a:pPr latinLnBrk="1"/>
          <a:r>
            <a:rPr lang="ko-KR" altLang="en-US" dirty="0"/>
            <a:t>가게정보수정</a:t>
          </a:r>
        </a:p>
      </dgm:t>
    </dgm:pt>
    <dgm:pt modelId="{6E79A194-34E8-4A54-9312-E50C2BAE33A4}" type="parTrans" cxnId="{25478622-C9F4-4F66-9620-5E37039053C0}">
      <dgm:prSet/>
      <dgm:spPr/>
      <dgm:t>
        <a:bodyPr/>
        <a:lstStyle/>
        <a:p>
          <a:pPr latinLnBrk="1"/>
          <a:endParaRPr lang="ko-KR" altLang="en-US"/>
        </a:p>
      </dgm:t>
    </dgm:pt>
    <dgm:pt modelId="{059E8CC4-9F87-4580-986F-3F05FE9F4657}" type="sibTrans" cxnId="{25478622-C9F4-4F66-9620-5E37039053C0}">
      <dgm:prSet/>
      <dgm:spPr/>
      <dgm:t>
        <a:bodyPr/>
        <a:lstStyle/>
        <a:p>
          <a:pPr latinLnBrk="1"/>
          <a:endParaRPr lang="ko-KR" altLang="en-US"/>
        </a:p>
      </dgm:t>
    </dgm:pt>
    <dgm:pt modelId="{13A80C47-494C-4E8B-9C81-FE8C1AAF7204}">
      <dgm:prSet phldrT="[텍스트]"/>
      <dgm:spPr/>
      <dgm:t>
        <a:bodyPr/>
        <a:lstStyle/>
        <a:p>
          <a:pPr latinLnBrk="1"/>
          <a:r>
            <a:rPr lang="ko-KR" altLang="en-US" dirty="0"/>
            <a:t>배달주문</a:t>
          </a:r>
        </a:p>
      </dgm:t>
    </dgm:pt>
    <dgm:pt modelId="{1C69EC98-7EDC-4367-A55E-A1C55FAD0AB7}" type="parTrans" cxnId="{E1A0F1DE-B38A-4327-811B-0F325D8A775A}">
      <dgm:prSet/>
      <dgm:spPr/>
      <dgm:t>
        <a:bodyPr/>
        <a:lstStyle/>
        <a:p>
          <a:pPr latinLnBrk="1"/>
          <a:endParaRPr lang="ko-KR" altLang="en-US"/>
        </a:p>
      </dgm:t>
    </dgm:pt>
    <dgm:pt modelId="{48FFE8FA-E588-427B-918A-C71E1F471D24}" type="sibTrans" cxnId="{E1A0F1DE-B38A-4327-811B-0F325D8A775A}">
      <dgm:prSet/>
      <dgm:spPr/>
      <dgm:t>
        <a:bodyPr/>
        <a:lstStyle/>
        <a:p>
          <a:pPr latinLnBrk="1"/>
          <a:endParaRPr lang="ko-KR" altLang="en-US"/>
        </a:p>
      </dgm:t>
    </dgm:pt>
    <dgm:pt modelId="{53F651E1-B7C9-4F83-BD4D-2F3449A30C90}">
      <dgm:prSet phldrT="[텍스트]"/>
      <dgm:spPr/>
      <dgm:t>
        <a:bodyPr/>
        <a:lstStyle/>
        <a:p>
          <a:pPr latinLnBrk="1"/>
          <a:r>
            <a:rPr lang="ko-KR" altLang="en-US" dirty="0"/>
            <a:t>예약포장주문</a:t>
          </a:r>
        </a:p>
      </dgm:t>
    </dgm:pt>
    <dgm:pt modelId="{E659DE10-E84A-44DC-ADFC-756A36A00A22}" type="parTrans" cxnId="{CED7CEE6-A94C-41F8-88C0-608921879665}">
      <dgm:prSet/>
      <dgm:spPr/>
      <dgm:t>
        <a:bodyPr/>
        <a:lstStyle/>
        <a:p>
          <a:pPr latinLnBrk="1"/>
          <a:endParaRPr lang="ko-KR" altLang="en-US"/>
        </a:p>
      </dgm:t>
    </dgm:pt>
    <dgm:pt modelId="{5D8B55B3-90E6-4AAE-A1CE-A6ED3B70F400}" type="sibTrans" cxnId="{CED7CEE6-A94C-41F8-88C0-608921879665}">
      <dgm:prSet/>
      <dgm:spPr/>
      <dgm:t>
        <a:bodyPr/>
        <a:lstStyle/>
        <a:p>
          <a:pPr latinLnBrk="1"/>
          <a:endParaRPr lang="ko-KR" altLang="en-US"/>
        </a:p>
      </dgm:t>
    </dgm:pt>
    <dgm:pt modelId="{170BE068-BE48-42B4-A2A6-7E96A681645E}">
      <dgm:prSet phldrT="[텍스트]"/>
      <dgm:spPr/>
      <dgm:t>
        <a:bodyPr/>
        <a:lstStyle/>
        <a:p>
          <a:pPr latinLnBrk="1"/>
          <a:r>
            <a:rPr lang="ko-KR" altLang="en-US" dirty="0"/>
            <a:t>가게선택</a:t>
          </a:r>
        </a:p>
      </dgm:t>
    </dgm:pt>
    <dgm:pt modelId="{9D7F3142-021D-4550-A733-55A0942382F6}" type="parTrans" cxnId="{E9A49925-6E6F-4B64-B72B-B1A1A83191C9}">
      <dgm:prSet/>
      <dgm:spPr/>
      <dgm:t>
        <a:bodyPr/>
        <a:lstStyle/>
        <a:p>
          <a:pPr latinLnBrk="1"/>
          <a:endParaRPr lang="ko-KR" altLang="en-US"/>
        </a:p>
      </dgm:t>
    </dgm:pt>
    <dgm:pt modelId="{C42E0527-EF23-4580-B013-47F45EB5113F}" type="sibTrans" cxnId="{E9A49925-6E6F-4B64-B72B-B1A1A83191C9}">
      <dgm:prSet/>
      <dgm:spPr/>
      <dgm:t>
        <a:bodyPr/>
        <a:lstStyle/>
        <a:p>
          <a:pPr latinLnBrk="1"/>
          <a:endParaRPr lang="ko-KR" altLang="en-US"/>
        </a:p>
      </dgm:t>
    </dgm:pt>
    <dgm:pt modelId="{DAF7C82A-6DAD-45AF-A47A-F92D7BB19311}">
      <dgm:prSet phldrT="[텍스트]"/>
      <dgm:spPr/>
      <dgm:t>
        <a:bodyPr/>
        <a:lstStyle/>
        <a:p>
          <a:pPr latinLnBrk="1"/>
          <a:r>
            <a:rPr lang="ko-KR" altLang="en-US" dirty="0"/>
            <a:t>메뉴선택</a:t>
          </a:r>
        </a:p>
      </dgm:t>
    </dgm:pt>
    <dgm:pt modelId="{77A0B059-A51F-4B40-95E9-65ACC6EE2FC0}" type="parTrans" cxnId="{D0E597B9-FED0-4670-A51D-8D89FA9ACDC9}">
      <dgm:prSet/>
      <dgm:spPr/>
      <dgm:t>
        <a:bodyPr/>
        <a:lstStyle/>
        <a:p>
          <a:pPr latinLnBrk="1"/>
          <a:endParaRPr lang="ko-KR" altLang="en-US"/>
        </a:p>
      </dgm:t>
    </dgm:pt>
    <dgm:pt modelId="{B3F297AC-99BC-4EB3-A285-91E9A0342117}" type="sibTrans" cxnId="{D0E597B9-FED0-4670-A51D-8D89FA9ACDC9}">
      <dgm:prSet/>
      <dgm:spPr/>
      <dgm:t>
        <a:bodyPr/>
        <a:lstStyle/>
        <a:p>
          <a:pPr latinLnBrk="1"/>
          <a:endParaRPr lang="ko-KR" altLang="en-US"/>
        </a:p>
      </dgm:t>
    </dgm:pt>
    <dgm:pt modelId="{5DB86C46-5D5B-4383-900A-8123185A5021}">
      <dgm:prSet phldrT="[텍스트]"/>
      <dgm:spPr/>
      <dgm:t>
        <a:bodyPr/>
        <a:lstStyle/>
        <a:p>
          <a:pPr latinLnBrk="1"/>
          <a:r>
            <a:rPr lang="ko-KR" altLang="en-US" dirty="0"/>
            <a:t>쿠폰선택</a:t>
          </a:r>
        </a:p>
      </dgm:t>
    </dgm:pt>
    <dgm:pt modelId="{FB9C08D5-EDFB-4D26-A240-95C094447E29}" type="parTrans" cxnId="{44C9F6A6-CFA3-44B8-8297-FA08874BB0BA}">
      <dgm:prSet/>
      <dgm:spPr/>
      <dgm:t>
        <a:bodyPr/>
        <a:lstStyle/>
        <a:p>
          <a:pPr latinLnBrk="1"/>
          <a:endParaRPr lang="ko-KR" altLang="en-US"/>
        </a:p>
      </dgm:t>
    </dgm:pt>
    <dgm:pt modelId="{BF02BFB4-A76A-48BD-9FEF-A9B32A2C97B2}" type="sibTrans" cxnId="{44C9F6A6-CFA3-44B8-8297-FA08874BB0BA}">
      <dgm:prSet/>
      <dgm:spPr/>
      <dgm:t>
        <a:bodyPr/>
        <a:lstStyle/>
        <a:p>
          <a:pPr latinLnBrk="1"/>
          <a:endParaRPr lang="ko-KR" altLang="en-US"/>
        </a:p>
      </dgm:t>
    </dgm:pt>
    <dgm:pt modelId="{E99BC62F-6829-4418-A42D-E1DE9EB9090F}">
      <dgm:prSet phldrT="[텍스트]"/>
      <dgm:spPr/>
      <dgm:t>
        <a:bodyPr/>
        <a:lstStyle/>
        <a:p>
          <a:pPr latinLnBrk="1"/>
          <a:r>
            <a:rPr lang="ko-KR" altLang="en-US" dirty="0"/>
            <a:t>요청사항작성</a:t>
          </a:r>
        </a:p>
      </dgm:t>
    </dgm:pt>
    <dgm:pt modelId="{361B875E-BFEF-48E1-87F6-EA11812C8BD1}" type="parTrans" cxnId="{A1E45AD9-B0E6-4C39-98FA-3FA29AB327A7}">
      <dgm:prSet/>
      <dgm:spPr/>
      <dgm:t>
        <a:bodyPr/>
        <a:lstStyle/>
        <a:p>
          <a:pPr latinLnBrk="1"/>
          <a:endParaRPr lang="ko-KR" altLang="en-US"/>
        </a:p>
      </dgm:t>
    </dgm:pt>
    <dgm:pt modelId="{7DF1C288-72CA-4E80-B734-1C2E27F53832}" type="sibTrans" cxnId="{A1E45AD9-B0E6-4C39-98FA-3FA29AB327A7}">
      <dgm:prSet/>
      <dgm:spPr/>
      <dgm:t>
        <a:bodyPr/>
        <a:lstStyle/>
        <a:p>
          <a:pPr latinLnBrk="1"/>
          <a:endParaRPr lang="ko-KR" altLang="en-US"/>
        </a:p>
      </dgm:t>
    </dgm:pt>
    <dgm:pt modelId="{3BCB16D9-DE7D-4F41-A7B2-CC96F1701455}">
      <dgm:prSet phldrT="[텍스트]"/>
      <dgm:spPr/>
      <dgm:t>
        <a:bodyPr/>
        <a:lstStyle/>
        <a:p>
          <a:pPr latinLnBrk="1"/>
          <a:r>
            <a:rPr lang="ko-KR" altLang="en-US" dirty="0"/>
            <a:t>결제</a:t>
          </a:r>
        </a:p>
      </dgm:t>
    </dgm:pt>
    <dgm:pt modelId="{7D98E873-20D4-457B-8B93-1A0A68068E47}" type="parTrans" cxnId="{CE6111F4-4671-466F-94BB-8943B8A01550}">
      <dgm:prSet/>
      <dgm:spPr/>
      <dgm:t>
        <a:bodyPr/>
        <a:lstStyle/>
        <a:p>
          <a:pPr latinLnBrk="1"/>
          <a:endParaRPr lang="ko-KR" altLang="en-US"/>
        </a:p>
      </dgm:t>
    </dgm:pt>
    <dgm:pt modelId="{FF7EE122-4BCA-4E56-85FC-63E571D94899}" type="sibTrans" cxnId="{CE6111F4-4671-466F-94BB-8943B8A01550}">
      <dgm:prSet/>
      <dgm:spPr/>
      <dgm:t>
        <a:bodyPr/>
        <a:lstStyle/>
        <a:p>
          <a:pPr latinLnBrk="1"/>
          <a:endParaRPr lang="ko-KR" altLang="en-US"/>
        </a:p>
      </dgm:t>
    </dgm:pt>
    <dgm:pt modelId="{FC41CC9F-0372-443B-8373-240C4AE4B029}">
      <dgm:prSet phldrT="[텍스트]"/>
      <dgm:spPr/>
      <dgm:t>
        <a:bodyPr/>
        <a:lstStyle/>
        <a:p>
          <a:pPr latinLnBrk="1"/>
          <a:r>
            <a:rPr lang="ko-KR" altLang="en-US" dirty="0"/>
            <a:t>완료</a:t>
          </a:r>
        </a:p>
      </dgm:t>
    </dgm:pt>
    <dgm:pt modelId="{0880B7BA-918E-448B-A700-B5A4DCF8D599}" type="parTrans" cxnId="{CC8B2CA1-719D-4B76-9055-27B9968DF749}">
      <dgm:prSet/>
      <dgm:spPr/>
      <dgm:t>
        <a:bodyPr/>
        <a:lstStyle/>
        <a:p>
          <a:pPr latinLnBrk="1"/>
          <a:endParaRPr lang="ko-KR" altLang="en-US"/>
        </a:p>
      </dgm:t>
    </dgm:pt>
    <dgm:pt modelId="{63DB8C70-C540-4B71-A59A-EDC007B0A8DE}" type="sibTrans" cxnId="{CC8B2CA1-719D-4B76-9055-27B9968DF749}">
      <dgm:prSet/>
      <dgm:spPr/>
      <dgm:t>
        <a:bodyPr/>
        <a:lstStyle/>
        <a:p>
          <a:pPr latinLnBrk="1"/>
          <a:endParaRPr lang="ko-KR" altLang="en-US"/>
        </a:p>
      </dgm:t>
    </dgm:pt>
    <dgm:pt modelId="{DE55AB82-6280-4B0D-8CE2-43F2D2565665}">
      <dgm:prSet phldrT="[텍스트]"/>
      <dgm:spPr/>
      <dgm:t>
        <a:bodyPr/>
        <a:lstStyle/>
        <a:p>
          <a:pPr latinLnBrk="1"/>
          <a:r>
            <a:rPr lang="ko-KR" altLang="en-US" dirty="0"/>
            <a:t>가게선택</a:t>
          </a:r>
        </a:p>
      </dgm:t>
    </dgm:pt>
    <dgm:pt modelId="{5166CCCC-6B9B-4A56-887E-AA4EA51A2D3B}" type="parTrans" cxnId="{D8066E51-A7B0-418E-BC94-7A4481AB074C}">
      <dgm:prSet/>
      <dgm:spPr/>
      <dgm:t>
        <a:bodyPr/>
        <a:lstStyle/>
        <a:p>
          <a:pPr latinLnBrk="1"/>
          <a:endParaRPr lang="ko-KR" altLang="en-US"/>
        </a:p>
      </dgm:t>
    </dgm:pt>
    <dgm:pt modelId="{0C0E6DAF-234D-4B28-BC84-2DC14CC03B23}" type="sibTrans" cxnId="{D8066E51-A7B0-418E-BC94-7A4481AB074C}">
      <dgm:prSet/>
      <dgm:spPr/>
      <dgm:t>
        <a:bodyPr/>
        <a:lstStyle/>
        <a:p>
          <a:pPr latinLnBrk="1"/>
          <a:endParaRPr lang="ko-KR" altLang="en-US"/>
        </a:p>
      </dgm:t>
    </dgm:pt>
    <dgm:pt modelId="{A40AAAA3-498D-4210-B40B-4E4BD5F77FCF}">
      <dgm:prSet phldrT="[텍스트]"/>
      <dgm:spPr/>
      <dgm:t>
        <a:bodyPr/>
        <a:lstStyle/>
        <a:p>
          <a:pPr latinLnBrk="1"/>
          <a:r>
            <a:rPr lang="ko-KR" altLang="en-US" dirty="0"/>
            <a:t>메뉴선택</a:t>
          </a:r>
        </a:p>
      </dgm:t>
    </dgm:pt>
    <dgm:pt modelId="{0A20716E-8484-4AEB-AA62-840E2A745960}" type="parTrans" cxnId="{18FF727B-93E5-4D05-B652-E46A8356ABE1}">
      <dgm:prSet/>
      <dgm:spPr/>
      <dgm:t>
        <a:bodyPr/>
        <a:lstStyle/>
        <a:p>
          <a:pPr latinLnBrk="1"/>
          <a:endParaRPr lang="ko-KR" altLang="en-US"/>
        </a:p>
      </dgm:t>
    </dgm:pt>
    <dgm:pt modelId="{E32792A3-E600-4741-9A97-A382F403465F}" type="sibTrans" cxnId="{18FF727B-93E5-4D05-B652-E46A8356ABE1}">
      <dgm:prSet/>
      <dgm:spPr/>
      <dgm:t>
        <a:bodyPr/>
        <a:lstStyle/>
        <a:p>
          <a:pPr latinLnBrk="1"/>
          <a:endParaRPr lang="ko-KR" altLang="en-US"/>
        </a:p>
      </dgm:t>
    </dgm:pt>
    <dgm:pt modelId="{72F82558-DFCF-4543-A3D4-85098F10AD52}">
      <dgm:prSet phldrT="[텍스트]"/>
      <dgm:spPr/>
      <dgm:t>
        <a:bodyPr/>
        <a:lstStyle/>
        <a:p>
          <a:pPr latinLnBrk="1"/>
          <a:r>
            <a:rPr lang="ko-KR" altLang="en-US" dirty="0"/>
            <a:t>쿠폰선택</a:t>
          </a:r>
        </a:p>
      </dgm:t>
    </dgm:pt>
    <dgm:pt modelId="{38849806-88E3-41DC-8C93-325FF9FB0018}" type="parTrans" cxnId="{116CBB7B-2D9F-4800-BB67-7C1047D39AB3}">
      <dgm:prSet/>
      <dgm:spPr/>
      <dgm:t>
        <a:bodyPr/>
        <a:lstStyle/>
        <a:p>
          <a:pPr latinLnBrk="1"/>
          <a:endParaRPr lang="ko-KR" altLang="en-US"/>
        </a:p>
      </dgm:t>
    </dgm:pt>
    <dgm:pt modelId="{F01ABFA6-292A-4ACD-9519-A11D957613EC}" type="sibTrans" cxnId="{116CBB7B-2D9F-4800-BB67-7C1047D39AB3}">
      <dgm:prSet/>
      <dgm:spPr/>
      <dgm:t>
        <a:bodyPr/>
        <a:lstStyle/>
        <a:p>
          <a:pPr latinLnBrk="1"/>
          <a:endParaRPr lang="ko-KR" altLang="en-US"/>
        </a:p>
      </dgm:t>
    </dgm:pt>
    <dgm:pt modelId="{CCD324B3-E630-4C6B-901B-6CEBF87C9CCB}">
      <dgm:prSet phldrT="[텍스트]"/>
      <dgm:spPr/>
      <dgm:t>
        <a:bodyPr/>
        <a:lstStyle/>
        <a:p>
          <a:pPr latinLnBrk="1"/>
          <a:r>
            <a:rPr lang="ko-KR" altLang="en-US" dirty="0"/>
            <a:t>요청사항작성</a:t>
          </a:r>
        </a:p>
      </dgm:t>
    </dgm:pt>
    <dgm:pt modelId="{34954451-B258-484C-B366-D68B573A11B7}" type="parTrans" cxnId="{081BB4AC-4DC2-4629-A6E4-49DE98131D49}">
      <dgm:prSet/>
      <dgm:spPr/>
      <dgm:t>
        <a:bodyPr/>
        <a:lstStyle/>
        <a:p>
          <a:pPr latinLnBrk="1"/>
          <a:endParaRPr lang="ko-KR" altLang="en-US"/>
        </a:p>
      </dgm:t>
    </dgm:pt>
    <dgm:pt modelId="{88705E1E-D03B-418F-8655-F4326F78E053}" type="sibTrans" cxnId="{081BB4AC-4DC2-4629-A6E4-49DE98131D49}">
      <dgm:prSet/>
      <dgm:spPr/>
      <dgm:t>
        <a:bodyPr/>
        <a:lstStyle/>
        <a:p>
          <a:pPr latinLnBrk="1"/>
          <a:endParaRPr lang="ko-KR" altLang="en-US"/>
        </a:p>
      </dgm:t>
    </dgm:pt>
    <dgm:pt modelId="{AA596FAF-087A-4811-8A5C-02BC93645228}">
      <dgm:prSet phldrT="[텍스트]"/>
      <dgm:spPr/>
      <dgm:t>
        <a:bodyPr/>
        <a:lstStyle/>
        <a:p>
          <a:pPr latinLnBrk="1"/>
          <a:r>
            <a:rPr lang="ko-KR" altLang="en-US" dirty="0"/>
            <a:t>결제</a:t>
          </a:r>
        </a:p>
      </dgm:t>
    </dgm:pt>
    <dgm:pt modelId="{9F86D353-5836-4FD3-BACC-E5C2D4676599}" type="parTrans" cxnId="{7BAFF35E-3E19-491D-81F0-C10AEBDC810D}">
      <dgm:prSet/>
      <dgm:spPr/>
      <dgm:t>
        <a:bodyPr/>
        <a:lstStyle/>
        <a:p>
          <a:pPr latinLnBrk="1"/>
          <a:endParaRPr lang="ko-KR" altLang="en-US"/>
        </a:p>
      </dgm:t>
    </dgm:pt>
    <dgm:pt modelId="{D31BA76E-C175-4BFB-B512-650B580A388E}" type="sibTrans" cxnId="{7BAFF35E-3E19-491D-81F0-C10AEBDC810D}">
      <dgm:prSet/>
      <dgm:spPr/>
      <dgm:t>
        <a:bodyPr/>
        <a:lstStyle/>
        <a:p>
          <a:pPr latinLnBrk="1"/>
          <a:endParaRPr lang="ko-KR" altLang="en-US"/>
        </a:p>
      </dgm:t>
    </dgm:pt>
    <dgm:pt modelId="{03AAAC13-2180-426B-A0CF-BD928F92294B}">
      <dgm:prSet phldrT="[텍스트]"/>
      <dgm:spPr/>
      <dgm:t>
        <a:bodyPr/>
        <a:lstStyle/>
        <a:p>
          <a:pPr latinLnBrk="1"/>
          <a:r>
            <a:rPr lang="ko-KR" altLang="en-US" dirty="0"/>
            <a:t>완료</a:t>
          </a:r>
        </a:p>
      </dgm:t>
    </dgm:pt>
    <dgm:pt modelId="{C97AB98A-15EF-4D9B-88EF-5B3ABF87A77E}" type="parTrans" cxnId="{D9A07C8B-39A3-42FF-BB3A-31B73BDE00E3}">
      <dgm:prSet/>
      <dgm:spPr/>
      <dgm:t>
        <a:bodyPr/>
        <a:lstStyle/>
        <a:p>
          <a:pPr latinLnBrk="1"/>
          <a:endParaRPr lang="ko-KR" altLang="en-US"/>
        </a:p>
      </dgm:t>
    </dgm:pt>
    <dgm:pt modelId="{E0A88B1F-67CA-4248-B480-0333FCA10B79}" type="sibTrans" cxnId="{D9A07C8B-39A3-42FF-BB3A-31B73BDE00E3}">
      <dgm:prSet/>
      <dgm:spPr/>
      <dgm:t>
        <a:bodyPr/>
        <a:lstStyle/>
        <a:p>
          <a:pPr latinLnBrk="1"/>
          <a:endParaRPr lang="ko-KR" altLang="en-US"/>
        </a:p>
      </dgm:t>
    </dgm:pt>
    <dgm:pt modelId="{E445CD1B-B9BB-46D4-822D-DD9DA086F04F}">
      <dgm:prSet phldrT="[텍스트]"/>
      <dgm:spPr/>
      <dgm:t>
        <a:bodyPr/>
        <a:lstStyle/>
        <a:p>
          <a:pPr latinLnBrk="1"/>
          <a:r>
            <a:rPr lang="ko-KR" altLang="en-US" dirty="0"/>
            <a:t>이름수정</a:t>
          </a:r>
        </a:p>
      </dgm:t>
    </dgm:pt>
    <dgm:pt modelId="{ADEBB827-9DA4-4BC7-98DF-A88DD6B38E65}" type="parTrans" cxnId="{ECF45BD3-6D7D-493F-AF0E-7F97C8F911C3}">
      <dgm:prSet/>
      <dgm:spPr/>
      <dgm:t>
        <a:bodyPr/>
        <a:lstStyle/>
        <a:p>
          <a:pPr latinLnBrk="1"/>
          <a:endParaRPr lang="ko-KR" altLang="en-US"/>
        </a:p>
      </dgm:t>
    </dgm:pt>
    <dgm:pt modelId="{F01E1992-9D13-490D-BC2F-3B7C23A6E754}" type="sibTrans" cxnId="{ECF45BD3-6D7D-493F-AF0E-7F97C8F911C3}">
      <dgm:prSet/>
      <dgm:spPr/>
      <dgm:t>
        <a:bodyPr/>
        <a:lstStyle/>
        <a:p>
          <a:pPr latinLnBrk="1"/>
          <a:endParaRPr lang="ko-KR" altLang="en-US"/>
        </a:p>
      </dgm:t>
    </dgm:pt>
    <dgm:pt modelId="{F63C5F36-0F9F-425C-8F69-0EE7DF04912B}">
      <dgm:prSet phldrT="[텍스트]"/>
      <dgm:spPr/>
      <dgm:t>
        <a:bodyPr/>
        <a:lstStyle/>
        <a:p>
          <a:pPr latinLnBrk="1"/>
          <a:r>
            <a:rPr lang="ko-KR" altLang="en-US" dirty="0"/>
            <a:t>비밀번호수정</a:t>
          </a:r>
        </a:p>
      </dgm:t>
    </dgm:pt>
    <dgm:pt modelId="{167361B9-20F6-4641-A629-94593F590C13}" type="parTrans" cxnId="{CE49D3BB-B2DA-4968-8678-3A505E79400E}">
      <dgm:prSet/>
      <dgm:spPr/>
      <dgm:t>
        <a:bodyPr/>
        <a:lstStyle/>
        <a:p>
          <a:pPr latinLnBrk="1"/>
          <a:endParaRPr lang="ko-KR" altLang="en-US"/>
        </a:p>
      </dgm:t>
    </dgm:pt>
    <dgm:pt modelId="{9E804D06-E868-41B3-8A33-FAAEFBB95804}" type="sibTrans" cxnId="{CE49D3BB-B2DA-4968-8678-3A505E79400E}">
      <dgm:prSet/>
      <dgm:spPr/>
      <dgm:t>
        <a:bodyPr/>
        <a:lstStyle/>
        <a:p>
          <a:pPr latinLnBrk="1"/>
          <a:endParaRPr lang="ko-KR" altLang="en-US"/>
        </a:p>
      </dgm:t>
    </dgm:pt>
    <dgm:pt modelId="{C6338BA6-2C8D-42C2-AF18-C97550F01087}">
      <dgm:prSet phldrT="[텍스트]"/>
      <dgm:spPr/>
      <dgm:t>
        <a:bodyPr/>
        <a:lstStyle/>
        <a:p>
          <a:pPr latinLnBrk="1"/>
          <a:r>
            <a:rPr lang="ko-KR" altLang="en-US" dirty="0"/>
            <a:t>주소수정</a:t>
          </a:r>
        </a:p>
      </dgm:t>
    </dgm:pt>
    <dgm:pt modelId="{21C3FFE9-A015-45AC-B667-46BB68AB7387}" type="parTrans" cxnId="{A6980B9C-86DB-476A-8E03-4E92B3A7C95E}">
      <dgm:prSet/>
      <dgm:spPr/>
      <dgm:t>
        <a:bodyPr/>
        <a:lstStyle/>
        <a:p>
          <a:pPr latinLnBrk="1"/>
          <a:endParaRPr lang="ko-KR" altLang="en-US"/>
        </a:p>
      </dgm:t>
    </dgm:pt>
    <dgm:pt modelId="{89E57927-717E-4029-9DF6-AB3F29024131}" type="sibTrans" cxnId="{A6980B9C-86DB-476A-8E03-4E92B3A7C95E}">
      <dgm:prSet/>
      <dgm:spPr/>
      <dgm:t>
        <a:bodyPr/>
        <a:lstStyle/>
        <a:p>
          <a:pPr latinLnBrk="1"/>
          <a:endParaRPr lang="ko-KR" altLang="en-US"/>
        </a:p>
      </dgm:t>
    </dgm:pt>
    <dgm:pt modelId="{FC5DE806-0677-4A4A-9A5B-92C6883BD794}">
      <dgm:prSet phldrT="[텍스트]"/>
      <dgm:spPr/>
      <dgm:t>
        <a:bodyPr/>
        <a:lstStyle/>
        <a:p>
          <a:pPr latinLnBrk="1"/>
          <a:r>
            <a:rPr lang="ko-KR" altLang="en-US" dirty="0"/>
            <a:t>전화번호 수정</a:t>
          </a:r>
        </a:p>
      </dgm:t>
    </dgm:pt>
    <dgm:pt modelId="{F54EDE00-239B-4315-8DF2-6B6A04330B4B}" type="parTrans" cxnId="{0C98402B-8157-446F-A97A-67772DEE8B2E}">
      <dgm:prSet/>
      <dgm:spPr/>
      <dgm:t>
        <a:bodyPr/>
        <a:lstStyle/>
        <a:p>
          <a:pPr latinLnBrk="1"/>
          <a:endParaRPr lang="ko-KR" altLang="en-US"/>
        </a:p>
      </dgm:t>
    </dgm:pt>
    <dgm:pt modelId="{57C5829E-5081-4341-A1BA-BC911FA1FD3D}" type="sibTrans" cxnId="{0C98402B-8157-446F-A97A-67772DEE8B2E}">
      <dgm:prSet/>
      <dgm:spPr/>
      <dgm:t>
        <a:bodyPr/>
        <a:lstStyle/>
        <a:p>
          <a:pPr latinLnBrk="1"/>
          <a:endParaRPr lang="ko-KR" altLang="en-US"/>
        </a:p>
      </dgm:t>
    </dgm:pt>
    <dgm:pt modelId="{9EB7D40D-CF89-4128-8E9D-260E2ED9D115}">
      <dgm:prSet phldrT="[텍스트]"/>
      <dgm:spPr/>
      <dgm:t>
        <a:bodyPr/>
        <a:lstStyle/>
        <a:p>
          <a:pPr latinLnBrk="1"/>
          <a:r>
            <a:rPr lang="ko-KR" altLang="en-US" dirty="0"/>
            <a:t>회원탈퇴</a:t>
          </a:r>
        </a:p>
      </dgm:t>
    </dgm:pt>
    <dgm:pt modelId="{00F265F4-044D-40C4-8E20-EBD77FAE733C}" type="parTrans" cxnId="{B434458D-636F-488D-AAD8-F22F165E720B}">
      <dgm:prSet/>
      <dgm:spPr/>
      <dgm:t>
        <a:bodyPr/>
        <a:lstStyle/>
        <a:p>
          <a:pPr latinLnBrk="1"/>
          <a:endParaRPr lang="ko-KR" altLang="en-US"/>
        </a:p>
      </dgm:t>
    </dgm:pt>
    <dgm:pt modelId="{6671B203-A11C-4B08-96BF-8B7FEFA617D0}" type="sibTrans" cxnId="{B434458D-636F-488D-AAD8-F22F165E720B}">
      <dgm:prSet/>
      <dgm:spPr/>
      <dgm:t>
        <a:bodyPr/>
        <a:lstStyle/>
        <a:p>
          <a:pPr latinLnBrk="1"/>
          <a:endParaRPr lang="ko-KR" altLang="en-US"/>
        </a:p>
      </dgm:t>
    </dgm:pt>
    <dgm:pt modelId="{348DF422-597F-4692-A3C7-68907796DD45}" type="pres">
      <dgm:prSet presAssocID="{CDC8B224-C9C2-495D-B2C6-C5CD081B5A3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6AC5EFC-A7CF-497D-AFF7-DD47E08F878C}" type="pres">
      <dgm:prSet presAssocID="{A4C2D5EE-0C90-4821-883D-89CF2B297F59}" presName="root1" presStyleCnt="0"/>
      <dgm:spPr/>
    </dgm:pt>
    <dgm:pt modelId="{6C1FAB00-26C7-4A08-B8A6-AA7C133DDF75}" type="pres">
      <dgm:prSet presAssocID="{A4C2D5EE-0C90-4821-883D-89CF2B297F59}" presName="LevelOneTextNode" presStyleLbl="node0" presStyleIdx="0" presStyleCnt="1">
        <dgm:presLayoutVars>
          <dgm:chPref val="3"/>
        </dgm:presLayoutVars>
      </dgm:prSet>
      <dgm:spPr/>
    </dgm:pt>
    <dgm:pt modelId="{3747173F-381A-4915-B020-EEA6D2A06781}" type="pres">
      <dgm:prSet presAssocID="{A4C2D5EE-0C90-4821-883D-89CF2B297F59}" presName="level2hierChild" presStyleCnt="0"/>
      <dgm:spPr/>
    </dgm:pt>
    <dgm:pt modelId="{F11EF577-E415-4CEC-A956-E6E089A2FC62}" type="pres">
      <dgm:prSet presAssocID="{478E1F76-1EDD-48BD-8B1B-968C1246EF28}" presName="conn2-1" presStyleLbl="parChTrans1D2" presStyleIdx="0" presStyleCnt="2"/>
      <dgm:spPr/>
    </dgm:pt>
    <dgm:pt modelId="{E11895C8-41E0-47C7-B3B3-091C68D52451}" type="pres">
      <dgm:prSet presAssocID="{478E1F76-1EDD-48BD-8B1B-968C1246EF28}" presName="connTx" presStyleLbl="parChTrans1D2" presStyleIdx="0" presStyleCnt="2"/>
      <dgm:spPr/>
    </dgm:pt>
    <dgm:pt modelId="{0D2025F6-180E-4C96-8752-196DCDB97831}" type="pres">
      <dgm:prSet presAssocID="{54BCADE4-74E6-4A78-9677-3EB7E8ED4DF7}" presName="root2" presStyleCnt="0"/>
      <dgm:spPr/>
    </dgm:pt>
    <dgm:pt modelId="{62B2B17D-C71D-45EC-B08E-28E0D7E7B5A8}" type="pres">
      <dgm:prSet presAssocID="{54BCADE4-74E6-4A78-9677-3EB7E8ED4DF7}" presName="LevelTwoTextNode" presStyleLbl="node2" presStyleIdx="0" presStyleCnt="2">
        <dgm:presLayoutVars>
          <dgm:chPref val="3"/>
        </dgm:presLayoutVars>
      </dgm:prSet>
      <dgm:spPr/>
    </dgm:pt>
    <dgm:pt modelId="{32FF79D5-2CB5-47CF-AFA9-F827FB2478A3}" type="pres">
      <dgm:prSet presAssocID="{54BCADE4-74E6-4A78-9677-3EB7E8ED4DF7}" presName="level3hierChild" presStyleCnt="0"/>
      <dgm:spPr/>
    </dgm:pt>
    <dgm:pt modelId="{12DD058F-DF8B-4EE9-9BB0-C30FE8E97EC0}" type="pres">
      <dgm:prSet presAssocID="{8A86E87C-4065-40B1-9A6E-9DDB709741C4}" presName="conn2-1" presStyleLbl="parChTrans1D3" presStyleIdx="0" presStyleCnt="6"/>
      <dgm:spPr/>
    </dgm:pt>
    <dgm:pt modelId="{3BC147AE-DB34-4C45-8979-E77C79D84644}" type="pres">
      <dgm:prSet presAssocID="{8A86E87C-4065-40B1-9A6E-9DDB709741C4}" presName="connTx" presStyleLbl="parChTrans1D3" presStyleIdx="0" presStyleCnt="6"/>
      <dgm:spPr/>
    </dgm:pt>
    <dgm:pt modelId="{0C15858C-E60B-4CD3-A366-25EF048650A9}" type="pres">
      <dgm:prSet presAssocID="{E0A952B1-BB74-42D4-8EB8-FF055D9BA427}" presName="root2" presStyleCnt="0"/>
      <dgm:spPr/>
    </dgm:pt>
    <dgm:pt modelId="{AAF458A9-36E5-413B-9607-3BE2372DC9C7}" type="pres">
      <dgm:prSet presAssocID="{E0A952B1-BB74-42D4-8EB8-FF055D9BA427}" presName="LevelTwoTextNode" presStyleLbl="node3" presStyleIdx="0" presStyleCnt="6">
        <dgm:presLayoutVars>
          <dgm:chPref val="3"/>
        </dgm:presLayoutVars>
      </dgm:prSet>
      <dgm:spPr/>
    </dgm:pt>
    <dgm:pt modelId="{6718ED1D-1E36-4BE9-BBDD-21F50DC327E8}" type="pres">
      <dgm:prSet presAssocID="{E0A952B1-BB74-42D4-8EB8-FF055D9BA427}" presName="level3hierChild" presStyleCnt="0"/>
      <dgm:spPr/>
    </dgm:pt>
    <dgm:pt modelId="{B240BE78-7913-4DFD-BC30-5F6CBF64C74C}" type="pres">
      <dgm:prSet presAssocID="{1A9D9A38-8152-49EC-BBD7-767971B90861}" presName="conn2-1" presStyleLbl="parChTrans1D3" presStyleIdx="1" presStyleCnt="6"/>
      <dgm:spPr/>
    </dgm:pt>
    <dgm:pt modelId="{EA8BCEE0-5DE0-465C-BFCB-D4918A2C60C7}" type="pres">
      <dgm:prSet presAssocID="{1A9D9A38-8152-49EC-BBD7-767971B90861}" presName="connTx" presStyleLbl="parChTrans1D3" presStyleIdx="1" presStyleCnt="6"/>
      <dgm:spPr/>
    </dgm:pt>
    <dgm:pt modelId="{D17BB247-F39C-4767-A945-CC289D0CAFDA}" type="pres">
      <dgm:prSet presAssocID="{8A70416E-3F5F-43B6-9EA1-5518B6D0CF2B}" presName="root2" presStyleCnt="0"/>
      <dgm:spPr/>
    </dgm:pt>
    <dgm:pt modelId="{8A1D36AE-1925-488E-8C7D-D10DD66B785C}" type="pres">
      <dgm:prSet presAssocID="{8A70416E-3F5F-43B6-9EA1-5518B6D0CF2B}" presName="LevelTwoTextNode" presStyleLbl="node3" presStyleIdx="1" presStyleCnt="6">
        <dgm:presLayoutVars>
          <dgm:chPref val="3"/>
        </dgm:presLayoutVars>
      </dgm:prSet>
      <dgm:spPr/>
    </dgm:pt>
    <dgm:pt modelId="{54A14642-B628-4B03-9CB0-D7B48C9EDA70}" type="pres">
      <dgm:prSet presAssocID="{8A70416E-3F5F-43B6-9EA1-5518B6D0CF2B}" presName="level3hierChild" presStyleCnt="0"/>
      <dgm:spPr/>
    </dgm:pt>
    <dgm:pt modelId="{CAAE61D7-B82D-488E-B95B-D9F738513EAF}" type="pres">
      <dgm:prSet presAssocID="{1C69EC98-7EDC-4367-A55E-A1C55FAD0AB7}" presName="conn2-1" presStyleLbl="parChTrans1D4" presStyleIdx="0" presStyleCnt="19"/>
      <dgm:spPr/>
    </dgm:pt>
    <dgm:pt modelId="{300B18DF-F4C8-42F1-84C0-0AD7C998406A}" type="pres">
      <dgm:prSet presAssocID="{1C69EC98-7EDC-4367-A55E-A1C55FAD0AB7}" presName="connTx" presStyleLbl="parChTrans1D4" presStyleIdx="0" presStyleCnt="19"/>
      <dgm:spPr/>
    </dgm:pt>
    <dgm:pt modelId="{B13B6DCB-1B69-4798-A835-E5FC475D0175}" type="pres">
      <dgm:prSet presAssocID="{13A80C47-494C-4E8B-9C81-FE8C1AAF7204}" presName="root2" presStyleCnt="0"/>
      <dgm:spPr/>
    </dgm:pt>
    <dgm:pt modelId="{611CCCD0-E367-4106-9DE4-5899CF2865A9}" type="pres">
      <dgm:prSet presAssocID="{13A80C47-494C-4E8B-9C81-FE8C1AAF7204}" presName="LevelTwoTextNode" presStyleLbl="node4" presStyleIdx="0" presStyleCnt="19">
        <dgm:presLayoutVars>
          <dgm:chPref val="3"/>
        </dgm:presLayoutVars>
      </dgm:prSet>
      <dgm:spPr/>
    </dgm:pt>
    <dgm:pt modelId="{864E9C4E-AE86-4131-81BE-51CC15CC6B67}" type="pres">
      <dgm:prSet presAssocID="{13A80C47-494C-4E8B-9C81-FE8C1AAF7204}" presName="level3hierChild" presStyleCnt="0"/>
      <dgm:spPr/>
    </dgm:pt>
    <dgm:pt modelId="{1BE7CBF9-3C4F-494C-92B1-E626B6DC86BF}" type="pres">
      <dgm:prSet presAssocID="{9D7F3142-021D-4550-A733-55A0942382F6}" presName="conn2-1" presStyleLbl="parChTrans1D4" presStyleIdx="1" presStyleCnt="19"/>
      <dgm:spPr/>
    </dgm:pt>
    <dgm:pt modelId="{AD87B4E3-2B5D-41DA-AC2A-1A4E1BC79752}" type="pres">
      <dgm:prSet presAssocID="{9D7F3142-021D-4550-A733-55A0942382F6}" presName="connTx" presStyleLbl="parChTrans1D4" presStyleIdx="1" presStyleCnt="19"/>
      <dgm:spPr/>
    </dgm:pt>
    <dgm:pt modelId="{05877840-2670-4275-9BA1-9ABCEA5A4F5B}" type="pres">
      <dgm:prSet presAssocID="{170BE068-BE48-42B4-A2A6-7E96A681645E}" presName="root2" presStyleCnt="0"/>
      <dgm:spPr/>
    </dgm:pt>
    <dgm:pt modelId="{F13DEFC2-0A64-48F6-BB64-0A05DB06D5BF}" type="pres">
      <dgm:prSet presAssocID="{170BE068-BE48-42B4-A2A6-7E96A681645E}" presName="LevelTwoTextNode" presStyleLbl="node4" presStyleIdx="1" presStyleCnt="19">
        <dgm:presLayoutVars>
          <dgm:chPref val="3"/>
        </dgm:presLayoutVars>
      </dgm:prSet>
      <dgm:spPr/>
    </dgm:pt>
    <dgm:pt modelId="{A4A476F1-E6AE-4454-9BD2-C59D14AB9CF7}" type="pres">
      <dgm:prSet presAssocID="{170BE068-BE48-42B4-A2A6-7E96A681645E}" presName="level3hierChild" presStyleCnt="0"/>
      <dgm:spPr/>
    </dgm:pt>
    <dgm:pt modelId="{E1D25F21-3278-48E0-A9D7-B67696D34BE6}" type="pres">
      <dgm:prSet presAssocID="{77A0B059-A51F-4B40-95E9-65ACC6EE2FC0}" presName="conn2-1" presStyleLbl="parChTrans1D4" presStyleIdx="2" presStyleCnt="19"/>
      <dgm:spPr/>
    </dgm:pt>
    <dgm:pt modelId="{3C6B7C15-5634-40D4-B8D6-E056ED25B4A1}" type="pres">
      <dgm:prSet presAssocID="{77A0B059-A51F-4B40-95E9-65ACC6EE2FC0}" presName="connTx" presStyleLbl="parChTrans1D4" presStyleIdx="2" presStyleCnt="19"/>
      <dgm:spPr/>
    </dgm:pt>
    <dgm:pt modelId="{F8E732A0-E13D-4FDB-8FB2-276E4DEFAEB8}" type="pres">
      <dgm:prSet presAssocID="{DAF7C82A-6DAD-45AF-A47A-F92D7BB19311}" presName="root2" presStyleCnt="0"/>
      <dgm:spPr/>
    </dgm:pt>
    <dgm:pt modelId="{4C3FA14D-9A08-420F-A64F-EFB2A2BA3E13}" type="pres">
      <dgm:prSet presAssocID="{DAF7C82A-6DAD-45AF-A47A-F92D7BB19311}" presName="LevelTwoTextNode" presStyleLbl="node4" presStyleIdx="2" presStyleCnt="19">
        <dgm:presLayoutVars>
          <dgm:chPref val="3"/>
        </dgm:presLayoutVars>
      </dgm:prSet>
      <dgm:spPr/>
    </dgm:pt>
    <dgm:pt modelId="{16754140-EE3B-4C6F-ACDF-16AFF784F16E}" type="pres">
      <dgm:prSet presAssocID="{DAF7C82A-6DAD-45AF-A47A-F92D7BB19311}" presName="level3hierChild" presStyleCnt="0"/>
      <dgm:spPr/>
    </dgm:pt>
    <dgm:pt modelId="{9DCD24FD-8F5F-4CF2-B61A-9391B17EC317}" type="pres">
      <dgm:prSet presAssocID="{FB9C08D5-EDFB-4D26-A240-95C094447E29}" presName="conn2-1" presStyleLbl="parChTrans1D4" presStyleIdx="3" presStyleCnt="19"/>
      <dgm:spPr/>
    </dgm:pt>
    <dgm:pt modelId="{E4F368C6-466F-4F89-9BB9-9AE902AD135A}" type="pres">
      <dgm:prSet presAssocID="{FB9C08D5-EDFB-4D26-A240-95C094447E29}" presName="connTx" presStyleLbl="parChTrans1D4" presStyleIdx="3" presStyleCnt="19"/>
      <dgm:spPr/>
    </dgm:pt>
    <dgm:pt modelId="{77828922-BBE0-44EA-9113-8FF8C16F36E4}" type="pres">
      <dgm:prSet presAssocID="{5DB86C46-5D5B-4383-900A-8123185A5021}" presName="root2" presStyleCnt="0"/>
      <dgm:spPr/>
    </dgm:pt>
    <dgm:pt modelId="{4BDF121B-C815-4C58-A2CE-7445FF388827}" type="pres">
      <dgm:prSet presAssocID="{5DB86C46-5D5B-4383-900A-8123185A5021}" presName="LevelTwoTextNode" presStyleLbl="node4" presStyleIdx="3" presStyleCnt="19">
        <dgm:presLayoutVars>
          <dgm:chPref val="3"/>
        </dgm:presLayoutVars>
      </dgm:prSet>
      <dgm:spPr/>
    </dgm:pt>
    <dgm:pt modelId="{7D960553-048C-4291-BB62-6A89B0997C7A}" type="pres">
      <dgm:prSet presAssocID="{5DB86C46-5D5B-4383-900A-8123185A5021}" presName="level3hierChild" presStyleCnt="0"/>
      <dgm:spPr/>
    </dgm:pt>
    <dgm:pt modelId="{8B255244-9B5B-42C7-9079-99A92C749F16}" type="pres">
      <dgm:prSet presAssocID="{361B875E-BFEF-48E1-87F6-EA11812C8BD1}" presName="conn2-1" presStyleLbl="parChTrans1D4" presStyleIdx="4" presStyleCnt="19"/>
      <dgm:spPr/>
    </dgm:pt>
    <dgm:pt modelId="{3E56B109-2D5C-4B61-9CFD-4EC65F3F1232}" type="pres">
      <dgm:prSet presAssocID="{361B875E-BFEF-48E1-87F6-EA11812C8BD1}" presName="connTx" presStyleLbl="parChTrans1D4" presStyleIdx="4" presStyleCnt="19"/>
      <dgm:spPr/>
    </dgm:pt>
    <dgm:pt modelId="{B7B8F14C-633A-41DF-9625-0C6212C5D5D9}" type="pres">
      <dgm:prSet presAssocID="{E99BC62F-6829-4418-A42D-E1DE9EB9090F}" presName="root2" presStyleCnt="0"/>
      <dgm:spPr/>
    </dgm:pt>
    <dgm:pt modelId="{B57B6D30-29C3-41D0-8197-A410E77D3BCB}" type="pres">
      <dgm:prSet presAssocID="{E99BC62F-6829-4418-A42D-E1DE9EB9090F}" presName="LevelTwoTextNode" presStyleLbl="node4" presStyleIdx="4" presStyleCnt="19">
        <dgm:presLayoutVars>
          <dgm:chPref val="3"/>
        </dgm:presLayoutVars>
      </dgm:prSet>
      <dgm:spPr/>
    </dgm:pt>
    <dgm:pt modelId="{41EEA3AF-4782-4C25-AB24-6C7D3D6481B0}" type="pres">
      <dgm:prSet presAssocID="{E99BC62F-6829-4418-A42D-E1DE9EB9090F}" presName="level3hierChild" presStyleCnt="0"/>
      <dgm:spPr/>
    </dgm:pt>
    <dgm:pt modelId="{D88CF822-A79A-4D2C-A516-C6CC3F989C35}" type="pres">
      <dgm:prSet presAssocID="{7D98E873-20D4-457B-8B93-1A0A68068E47}" presName="conn2-1" presStyleLbl="parChTrans1D4" presStyleIdx="5" presStyleCnt="19"/>
      <dgm:spPr/>
    </dgm:pt>
    <dgm:pt modelId="{AE2D208D-1A40-499F-AC3D-7CA718CD38D4}" type="pres">
      <dgm:prSet presAssocID="{7D98E873-20D4-457B-8B93-1A0A68068E47}" presName="connTx" presStyleLbl="parChTrans1D4" presStyleIdx="5" presStyleCnt="19"/>
      <dgm:spPr/>
    </dgm:pt>
    <dgm:pt modelId="{F56A32D2-D517-441D-A1D5-C8FD6775F5C7}" type="pres">
      <dgm:prSet presAssocID="{3BCB16D9-DE7D-4F41-A7B2-CC96F1701455}" presName="root2" presStyleCnt="0"/>
      <dgm:spPr/>
    </dgm:pt>
    <dgm:pt modelId="{6DBE21DB-D139-4A8E-ACCE-D4B28232F977}" type="pres">
      <dgm:prSet presAssocID="{3BCB16D9-DE7D-4F41-A7B2-CC96F1701455}" presName="LevelTwoTextNode" presStyleLbl="node4" presStyleIdx="5" presStyleCnt="19">
        <dgm:presLayoutVars>
          <dgm:chPref val="3"/>
        </dgm:presLayoutVars>
      </dgm:prSet>
      <dgm:spPr/>
    </dgm:pt>
    <dgm:pt modelId="{B2F1D0C4-EB41-4967-B8B6-FB590B117ED1}" type="pres">
      <dgm:prSet presAssocID="{3BCB16D9-DE7D-4F41-A7B2-CC96F1701455}" presName="level3hierChild" presStyleCnt="0"/>
      <dgm:spPr/>
    </dgm:pt>
    <dgm:pt modelId="{5E66CBD9-C77C-4B37-B956-209CF4C7AC89}" type="pres">
      <dgm:prSet presAssocID="{0880B7BA-918E-448B-A700-B5A4DCF8D599}" presName="conn2-1" presStyleLbl="parChTrans1D4" presStyleIdx="6" presStyleCnt="19"/>
      <dgm:spPr/>
    </dgm:pt>
    <dgm:pt modelId="{1329C220-2965-4965-B40E-0CBCE177878A}" type="pres">
      <dgm:prSet presAssocID="{0880B7BA-918E-448B-A700-B5A4DCF8D599}" presName="connTx" presStyleLbl="parChTrans1D4" presStyleIdx="6" presStyleCnt="19"/>
      <dgm:spPr/>
    </dgm:pt>
    <dgm:pt modelId="{868B015C-2BBD-40DB-8375-01E65386671A}" type="pres">
      <dgm:prSet presAssocID="{FC41CC9F-0372-443B-8373-240C4AE4B029}" presName="root2" presStyleCnt="0"/>
      <dgm:spPr/>
    </dgm:pt>
    <dgm:pt modelId="{85FA635F-4FB3-4883-ADCF-C579E7CDDACC}" type="pres">
      <dgm:prSet presAssocID="{FC41CC9F-0372-443B-8373-240C4AE4B029}" presName="LevelTwoTextNode" presStyleLbl="node4" presStyleIdx="6" presStyleCnt="19">
        <dgm:presLayoutVars>
          <dgm:chPref val="3"/>
        </dgm:presLayoutVars>
      </dgm:prSet>
      <dgm:spPr/>
    </dgm:pt>
    <dgm:pt modelId="{1C90CF2C-6042-4A9B-A593-5E74077B57CF}" type="pres">
      <dgm:prSet presAssocID="{FC41CC9F-0372-443B-8373-240C4AE4B029}" presName="level3hierChild" presStyleCnt="0"/>
      <dgm:spPr/>
    </dgm:pt>
    <dgm:pt modelId="{B1CC1339-3163-4CD9-8D04-8116A1B3DA01}" type="pres">
      <dgm:prSet presAssocID="{E659DE10-E84A-44DC-ADFC-756A36A00A22}" presName="conn2-1" presStyleLbl="parChTrans1D4" presStyleIdx="7" presStyleCnt="19"/>
      <dgm:spPr/>
    </dgm:pt>
    <dgm:pt modelId="{B0C09341-9B18-4953-BC0C-CF6A9BA73DB9}" type="pres">
      <dgm:prSet presAssocID="{E659DE10-E84A-44DC-ADFC-756A36A00A22}" presName="connTx" presStyleLbl="parChTrans1D4" presStyleIdx="7" presStyleCnt="19"/>
      <dgm:spPr/>
    </dgm:pt>
    <dgm:pt modelId="{91BDF024-0BA5-4C81-BBB3-2727E42A74DE}" type="pres">
      <dgm:prSet presAssocID="{53F651E1-B7C9-4F83-BD4D-2F3449A30C90}" presName="root2" presStyleCnt="0"/>
      <dgm:spPr/>
    </dgm:pt>
    <dgm:pt modelId="{A36BF6A0-63D5-4481-AF05-A39D7FAF6866}" type="pres">
      <dgm:prSet presAssocID="{53F651E1-B7C9-4F83-BD4D-2F3449A30C90}" presName="LevelTwoTextNode" presStyleLbl="node4" presStyleIdx="7" presStyleCnt="19">
        <dgm:presLayoutVars>
          <dgm:chPref val="3"/>
        </dgm:presLayoutVars>
      </dgm:prSet>
      <dgm:spPr/>
    </dgm:pt>
    <dgm:pt modelId="{047CEA03-AAEA-4491-B927-9147D819F8EC}" type="pres">
      <dgm:prSet presAssocID="{53F651E1-B7C9-4F83-BD4D-2F3449A30C90}" presName="level3hierChild" presStyleCnt="0"/>
      <dgm:spPr/>
    </dgm:pt>
    <dgm:pt modelId="{89950A33-16CD-4BB9-9514-F91D58C22A55}" type="pres">
      <dgm:prSet presAssocID="{5166CCCC-6B9B-4A56-887E-AA4EA51A2D3B}" presName="conn2-1" presStyleLbl="parChTrans1D4" presStyleIdx="8" presStyleCnt="19"/>
      <dgm:spPr/>
    </dgm:pt>
    <dgm:pt modelId="{0237041D-1492-417F-B3C0-C99753FC3AC5}" type="pres">
      <dgm:prSet presAssocID="{5166CCCC-6B9B-4A56-887E-AA4EA51A2D3B}" presName="connTx" presStyleLbl="parChTrans1D4" presStyleIdx="8" presStyleCnt="19"/>
      <dgm:spPr/>
    </dgm:pt>
    <dgm:pt modelId="{29E42971-B4FD-428F-81B3-44DBCEF22DA4}" type="pres">
      <dgm:prSet presAssocID="{DE55AB82-6280-4B0D-8CE2-43F2D2565665}" presName="root2" presStyleCnt="0"/>
      <dgm:spPr/>
    </dgm:pt>
    <dgm:pt modelId="{76935603-12CE-42EA-B293-3B6BEB8B5100}" type="pres">
      <dgm:prSet presAssocID="{DE55AB82-6280-4B0D-8CE2-43F2D2565665}" presName="LevelTwoTextNode" presStyleLbl="node4" presStyleIdx="8" presStyleCnt="19">
        <dgm:presLayoutVars>
          <dgm:chPref val="3"/>
        </dgm:presLayoutVars>
      </dgm:prSet>
      <dgm:spPr/>
    </dgm:pt>
    <dgm:pt modelId="{0E0BD600-116F-4CEA-B37C-4A8610A9A3E3}" type="pres">
      <dgm:prSet presAssocID="{DE55AB82-6280-4B0D-8CE2-43F2D2565665}" presName="level3hierChild" presStyleCnt="0"/>
      <dgm:spPr/>
    </dgm:pt>
    <dgm:pt modelId="{76B34CA7-6973-4A64-B4D7-DA4E6C6A25EF}" type="pres">
      <dgm:prSet presAssocID="{0A20716E-8484-4AEB-AA62-840E2A745960}" presName="conn2-1" presStyleLbl="parChTrans1D4" presStyleIdx="9" presStyleCnt="19"/>
      <dgm:spPr/>
    </dgm:pt>
    <dgm:pt modelId="{CD05611E-B943-4CFE-86F3-8EA2CB2FD947}" type="pres">
      <dgm:prSet presAssocID="{0A20716E-8484-4AEB-AA62-840E2A745960}" presName="connTx" presStyleLbl="parChTrans1D4" presStyleIdx="9" presStyleCnt="19"/>
      <dgm:spPr/>
    </dgm:pt>
    <dgm:pt modelId="{0D53E3A9-C4ED-499A-9C94-4AF0E6ABD427}" type="pres">
      <dgm:prSet presAssocID="{A40AAAA3-498D-4210-B40B-4E4BD5F77FCF}" presName="root2" presStyleCnt="0"/>
      <dgm:spPr/>
    </dgm:pt>
    <dgm:pt modelId="{A64AEEFC-7161-46A8-84C3-ECAE43104A38}" type="pres">
      <dgm:prSet presAssocID="{A40AAAA3-498D-4210-B40B-4E4BD5F77FCF}" presName="LevelTwoTextNode" presStyleLbl="node4" presStyleIdx="9" presStyleCnt="19">
        <dgm:presLayoutVars>
          <dgm:chPref val="3"/>
        </dgm:presLayoutVars>
      </dgm:prSet>
      <dgm:spPr/>
    </dgm:pt>
    <dgm:pt modelId="{1420AF79-A271-4FFF-A092-4C03284CF114}" type="pres">
      <dgm:prSet presAssocID="{A40AAAA3-498D-4210-B40B-4E4BD5F77FCF}" presName="level3hierChild" presStyleCnt="0"/>
      <dgm:spPr/>
    </dgm:pt>
    <dgm:pt modelId="{416877ED-794C-43D5-866E-E4B82E229693}" type="pres">
      <dgm:prSet presAssocID="{38849806-88E3-41DC-8C93-325FF9FB0018}" presName="conn2-1" presStyleLbl="parChTrans1D4" presStyleIdx="10" presStyleCnt="19"/>
      <dgm:spPr/>
    </dgm:pt>
    <dgm:pt modelId="{886EF375-B809-40DF-8D75-68AF6AF5A8D0}" type="pres">
      <dgm:prSet presAssocID="{38849806-88E3-41DC-8C93-325FF9FB0018}" presName="connTx" presStyleLbl="parChTrans1D4" presStyleIdx="10" presStyleCnt="19"/>
      <dgm:spPr/>
    </dgm:pt>
    <dgm:pt modelId="{8D8F5D72-0458-4A9C-A114-02B4471F7369}" type="pres">
      <dgm:prSet presAssocID="{72F82558-DFCF-4543-A3D4-85098F10AD52}" presName="root2" presStyleCnt="0"/>
      <dgm:spPr/>
    </dgm:pt>
    <dgm:pt modelId="{A12CEDBA-24EE-4397-97AB-7B6B278B7CAB}" type="pres">
      <dgm:prSet presAssocID="{72F82558-DFCF-4543-A3D4-85098F10AD52}" presName="LevelTwoTextNode" presStyleLbl="node4" presStyleIdx="10" presStyleCnt="19">
        <dgm:presLayoutVars>
          <dgm:chPref val="3"/>
        </dgm:presLayoutVars>
      </dgm:prSet>
      <dgm:spPr/>
    </dgm:pt>
    <dgm:pt modelId="{95853FBC-604B-476A-9136-5C9497C94EDD}" type="pres">
      <dgm:prSet presAssocID="{72F82558-DFCF-4543-A3D4-85098F10AD52}" presName="level3hierChild" presStyleCnt="0"/>
      <dgm:spPr/>
    </dgm:pt>
    <dgm:pt modelId="{0612472D-60A4-4237-83AF-7409580BEDAD}" type="pres">
      <dgm:prSet presAssocID="{34954451-B258-484C-B366-D68B573A11B7}" presName="conn2-1" presStyleLbl="parChTrans1D4" presStyleIdx="11" presStyleCnt="19"/>
      <dgm:spPr/>
    </dgm:pt>
    <dgm:pt modelId="{D9B4DF60-A81D-4595-AD99-2DFE8868236A}" type="pres">
      <dgm:prSet presAssocID="{34954451-B258-484C-B366-D68B573A11B7}" presName="connTx" presStyleLbl="parChTrans1D4" presStyleIdx="11" presStyleCnt="19"/>
      <dgm:spPr/>
    </dgm:pt>
    <dgm:pt modelId="{C85198E7-7559-4669-A3BA-BAE910D6D01C}" type="pres">
      <dgm:prSet presAssocID="{CCD324B3-E630-4C6B-901B-6CEBF87C9CCB}" presName="root2" presStyleCnt="0"/>
      <dgm:spPr/>
    </dgm:pt>
    <dgm:pt modelId="{AD359BFE-A587-4EFD-BFF1-8D5E2FC4B711}" type="pres">
      <dgm:prSet presAssocID="{CCD324B3-E630-4C6B-901B-6CEBF87C9CCB}" presName="LevelTwoTextNode" presStyleLbl="node4" presStyleIdx="11" presStyleCnt="19">
        <dgm:presLayoutVars>
          <dgm:chPref val="3"/>
        </dgm:presLayoutVars>
      </dgm:prSet>
      <dgm:spPr/>
    </dgm:pt>
    <dgm:pt modelId="{2012D5D4-B3A4-4842-8555-32C184CA454B}" type="pres">
      <dgm:prSet presAssocID="{CCD324B3-E630-4C6B-901B-6CEBF87C9CCB}" presName="level3hierChild" presStyleCnt="0"/>
      <dgm:spPr/>
    </dgm:pt>
    <dgm:pt modelId="{1C81699E-9AB6-4EB3-91B3-741936AE4AB0}" type="pres">
      <dgm:prSet presAssocID="{9F86D353-5836-4FD3-BACC-E5C2D4676599}" presName="conn2-1" presStyleLbl="parChTrans1D4" presStyleIdx="12" presStyleCnt="19"/>
      <dgm:spPr/>
    </dgm:pt>
    <dgm:pt modelId="{F7F9BD17-12ED-4DF4-8A99-71057EA5C3A9}" type="pres">
      <dgm:prSet presAssocID="{9F86D353-5836-4FD3-BACC-E5C2D4676599}" presName="connTx" presStyleLbl="parChTrans1D4" presStyleIdx="12" presStyleCnt="19"/>
      <dgm:spPr/>
    </dgm:pt>
    <dgm:pt modelId="{19045F8A-7C6C-4F60-9E38-D771050E895C}" type="pres">
      <dgm:prSet presAssocID="{AA596FAF-087A-4811-8A5C-02BC93645228}" presName="root2" presStyleCnt="0"/>
      <dgm:spPr/>
    </dgm:pt>
    <dgm:pt modelId="{6240B17B-C0C6-452D-ACE5-F0B90EDF79C1}" type="pres">
      <dgm:prSet presAssocID="{AA596FAF-087A-4811-8A5C-02BC93645228}" presName="LevelTwoTextNode" presStyleLbl="node4" presStyleIdx="12" presStyleCnt="19">
        <dgm:presLayoutVars>
          <dgm:chPref val="3"/>
        </dgm:presLayoutVars>
      </dgm:prSet>
      <dgm:spPr/>
    </dgm:pt>
    <dgm:pt modelId="{CFB6E734-C879-4404-871F-AA2D3A4A5F85}" type="pres">
      <dgm:prSet presAssocID="{AA596FAF-087A-4811-8A5C-02BC93645228}" presName="level3hierChild" presStyleCnt="0"/>
      <dgm:spPr/>
    </dgm:pt>
    <dgm:pt modelId="{81779465-C330-4C93-8D20-ACE24459AA6C}" type="pres">
      <dgm:prSet presAssocID="{C97AB98A-15EF-4D9B-88EF-5B3ABF87A77E}" presName="conn2-1" presStyleLbl="parChTrans1D4" presStyleIdx="13" presStyleCnt="19"/>
      <dgm:spPr/>
    </dgm:pt>
    <dgm:pt modelId="{786AC784-7E9E-49E4-910C-4275CFFBF093}" type="pres">
      <dgm:prSet presAssocID="{C97AB98A-15EF-4D9B-88EF-5B3ABF87A77E}" presName="connTx" presStyleLbl="parChTrans1D4" presStyleIdx="13" presStyleCnt="19"/>
      <dgm:spPr/>
    </dgm:pt>
    <dgm:pt modelId="{2B5803B5-2A2B-4756-BDE7-1AA6D57ADBF6}" type="pres">
      <dgm:prSet presAssocID="{03AAAC13-2180-426B-A0CF-BD928F92294B}" presName="root2" presStyleCnt="0"/>
      <dgm:spPr/>
    </dgm:pt>
    <dgm:pt modelId="{9255AB3E-B3D3-46D8-A507-D802CB3A4908}" type="pres">
      <dgm:prSet presAssocID="{03AAAC13-2180-426B-A0CF-BD928F92294B}" presName="LevelTwoTextNode" presStyleLbl="node4" presStyleIdx="13" presStyleCnt="19">
        <dgm:presLayoutVars>
          <dgm:chPref val="3"/>
        </dgm:presLayoutVars>
      </dgm:prSet>
      <dgm:spPr/>
    </dgm:pt>
    <dgm:pt modelId="{FA30BD50-FB85-4060-B755-2FCBE8977560}" type="pres">
      <dgm:prSet presAssocID="{03AAAC13-2180-426B-A0CF-BD928F92294B}" presName="level3hierChild" presStyleCnt="0"/>
      <dgm:spPr/>
    </dgm:pt>
    <dgm:pt modelId="{5711AD4D-742F-4EE7-B4B1-EAED382ABA39}" type="pres">
      <dgm:prSet presAssocID="{9A6BD07E-4B04-4039-956E-C487C16A3EB2}" presName="conn2-1" presStyleLbl="parChTrans1D3" presStyleIdx="2" presStyleCnt="6"/>
      <dgm:spPr/>
    </dgm:pt>
    <dgm:pt modelId="{54C3DD3C-E700-4156-8279-8D9E8AB54693}" type="pres">
      <dgm:prSet presAssocID="{9A6BD07E-4B04-4039-956E-C487C16A3EB2}" presName="connTx" presStyleLbl="parChTrans1D3" presStyleIdx="2" presStyleCnt="6"/>
      <dgm:spPr/>
    </dgm:pt>
    <dgm:pt modelId="{47A3A2F7-97CD-412D-9486-8184E56A4591}" type="pres">
      <dgm:prSet presAssocID="{FDFE7463-F683-4181-B424-96F8FEB1E565}" presName="root2" presStyleCnt="0"/>
      <dgm:spPr/>
    </dgm:pt>
    <dgm:pt modelId="{274D5A51-0E98-45A5-AB09-C1E7A162AD01}" type="pres">
      <dgm:prSet presAssocID="{FDFE7463-F683-4181-B424-96F8FEB1E565}" presName="LevelTwoTextNode" presStyleLbl="node3" presStyleIdx="2" presStyleCnt="6">
        <dgm:presLayoutVars>
          <dgm:chPref val="3"/>
        </dgm:presLayoutVars>
      </dgm:prSet>
      <dgm:spPr/>
    </dgm:pt>
    <dgm:pt modelId="{A7CB3CB4-7056-4313-981C-CEF72E4B180D}" type="pres">
      <dgm:prSet presAssocID="{FDFE7463-F683-4181-B424-96F8FEB1E565}" presName="level3hierChild" presStyleCnt="0"/>
      <dgm:spPr/>
    </dgm:pt>
    <dgm:pt modelId="{3EF02E15-81D8-442B-BF71-95F5C64A76A0}" type="pres">
      <dgm:prSet presAssocID="{ADEBB827-9DA4-4BC7-98DF-A88DD6B38E65}" presName="conn2-1" presStyleLbl="parChTrans1D4" presStyleIdx="14" presStyleCnt="19"/>
      <dgm:spPr/>
    </dgm:pt>
    <dgm:pt modelId="{C4BB845A-16E7-467F-8ABF-6D1482AA4CAF}" type="pres">
      <dgm:prSet presAssocID="{ADEBB827-9DA4-4BC7-98DF-A88DD6B38E65}" presName="connTx" presStyleLbl="parChTrans1D4" presStyleIdx="14" presStyleCnt="19"/>
      <dgm:spPr/>
    </dgm:pt>
    <dgm:pt modelId="{BBF12FA1-E35A-41AE-AD8B-5D64B380B7A1}" type="pres">
      <dgm:prSet presAssocID="{E445CD1B-B9BB-46D4-822D-DD9DA086F04F}" presName="root2" presStyleCnt="0"/>
      <dgm:spPr/>
    </dgm:pt>
    <dgm:pt modelId="{C2A389AF-9CA8-451B-9061-38BBA1757039}" type="pres">
      <dgm:prSet presAssocID="{E445CD1B-B9BB-46D4-822D-DD9DA086F04F}" presName="LevelTwoTextNode" presStyleLbl="node4" presStyleIdx="14" presStyleCnt="19">
        <dgm:presLayoutVars>
          <dgm:chPref val="3"/>
        </dgm:presLayoutVars>
      </dgm:prSet>
      <dgm:spPr/>
    </dgm:pt>
    <dgm:pt modelId="{E36FF2F8-251E-46CE-9C72-A9322472E549}" type="pres">
      <dgm:prSet presAssocID="{E445CD1B-B9BB-46D4-822D-DD9DA086F04F}" presName="level3hierChild" presStyleCnt="0"/>
      <dgm:spPr/>
    </dgm:pt>
    <dgm:pt modelId="{23F9FC54-0181-4E76-9BED-EE4CA9A5C6CD}" type="pres">
      <dgm:prSet presAssocID="{167361B9-20F6-4641-A629-94593F590C13}" presName="conn2-1" presStyleLbl="parChTrans1D4" presStyleIdx="15" presStyleCnt="19"/>
      <dgm:spPr/>
    </dgm:pt>
    <dgm:pt modelId="{3192F049-7E1B-4DD1-A49D-907287DA1A22}" type="pres">
      <dgm:prSet presAssocID="{167361B9-20F6-4641-A629-94593F590C13}" presName="connTx" presStyleLbl="parChTrans1D4" presStyleIdx="15" presStyleCnt="19"/>
      <dgm:spPr/>
    </dgm:pt>
    <dgm:pt modelId="{DF6538BA-9488-469E-BDEF-32F8BAD955E8}" type="pres">
      <dgm:prSet presAssocID="{F63C5F36-0F9F-425C-8F69-0EE7DF04912B}" presName="root2" presStyleCnt="0"/>
      <dgm:spPr/>
    </dgm:pt>
    <dgm:pt modelId="{390EB1AC-3ECF-4F56-9504-2E67D4EBB82B}" type="pres">
      <dgm:prSet presAssocID="{F63C5F36-0F9F-425C-8F69-0EE7DF04912B}" presName="LevelTwoTextNode" presStyleLbl="node4" presStyleIdx="15" presStyleCnt="19">
        <dgm:presLayoutVars>
          <dgm:chPref val="3"/>
        </dgm:presLayoutVars>
      </dgm:prSet>
      <dgm:spPr/>
    </dgm:pt>
    <dgm:pt modelId="{75553557-0C85-453F-B7DC-7FC3388A7B50}" type="pres">
      <dgm:prSet presAssocID="{F63C5F36-0F9F-425C-8F69-0EE7DF04912B}" presName="level3hierChild" presStyleCnt="0"/>
      <dgm:spPr/>
    </dgm:pt>
    <dgm:pt modelId="{982E9418-560D-4F09-95A2-86439B3B440D}" type="pres">
      <dgm:prSet presAssocID="{21C3FFE9-A015-45AC-B667-46BB68AB7387}" presName="conn2-1" presStyleLbl="parChTrans1D4" presStyleIdx="16" presStyleCnt="19"/>
      <dgm:spPr/>
    </dgm:pt>
    <dgm:pt modelId="{061816A3-CF20-48EA-B898-AA3D2D7BEBA2}" type="pres">
      <dgm:prSet presAssocID="{21C3FFE9-A015-45AC-B667-46BB68AB7387}" presName="connTx" presStyleLbl="parChTrans1D4" presStyleIdx="16" presStyleCnt="19"/>
      <dgm:spPr/>
    </dgm:pt>
    <dgm:pt modelId="{6511DF90-0F38-4C64-8D17-8661A62D0363}" type="pres">
      <dgm:prSet presAssocID="{C6338BA6-2C8D-42C2-AF18-C97550F01087}" presName="root2" presStyleCnt="0"/>
      <dgm:spPr/>
    </dgm:pt>
    <dgm:pt modelId="{F468801F-AB1C-4BFB-9092-74FB2581EC41}" type="pres">
      <dgm:prSet presAssocID="{C6338BA6-2C8D-42C2-AF18-C97550F01087}" presName="LevelTwoTextNode" presStyleLbl="node4" presStyleIdx="16" presStyleCnt="19">
        <dgm:presLayoutVars>
          <dgm:chPref val="3"/>
        </dgm:presLayoutVars>
      </dgm:prSet>
      <dgm:spPr/>
    </dgm:pt>
    <dgm:pt modelId="{7E392FB8-0404-4520-A312-3338B7E2781A}" type="pres">
      <dgm:prSet presAssocID="{C6338BA6-2C8D-42C2-AF18-C97550F01087}" presName="level3hierChild" presStyleCnt="0"/>
      <dgm:spPr/>
    </dgm:pt>
    <dgm:pt modelId="{B34B7CE7-C4F9-4BE9-A0B9-771B8ACEC4C5}" type="pres">
      <dgm:prSet presAssocID="{F54EDE00-239B-4315-8DF2-6B6A04330B4B}" presName="conn2-1" presStyleLbl="parChTrans1D4" presStyleIdx="17" presStyleCnt="19"/>
      <dgm:spPr/>
    </dgm:pt>
    <dgm:pt modelId="{0C52D3DC-A975-47B0-8A5C-E55CFCF37710}" type="pres">
      <dgm:prSet presAssocID="{F54EDE00-239B-4315-8DF2-6B6A04330B4B}" presName="connTx" presStyleLbl="parChTrans1D4" presStyleIdx="17" presStyleCnt="19"/>
      <dgm:spPr/>
    </dgm:pt>
    <dgm:pt modelId="{7BDC2073-991E-4552-BD48-D38C8854509D}" type="pres">
      <dgm:prSet presAssocID="{FC5DE806-0677-4A4A-9A5B-92C6883BD794}" presName="root2" presStyleCnt="0"/>
      <dgm:spPr/>
    </dgm:pt>
    <dgm:pt modelId="{6DE24D2A-7715-4B51-8D9A-A366DA2FF788}" type="pres">
      <dgm:prSet presAssocID="{FC5DE806-0677-4A4A-9A5B-92C6883BD794}" presName="LevelTwoTextNode" presStyleLbl="node4" presStyleIdx="17" presStyleCnt="19">
        <dgm:presLayoutVars>
          <dgm:chPref val="3"/>
        </dgm:presLayoutVars>
      </dgm:prSet>
      <dgm:spPr/>
    </dgm:pt>
    <dgm:pt modelId="{111F72C5-48CF-4A68-8CAC-4A90D2D86E25}" type="pres">
      <dgm:prSet presAssocID="{FC5DE806-0677-4A4A-9A5B-92C6883BD794}" presName="level3hierChild" presStyleCnt="0"/>
      <dgm:spPr/>
    </dgm:pt>
    <dgm:pt modelId="{2BFD0A0D-57BD-4061-9CFB-DDD7135B5B89}" type="pres">
      <dgm:prSet presAssocID="{00F265F4-044D-40C4-8E20-EBD77FAE733C}" presName="conn2-1" presStyleLbl="parChTrans1D4" presStyleIdx="18" presStyleCnt="19"/>
      <dgm:spPr/>
    </dgm:pt>
    <dgm:pt modelId="{5143ACF9-3771-4C8A-BE76-AA7772EA9ED2}" type="pres">
      <dgm:prSet presAssocID="{00F265F4-044D-40C4-8E20-EBD77FAE733C}" presName="connTx" presStyleLbl="parChTrans1D4" presStyleIdx="18" presStyleCnt="19"/>
      <dgm:spPr/>
    </dgm:pt>
    <dgm:pt modelId="{20C86DE0-B3B7-4E5A-99CB-4688434FA4EA}" type="pres">
      <dgm:prSet presAssocID="{9EB7D40D-CF89-4128-8E9D-260E2ED9D115}" presName="root2" presStyleCnt="0"/>
      <dgm:spPr/>
    </dgm:pt>
    <dgm:pt modelId="{92D8256A-C4D7-47E8-B9B2-011D2CD3A994}" type="pres">
      <dgm:prSet presAssocID="{9EB7D40D-CF89-4128-8E9D-260E2ED9D115}" presName="LevelTwoTextNode" presStyleLbl="node4" presStyleIdx="18" presStyleCnt="19">
        <dgm:presLayoutVars>
          <dgm:chPref val="3"/>
        </dgm:presLayoutVars>
      </dgm:prSet>
      <dgm:spPr/>
    </dgm:pt>
    <dgm:pt modelId="{700E6487-3627-4FA9-A0A5-2D5B027FAFB9}" type="pres">
      <dgm:prSet presAssocID="{9EB7D40D-CF89-4128-8E9D-260E2ED9D115}" presName="level3hierChild" presStyleCnt="0"/>
      <dgm:spPr/>
    </dgm:pt>
    <dgm:pt modelId="{D2B9DC4E-D994-4397-9F11-706D2CBDE8B3}" type="pres">
      <dgm:prSet presAssocID="{49773BA6-FB64-4471-A4E4-2CD140F78CE0}" presName="conn2-1" presStyleLbl="parChTrans1D2" presStyleIdx="1" presStyleCnt="2"/>
      <dgm:spPr/>
    </dgm:pt>
    <dgm:pt modelId="{192EAFCD-A9C6-420F-9351-5226A2E5C38A}" type="pres">
      <dgm:prSet presAssocID="{49773BA6-FB64-4471-A4E4-2CD140F78CE0}" presName="connTx" presStyleLbl="parChTrans1D2" presStyleIdx="1" presStyleCnt="2"/>
      <dgm:spPr/>
    </dgm:pt>
    <dgm:pt modelId="{9A4B7885-08F0-44B0-BEE3-D6E815FBE908}" type="pres">
      <dgm:prSet presAssocID="{C7566D3B-4096-4136-88DF-9D68C9B4B961}" presName="root2" presStyleCnt="0"/>
      <dgm:spPr/>
    </dgm:pt>
    <dgm:pt modelId="{1E4AF2E5-0B8E-4C04-BFCE-0E89090F1FB9}" type="pres">
      <dgm:prSet presAssocID="{C7566D3B-4096-4136-88DF-9D68C9B4B961}" presName="LevelTwoTextNode" presStyleLbl="node2" presStyleIdx="1" presStyleCnt="2">
        <dgm:presLayoutVars>
          <dgm:chPref val="3"/>
        </dgm:presLayoutVars>
      </dgm:prSet>
      <dgm:spPr/>
    </dgm:pt>
    <dgm:pt modelId="{1566D5C9-6B45-489D-924A-AC3BEB95681C}" type="pres">
      <dgm:prSet presAssocID="{C7566D3B-4096-4136-88DF-9D68C9B4B961}" presName="level3hierChild" presStyleCnt="0"/>
      <dgm:spPr/>
    </dgm:pt>
    <dgm:pt modelId="{E240142B-6337-4CBA-8EE9-81A42B34F107}" type="pres">
      <dgm:prSet presAssocID="{810F96A4-ACF9-48BE-AA19-0FD811E6A1F7}" presName="conn2-1" presStyleLbl="parChTrans1D3" presStyleIdx="3" presStyleCnt="6"/>
      <dgm:spPr/>
    </dgm:pt>
    <dgm:pt modelId="{3F198577-2EF9-4D40-B9CF-B2BDEA1C79AA}" type="pres">
      <dgm:prSet presAssocID="{810F96A4-ACF9-48BE-AA19-0FD811E6A1F7}" presName="connTx" presStyleLbl="parChTrans1D3" presStyleIdx="3" presStyleCnt="6"/>
      <dgm:spPr/>
    </dgm:pt>
    <dgm:pt modelId="{C3C350CD-012E-423C-A158-6A3BD0D514C7}" type="pres">
      <dgm:prSet presAssocID="{7A38AF50-FB43-498F-B0A1-8791D3E99A6E}" presName="root2" presStyleCnt="0"/>
      <dgm:spPr/>
    </dgm:pt>
    <dgm:pt modelId="{F094F23B-BD24-48DD-85F6-9430995B62E4}" type="pres">
      <dgm:prSet presAssocID="{7A38AF50-FB43-498F-B0A1-8791D3E99A6E}" presName="LevelTwoTextNode" presStyleLbl="node3" presStyleIdx="3" presStyleCnt="6">
        <dgm:presLayoutVars>
          <dgm:chPref val="3"/>
        </dgm:presLayoutVars>
      </dgm:prSet>
      <dgm:spPr/>
    </dgm:pt>
    <dgm:pt modelId="{9A43407B-51B2-4C18-978D-9AE8A4DC2F13}" type="pres">
      <dgm:prSet presAssocID="{7A38AF50-FB43-498F-B0A1-8791D3E99A6E}" presName="level3hierChild" presStyleCnt="0"/>
      <dgm:spPr/>
    </dgm:pt>
    <dgm:pt modelId="{F5D6D725-1F81-4727-B550-0BABE24145ED}" type="pres">
      <dgm:prSet presAssocID="{276F73E5-7989-4F99-AC95-54DFB40C6FD2}" presName="conn2-1" presStyleLbl="parChTrans1D3" presStyleIdx="4" presStyleCnt="6"/>
      <dgm:spPr/>
    </dgm:pt>
    <dgm:pt modelId="{12C68C31-51A2-46AF-BE0E-079A400D1F8C}" type="pres">
      <dgm:prSet presAssocID="{276F73E5-7989-4F99-AC95-54DFB40C6FD2}" presName="connTx" presStyleLbl="parChTrans1D3" presStyleIdx="4" presStyleCnt="6"/>
      <dgm:spPr/>
    </dgm:pt>
    <dgm:pt modelId="{B6CE012A-85BC-46D5-953F-D82A992F1491}" type="pres">
      <dgm:prSet presAssocID="{25632E24-4BFC-4776-9A78-1463E5DAED04}" presName="root2" presStyleCnt="0"/>
      <dgm:spPr/>
    </dgm:pt>
    <dgm:pt modelId="{652A369B-06BA-4820-A8A9-2C0EB7498849}" type="pres">
      <dgm:prSet presAssocID="{25632E24-4BFC-4776-9A78-1463E5DAED04}" presName="LevelTwoTextNode" presStyleLbl="node3" presStyleIdx="4" presStyleCnt="6">
        <dgm:presLayoutVars>
          <dgm:chPref val="3"/>
        </dgm:presLayoutVars>
      </dgm:prSet>
      <dgm:spPr/>
    </dgm:pt>
    <dgm:pt modelId="{216A2688-3AB0-4D5A-BD61-CBAEB47D1F1E}" type="pres">
      <dgm:prSet presAssocID="{25632E24-4BFC-4776-9A78-1463E5DAED04}" presName="level3hierChild" presStyleCnt="0"/>
      <dgm:spPr/>
    </dgm:pt>
    <dgm:pt modelId="{F9CB9E51-BD2D-4A95-8F3C-3A40F9A96647}" type="pres">
      <dgm:prSet presAssocID="{6E79A194-34E8-4A54-9312-E50C2BAE33A4}" presName="conn2-1" presStyleLbl="parChTrans1D3" presStyleIdx="5" presStyleCnt="6"/>
      <dgm:spPr/>
    </dgm:pt>
    <dgm:pt modelId="{D34A1569-5105-4934-848B-355EF89D516F}" type="pres">
      <dgm:prSet presAssocID="{6E79A194-34E8-4A54-9312-E50C2BAE33A4}" presName="connTx" presStyleLbl="parChTrans1D3" presStyleIdx="5" presStyleCnt="6"/>
      <dgm:spPr/>
    </dgm:pt>
    <dgm:pt modelId="{251A5C0C-B959-4F1A-8CB6-42F1DEE1C6F5}" type="pres">
      <dgm:prSet presAssocID="{3291AD0E-879F-4C24-8F67-33A72EC59DD6}" presName="root2" presStyleCnt="0"/>
      <dgm:spPr/>
    </dgm:pt>
    <dgm:pt modelId="{AC47913C-F7F4-4D42-941D-F7B29D21A068}" type="pres">
      <dgm:prSet presAssocID="{3291AD0E-879F-4C24-8F67-33A72EC59DD6}" presName="LevelTwoTextNode" presStyleLbl="node3" presStyleIdx="5" presStyleCnt="6">
        <dgm:presLayoutVars>
          <dgm:chPref val="3"/>
        </dgm:presLayoutVars>
      </dgm:prSet>
      <dgm:spPr/>
    </dgm:pt>
    <dgm:pt modelId="{129B7811-A19D-48CC-BE28-0064B770D2E8}" type="pres">
      <dgm:prSet presAssocID="{3291AD0E-879F-4C24-8F67-33A72EC59DD6}" presName="level3hierChild" presStyleCnt="0"/>
      <dgm:spPr/>
    </dgm:pt>
  </dgm:ptLst>
  <dgm:cxnLst>
    <dgm:cxn modelId="{F4A2BB00-F35D-4010-88B4-E4550716EF0D}" type="presOf" srcId="{FC41CC9F-0372-443B-8373-240C4AE4B029}" destId="{85FA635F-4FB3-4883-ADCF-C579E7CDDACC}" srcOrd="0" destOrd="0" presId="urn:microsoft.com/office/officeart/2005/8/layout/hierarchy2"/>
    <dgm:cxn modelId="{4AFD9904-01C4-452B-AB0E-B5ED07F8CE46}" type="presOf" srcId="{ADEBB827-9DA4-4BC7-98DF-A88DD6B38E65}" destId="{C4BB845A-16E7-467F-8ABF-6D1482AA4CAF}" srcOrd="1" destOrd="0" presId="urn:microsoft.com/office/officeart/2005/8/layout/hierarchy2"/>
    <dgm:cxn modelId="{46D73F0A-7B4A-4B41-A914-9912E8AE58D5}" type="presOf" srcId="{21C3FFE9-A015-45AC-B667-46BB68AB7387}" destId="{982E9418-560D-4F09-95A2-86439B3B440D}" srcOrd="0" destOrd="0" presId="urn:microsoft.com/office/officeart/2005/8/layout/hierarchy2"/>
    <dgm:cxn modelId="{6573400C-D6BF-41C9-8A9F-F0E82C165DBD}" type="presOf" srcId="{49773BA6-FB64-4471-A4E4-2CD140F78CE0}" destId="{D2B9DC4E-D994-4397-9F11-706D2CBDE8B3}" srcOrd="0" destOrd="0" presId="urn:microsoft.com/office/officeart/2005/8/layout/hierarchy2"/>
    <dgm:cxn modelId="{E6B71510-A3D6-4E37-AD1E-463B87D9A1CC}" type="presOf" srcId="{34954451-B258-484C-B366-D68B573A11B7}" destId="{D9B4DF60-A81D-4595-AD99-2DFE8868236A}" srcOrd="1" destOrd="0" presId="urn:microsoft.com/office/officeart/2005/8/layout/hierarchy2"/>
    <dgm:cxn modelId="{6C193B10-EF17-4450-AA35-7C33EAE918B0}" type="presOf" srcId="{167361B9-20F6-4641-A629-94593F590C13}" destId="{23F9FC54-0181-4E76-9BED-EE4CA9A5C6CD}" srcOrd="0" destOrd="0" presId="urn:microsoft.com/office/officeart/2005/8/layout/hierarchy2"/>
    <dgm:cxn modelId="{38628613-A538-4870-A8F3-236A64AC3AE6}" type="presOf" srcId="{361B875E-BFEF-48E1-87F6-EA11812C8BD1}" destId="{8B255244-9B5B-42C7-9079-99A92C749F16}" srcOrd="0" destOrd="0" presId="urn:microsoft.com/office/officeart/2005/8/layout/hierarchy2"/>
    <dgm:cxn modelId="{6FF60414-7F60-4539-B540-CF09B94F841A}" type="presOf" srcId="{3BCB16D9-DE7D-4F41-A7B2-CC96F1701455}" destId="{6DBE21DB-D139-4A8E-ACCE-D4B28232F977}" srcOrd="0" destOrd="0" presId="urn:microsoft.com/office/officeart/2005/8/layout/hierarchy2"/>
    <dgm:cxn modelId="{CB660C18-5280-4676-925D-EDF28AFFDE98}" type="presOf" srcId="{00F265F4-044D-40C4-8E20-EBD77FAE733C}" destId="{5143ACF9-3771-4C8A-BE76-AA7772EA9ED2}" srcOrd="1" destOrd="0" presId="urn:microsoft.com/office/officeart/2005/8/layout/hierarchy2"/>
    <dgm:cxn modelId="{4CBD4F1A-E818-476F-B11E-40A098C7A148}" type="presOf" srcId="{72F82558-DFCF-4543-A3D4-85098F10AD52}" destId="{A12CEDBA-24EE-4397-97AB-7B6B278B7CAB}" srcOrd="0" destOrd="0" presId="urn:microsoft.com/office/officeart/2005/8/layout/hierarchy2"/>
    <dgm:cxn modelId="{25478622-C9F4-4F66-9620-5E37039053C0}" srcId="{C7566D3B-4096-4136-88DF-9D68C9B4B961}" destId="{3291AD0E-879F-4C24-8F67-33A72EC59DD6}" srcOrd="2" destOrd="0" parTransId="{6E79A194-34E8-4A54-9312-E50C2BAE33A4}" sibTransId="{059E8CC4-9F87-4580-986F-3F05FE9F4657}"/>
    <dgm:cxn modelId="{E9A49925-6E6F-4B64-B72B-B1A1A83191C9}" srcId="{13A80C47-494C-4E8B-9C81-FE8C1AAF7204}" destId="{170BE068-BE48-42B4-A2A6-7E96A681645E}" srcOrd="0" destOrd="0" parTransId="{9D7F3142-021D-4550-A733-55A0942382F6}" sibTransId="{C42E0527-EF23-4580-B013-47F45EB5113F}"/>
    <dgm:cxn modelId="{30485A26-996F-48A1-A554-4EE94838DFD3}" type="presOf" srcId="{5166CCCC-6B9B-4A56-887E-AA4EA51A2D3B}" destId="{0237041D-1492-417F-B3C0-C99753FC3AC5}" srcOrd="1" destOrd="0" presId="urn:microsoft.com/office/officeart/2005/8/layout/hierarchy2"/>
    <dgm:cxn modelId="{0C98402B-8157-446F-A97A-67772DEE8B2E}" srcId="{FDFE7463-F683-4181-B424-96F8FEB1E565}" destId="{FC5DE806-0677-4A4A-9A5B-92C6883BD794}" srcOrd="3" destOrd="0" parTransId="{F54EDE00-239B-4315-8DF2-6B6A04330B4B}" sibTransId="{57C5829E-5081-4341-A1BA-BC911FA1FD3D}"/>
    <dgm:cxn modelId="{E1C2D32F-10EF-4217-9D43-D13C30CA6351}" type="presOf" srcId="{7A38AF50-FB43-498F-B0A1-8791D3E99A6E}" destId="{F094F23B-BD24-48DD-85F6-9430995B62E4}" srcOrd="0" destOrd="0" presId="urn:microsoft.com/office/officeart/2005/8/layout/hierarchy2"/>
    <dgm:cxn modelId="{B6032231-EB1B-465E-B92B-63AAD7E07A85}" type="presOf" srcId="{6E79A194-34E8-4A54-9312-E50C2BAE33A4}" destId="{F9CB9E51-BD2D-4A95-8F3C-3A40F9A96647}" srcOrd="0" destOrd="0" presId="urn:microsoft.com/office/officeart/2005/8/layout/hierarchy2"/>
    <dgm:cxn modelId="{353B3934-9E84-4832-A267-D62853C8397A}" type="presOf" srcId="{00F265F4-044D-40C4-8E20-EBD77FAE733C}" destId="{2BFD0A0D-57BD-4061-9CFB-DDD7135B5B89}" srcOrd="0" destOrd="0" presId="urn:microsoft.com/office/officeart/2005/8/layout/hierarchy2"/>
    <dgm:cxn modelId="{FB495836-DC5A-40B7-B970-E5ED066037CD}" type="presOf" srcId="{C7566D3B-4096-4136-88DF-9D68C9B4B961}" destId="{1E4AF2E5-0B8E-4C04-BFCE-0E89090F1FB9}" srcOrd="0" destOrd="0" presId="urn:microsoft.com/office/officeart/2005/8/layout/hierarchy2"/>
    <dgm:cxn modelId="{CBCBDC37-AD24-40B5-9649-9EA226CF2EA6}" type="presOf" srcId="{34954451-B258-484C-B366-D68B573A11B7}" destId="{0612472D-60A4-4237-83AF-7409580BEDAD}" srcOrd="0" destOrd="0" presId="urn:microsoft.com/office/officeart/2005/8/layout/hierarchy2"/>
    <dgm:cxn modelId="{D2CA7F5B-EA2B-44A2-943F-D70A98971AA4}" type="presOf" srcId="{25632E24-4BFC-4776-9A78-1463E5DAED04}" destId="{652A369B-06BA-4820-A8A9-2C0EB7498849}" srcOrd="0" destOrd="0" presId="urn:microsoft.com/office/officeart/2005/8/layout/hierarchy2"/>
    <dgm:cxn modelId="{348F615D-3CFF-4003-B763-E700A67E359C}" type="presOf" srcId="{E99BC62F-6829-4418-A42D-E1DE9EB9090F}" destId="{B57B6D30-29C3-41D0-8197-A410E77D3BCB}" srcOrd="0" destOrd="0" presId="urn:microsoft.com/office/officeart/2005/8/layout/hierarchy2"/>
    <dgm:cxn modelId="{6904735D-F91B-4207-B17C-464107731E71}" type="presOf" srcId="{DAF7C82A-6DAD-45AF-A47A-F92D7BB19311}" destId="{4C3FA14D-9A08-420F-A64F-EFB2A2BA3E13}" srcOrd="0" destOrd="0" presId="urn:microsoft.com/office/officeart/2005/8/layout/hierarchy2"/>
    <dgm:cxn modelId="{7BAFF35E-3E19-491D-81F0-C10AEBDC810D}" srcId="{CCD324B3-E630-4C6B-901B-6CEBF87C9CCB}" destId="{AA596FAF-087A-4811-8A5C-02BC93645228}" srcOrd="0" destOrd="0" parTransId="{9F86D353-5836-4FD3-BACC-E5C2D4676599}" sibTransId="{D31BA76E-C175-4BFB-B512-650B580A388E}"/>
    <dgm:cxn modelId="{A9D7105F-4D14-4507-A5A1-A8EA8BFEF4D9}" type="presOf" srcId="{1A9D9A38-8152-49EC-BBD7-767971B90861}" destId="{B240BE78-7913-4DFD-BC30-5F6CBF64C74C}" srcOrd="0" destOrd="0" presId="urn:microsoft.com/office/officeart/2005/8/layout/hierarchy2"/>
    <dgm:cxn modelId="{40D1CA5F-9412-4102-8246-6431773C7B07}" type="presOf" srcId="{9A6BD07E-4B04-4039-956E-C487C16A3EB2}" destId="{5711AD4D-742F-4EE7-B4B1-EAED382ABA39}" srcOrd="0" destOrd="0" presId="urn:microsoft.com/office/officeart/2005/8/layout/hierarchy2"/>
    <dgm:cxn modelId="{D9AA8741-91D5-4FB0-A8FA-7AE42675E2BC}" type="presOf" srcId="{6E79A194-34E8-4A54-9312-E50C2BAE33A4}" destId="{D34A1569-5105-4934-848B-355EF89D516F}" srcOrd="1" destOrd="0" presId="urn:microsoft.com/office/officeart/2005/8/layout/hierarchy2"/>
    <dgm:cxn modelId="{7F29ED41-AF8E-4D17-83E3-AC008325CF18}" type="presOf" srcId="{FC5DE806-0677-4A4A-9A5B-92C6883BD794}" destId="{6DE24D2A-7715-4B51-8D9A-A366DA2FF788}" srcOrd="0" destOrd="0" presId="urn:microsoft.com/office/officeart/2005/8/layout/hierarchy2"/>
    <dgm:cxn modelId="{714D2064-DF5E-438E-A621-D40547ED6D53}" type="presOf" srcId="{361B875E-BFEF-48E1-87F6-EA11812C8BD1}" destId="{3E56B109-2D5C-4B61-9CFD-4EC65F3F1232}" srcOrd="1" destOrd="0" presId="urn:microsoft.com/office/officeart/2005/8/layout/hierarchy2"/>
    <dgm:cxn modelId="{91EA7344-165A-4DCB-BBF4-55580CD3EDBC}" srcId="{A4C2D5EE-0C90-4821-883D-89CF2B297F59}" destId="{54BCADE4-74E6-4A78-9677-3EB7E8ED4DF7}" srcOrd="0" destOrd="0" parTransId="{478E1F76-1EDD-48BD-8B1B-968C1246EF28}" sibTransId="{9A9385A1-3F9A-4E35-9C57-3AB646E6A2E6}"/>
    <dgm:cxn modelId="{95B33545-7A97-47F3-A19C-4226E270C3AE}" srcId="{A4C2D5EE-0C90-4821-883D-89CF2B297F59}" destId="{C7566D3B-4096-4136-88DF-9D68C9B4B961}" srcOrd="1" destOrd="0" parTransId="{49773BA6-FB64-4471-A4E4-2CD140F78CE0}" sibTransId="{B5A3E59B-F6F7-4798-A209-A8EF9D9A4C1D}"/>
    <dgm:cxn modelId="{5800A668-96A0-4861-A84E-FE8640BDCE41}" type="presOf" srcId="{CCD324B3-E630-4C6B-901B-6CEBF87C9CCB}" destId="{AD359BFE-A587-4EFD-BFF1-8D5E2FC4B711}" srcOrd="0" destOrd="0" presId="urn:microsoft.com/office/officeart/2005/8/layout/hierarchy2"/>
    <dgm:cxn modelId="{37AF986A-C6E9-4C17-91FD-C430DE1D43D9}" type="presOf" srcId="{0880B7BA-918E-448B-A700-B5A4DCF8D599}" destId="{1329C220-2965-4965-B40E-0CBCE177878A}" srcOrd="1" destOrd="0" presId="urn:microsoft.com/office/officeart/2005/8/layout/hierarchy2"/>
    <dgm:cxn modelId="{AE23274C-ED9D-46C4-A77F-F780D944534D}" type="presOf" srcId="{7D98E873-20D4-457B-8B93-1A0A68068E47}" destId="{D88CF822-A79A-4D2C-A516-C6CC3F989C35}" srcOrd="0" destOrd="0" presId="urn:microsoft.com/office/officeart/2005/8/layout/hierarchy2"/>
    <dgm:cxn modelId="{B55AA56E-1639-407F-BC9B-52DCA13EC7A9}" type="presOf" srcId="{77A0B059-A51F-4B40-95E9-65ACC6EE2FC0}" destId="{3C6B7C15-5634-40D4-B8D6-E056ED25B4A1}" srcOrd="1" destOrd="0" presId="urn:microsoft.com/office/officeart/2005/8/layout/hierarchy2"/>
    <dgm:cxn modelId="{C57A7B6F-F1E6-4F67-876A-EB8404C7EAD3}" type="presOf" srcId="{53F651E1-B7C9-4F83-BD4D-2F3449A30C90}" destId="{A36BF6A0-63D5-4481-AF05-A39D7FAF6866}" srcOrd="0" destOrd="0" presId="urn:microsoft.com/office/officeart/2005/8/layout/hierarchy2"/>
    <dgm:cxn modelId="{D8066E51-A7B0-418E-BC94-7A4481AB074C}" srcId="{53F651E1-B7C9-4F83-BD4D-2F3449A30C90}" destId="{DE55AB82-6280-4B0D-8CE2-43F2D2565665}" srcOrd="0" destOrd="0" parTransId="{5166CCCC-6B9B-4A56-887E-AA4EA51A2D3B}" sibTransId="{0C0E6DAF-234D-4B28-BC84-2DC14CC03B23}"/>
    <dgm:cxn modelId="{480B3073-7C1A-42FA-A496-C9D61E0DE828}" srcId="{C7566D3B-4096-4136-88DF-9D68C9B4B961}" destId="{25632E24-4BFC-4776-9A78-1463E5DAED04}" srcOrd="1" destOrd="0" parTransId="{276F73E5-7989-4F99-AC95-54DFB40C6FD2}" sibTransId="{2F5DF2DD-F712-4A2F-88E7-030A35E87E26}"/>
    <dgm:cxn modelId="{4E31D073-BF9C-4843-AFEE-B0939906902A}" type="presOf" srcId="{A40AAAA3-498D-4210-B40B-4E4BD5F77FCF}" destId="{A64AEEFC-7161-46A8-84C3-ECAE43104A38}" srcOrd="0" destOrd="0" presId="urn:microsoft.com/office/officeart/2005/8/layout/hierarchy2"/>
    <dgm:cxn modelId="{A3B74574-46A9-45DA-820F-FFC360252318}" type="presOf" srcId="{9F86D353-5836-4FD3-BACC-E5C2D4676599}" destId="{F7F9BD17-12ED-4DF4-8A99-71057EA5C3A9}" srcOrd="1" destOrd="0" presId="urn:microsoft.com/office/officeart/2005/8/layout/hierarchy2"/>
    <dgm:cxn modelId="{CFF43255-A492-4234-8581-B3047B5EE202}" type="presOf" srcId="{E0A952B1-BB74-42D4-8EB8-FF055D9BA427}" destId="{AAF458A9-36E5-413B-9607-3BE2372DC9C7}" srcOrd="0" destOrd="0" presId="urn:microsoft.com/office/officeart/2005/8/layout/hierarchy2"/>
    <dgm:cxn modelId="{07023956-95D6-4EB2-A368-18889BE253D6}" type="presOf" srcId="{1A9D9A38-8152-49EC-BBD7-767971B90861}" destId="{EA8BCEE0-5DE0-465C-BFCB-D4918A2C60C7}" srcOrd="1" destOrd="0" presId="urn:microsoft.com/office/officeart/2005/8/layout/hierarchy2"/>
    <dgm:cxn modelId="{A8916C79-E52F-44C9-A5DA-61C9203681D1}" srcId="{54BCADE4-74E6-4A78-9677-3EB7E8ED4DF7}" destId="{E0A952B1-BB74-42D4-8EB8-FF055D9BA427}" srcOrd="0" destOrd="0" parTransId="{8A86E87C-4065-40B1-9A6E-9DDB709741C4}" sibTransId="{A1935E7A-41FC-4405-882A-26D0419CCFD9}"/>
    <dgm:cxn modelId="{D8D21E7B-16A2-4834-9801-9A5534D5E76F}" type="presOf" srcId="{170BE068-BE48-42B4-A2A6-7E96A681645E}" destId="{F13DEFC2-0A64-48F6-BB64-0A05DB06D5BF}" srcOrd="0" destOrd="0" presId="urn:microsoft.com/office/officeart/2005/8/layout/hierarchy2"/>
    <dgm:cxn modelId="{18FF727B-93E5-4D05-B652-E46A8356ABE1}" srcId="{DE55AB82-6280-4B0D-8CE2-43F2D2565665}" destId="{A40AAAA3-498D-4210-B40B-4E4BD5F77FCF}" srcOrd="0" destOrd="0" parTransId="{0A20716E-8484-4AEB-AA62-840E2A745960}" sibTransId="{E32792A3-E600-4741-9A97-A382F403465F}"/>
    <dgm:cxn modelId="{116CBB7B-2D9F-4800-BB67-7C1047D39AB3}" srcId="{A40AAAA3-498D-4210-B40B-4E4BD5F77FCF}" destId="{72F82558-DFCF-4543-A3D4-85098F10AD52}" srcOrd="0" destOrd="0" parTransId="{38849806-88E3-41DC-8C93-325FF9FB0018}" sibTransId="{F01ABFA6-292A-4ACD-9519-A11D957613EC}"/>
    <dgm:cxn modelId="{9E746F7C-73C9-4F90-9DC2-4BD7442280E9}" type="presOf" srcId="{49773BA6-FB64-4471-A4E4-2CD140F78CE0}" destId="{192EAFCD-A9C6-420F-9351-5226A2E5C38A}" srcOrd="1" destOrd="0" presId="urn:microsoft.com/office/officeart/2005/8/layout/hierarchy2"/>
    <dgm:cxn modelId="{5B003982-EA21-4EFC-94C4-56A3684BD02B}" type="presOf" srcId="{9A6BD07E-4B04-4039-956E-C487C16A3EB2}" destId="{54C3DD3C-E700-4156-8279-8D9E8AB54693}" srcOrd="1" destOrd="0" presId="urn:microsoft.com/office/officeart/2005/8/layout/hierarchy2"/>
    <dgm:cxn modelId="{9C9C4583-15A5-4C21-8152-3B32EC352AA9}" type="presOf" srcId="{5DB86C46-5D5B-4383-900A-8123185A5021}" destId="{4BDF121B-C815-4C58-A2CE-7445FF388827}" srcOrd="0" destOrd="0" presId="urn:microsoft.com/office/officeart/2005/8/layout/hierarchy2"/>
    <dgm:cxn modelId="{9B059485-652C-4DB0-A38E-84D6F59A8AC8}" type="presOf" srcId="{E659DE10-E84A-44DC-ADFC-756A36A00A22}" destId="{B0C09341-9B18-4953-BC0C-CF6A9BA73DB9}" srcOrd="1" destOrd="0" presId="urn:microsoft.com/office/officeart/2005/8/layout/hierarchy2"/>
    <dgm:cxn modelId="{D9A07C8B-39A3-42FF-BB3A-31B73BDE00E3}" srcId="{AA596FAF-087A-4811-8A5C-02BC93645228}" destId="{03AAAC13-2180-426B-A0CF-BD928F92294B}" srcOrd="0" destOrd="0" parTransId="{C97AB98A-15EF-4D9B-88EF-5B3ABF87A77E}" sibTransId="{E0A88B1F-67CA-4248-B480-0333FCA10B79}"/>
    <dgm:cxn modelId="{B434458D-636F-488D-AAD8-F22F165E720B}" srcId="{FDFE7463-F683-4181-B424-96F8FEB1E565}" destId="{9EB7D40D-CF89-4128-8E9D-260E2ED9D115}" srcOrd="4" destOrd="0" parTransId="{00F265F4-044D-40C4-8E20-EBD77FAE733C}" sibTransId="{6671B203-A11C-4B08-96BF-8B7FEFA617D0}"/>
    <dgm:cxn modelId="{32B1DF8D-9854-40F8-8919-BBE77BA2F16E}" type="presOf" srcId="{A4C2D5EE-0C90-4821-883D-89CF2B297F59}" destId="{6C1FAB00-26C7-4A08-B8A6-AA7C133DDF75}" srcOrd="0" destOrd="0" presId="urn:microsoft.com/office/officeart/2005/8/layout/hierarchy2"/>
    <dgm:cxn modelId="{48F26A8E-8100-4951-91BF-86A754123512}" type="presOf" srcId="{8A86E87C-4065-40B1-9A6E-9DDB709741C4}" destId="{3BC147AE-DB34-4C45-8979-E77C79D84644}" srcOrd="1" destOrd="0" presId="urn:microsoft.com/office/officeart/2005/8/layout/hierarchy2"/>
    <dgm:cxn modelId="{F2B72491-5138-4C4A-B8AA-4A1838D3F8D7}" srcId="{54BCADE4-74E6-4A78-9677-3EB7E8ED4DF7}" destId="{8A70416E-3F5F-43B6-9EA1-5518B6D0CF2B}" srcOrd="1" destOrd="0" parTransId="{1A9D9A38-8152-49EC-BBD7-767971B90861}" sibTransId="{B85F82B7-9DD9-45BF-8676-85B060938C09}"/>
    <dgm:cxn modelId="{D53DD792-D59E-42F8-89B7-F4BE265C4707}" type="presOf" srcId="{E659DE10-E84A-44DC-ADFC-756A36A00A22}" destId="{B1CC1339-3163-4CD9-8D04-8116A1B3DA01}" srcOrd="0" destOrd="0" presId="urn:microsoft.com/office/officeart/2005/8/layout/hierarchy2"/>
    <dgm:cxn modelId="{CBD69E95-5E69-42E7-A596-114B76270BEC}" type="presOf" srcId="{9D7F3142-021D-4550-A733-55A0942382F6}" destId="{AD87B4E3-2B5D-41DA-AC2A-1A4E1BC79752}" srcOrd="1" destOrd="0" presId="urn:microsoft.com/office/officeart/2005/8/layout/hierarchy2"/>
    <dgm:cxn modelId="{5D951A96-2E8C-4EEA-A4DE-5675AF8BD09F}" type="presOf" srcId="{0A20716E-8484-4AEB-AA62-840E2A745960}" destId="{76B34CA7-6973-4A64-B4D7-DA4E6C6A25EF}" srcOrd="0" destOrd="0" presId="urn:microsoft.com/office/officeart/2005/8/layout/hierarchy2"/>
    <dgm:cxn modelId="{A6980B9C-86DB-476A-8E03-4E92B3A7C95E}" srcId="{FDFE7463-F683-4181-B424-96F8FEB1E565}" destId="{C6338BA6-2C8D-42C2-AF18-C97550F01087}" srcOrd="2" destOrd="0" parTransId="{21C3FFE9-A015-45AC-B667-46BB68AB7387}" sibTransId="{89E57927-717E-4029-9DF6-AB3F29024131}"/>
    <dgm:cxn modelId="{A1031B9C-AA30-48E0-A5E5-F9C1CD9711D8}" type="presOf" srcId="{1C69EC98-7EDC-4367-A55E-A1C55FAD0AB7}" destId="{300B18DF-F4C8-42F1-84C0-0AD7C998406A}" srcOrd="1" destOrd="0" presId="urn:microsoft.com/office/officeart/2005/8/layout/hierarchy2"/>
    <dgm:cxn modelId="{F554519F-87AC-4117-9B7D-358EC3641203}" type="presOf" srcId="{03AAAC13-2180-426B-A0CF-BD928F92294B}" destId="{9255AB3E-B3D3-46D8-A507-D802CB3A4908}" srcOrd="0" destOrd="0" presId="urn:microsoft.com/office/officeart/2005/8/layout/hierarchy2"/>
    <dgm:cxn modelId="{CC8B2CA1-719D-4B76-9055-27B9968DF749}" srcId="{3BCB16D9-DE7D-4F41-A7B2-CC96F1701455}" destId="{FC41CC9F-0372-443B-8373-240C4AE4B029}" srcOrd="0" destOrd="0" parTransId="{0880B7BA-918E-448B-A700-B5A4DCF8D599}" sibTransId="{63DB8C70-C540-4B71-A59A-EDC007B0A8DE}"/>
    <dgm:cxn modelId="{4F5886A3-9163-4214-861D-F84203016400}" type="presOf" srcId="{C97AB98A-15EF-4D9B-88EF-5B3ABF87A77E}" destId="{786AC784-7E9E-49E4-910C-4275CFFBF093}" srcOrd="1" destOrd="0" presId="urn:microsoft.com/office/officeart/2005/8/layout/hierarchy2"/>
    <dgm:cxn modelId="{78120FA4-0B2A-4DA5-9BCC-B348124F5A50}" type="presOf" srcId="{F54EDE00-239B-4315-8DF2-6B6A04330B4B}" destId="{B34B7CE7-C4F9-4BE9-A0B9-771B8ACEC4C5}" srcOrd="0" destOrd="0" presId="urn:microsoft.com/office/officeart/2005/8/layout/hierarchy2"/>
    <dgm:cxn modelId="{44C9F6A6-CFA3-44B8-8297-FA08874BB0BA}" srcId="{DAF7C82A-6DAD-45AF-A47A-F92D7BB19311}" destId="{5DB86C46-5D5B-4383-900A-8123185A5021}" srcOrd="0" destOrd="0" parTransId="{FB9C08D5-EDFB-4D26-A240-95C094447E29}" sibTransId="{BF02BFB4-A76A-48BD-9FEF-A9B32A2C97B2}"/>
    <dgm:cxn modelId="{59B1F5A9-9A8A-4A80-9D08-79B163ADFA91}" type="presOf" srcId="{9D7F3142-021D-4550-A733-55A0942382F6}" destId="{1BE7CBF9-3C4F-494C-92B1-E626B6DC86BF}" srcOrd="0" destOrd="0" presId="urn:microsoft.com/office/officeart/2005/8/layout/hierarchy2"/>
    <dgm:cxn modelId="{FEA937AB-A254-4010-84A1-0957BA690278}" type="presOf" srcId="{9F86D353-5836-4FD3-BACC-E5C2D4676599}" destId="{1C81699E-9AB6-4EB3-91B3-741936AE4AB0}" srcOrd="0" destOrd="0" presId="urn:microsoft.com/office/officeart/2005/8/layout/hierarchy2"/>
    <dgm:cxn modelId="{A7EC90AC-21C8-4D98-AD63-0CDB6A12F0A6}" type="presOf" srcId="{8A86E87C-4065-40B1-9A6E-9DDB709741C4}" destId="{12DD058F-DF8B-4EE9-9BB0-C30FE8E97EC0}" srcOrd="0" destOrd="0" presId="urn:microsoft.com/office/officeart/2005/8/layout/hierarchy2"/>
    <dgm:cxn modelId="{081BB4AC-4DC2-4629-A6E4-49DE98131D49}" srcId="{72F82558-DFCF-4543-A3D4-85098F10AD52}" destId="{CCD324B3-E630-4C6B-901B-6CEBF87C9CCB}" srcOrd="0" destOrd="0" parTransId="{34954451-B258-484C-B366-D68B573A11B7}" sibTransId="{88705E1E-D03B-418F-8655-F4326F78E053}"/>
    <dgm:cxn modelId="{D68936AD-4296-4AAE-AD69-55C3468FF118}" type="presOf" srcId="{38849806-88E3-41DC-8C93-325FF9FB0018}" destId="{886EF375-B809-40DF-8D75-68AF6AF5A8D0}" srcOrd="1" destOrd="0" presId="urn:microsoft.com/office/officeart/2005/8/layout/hierarchy2"/>
    <dgm:cxn modelId="{31A904B0-F7A8-4737-A6C7-E325A0ECD08A}" type="presOf" srcId="{478E1F76-1EDD-48BD-8B1B-968C1246EF28}" destId="{E11895C8-41E0-47C7-B3B3-091C68D52451}" srcOrd="1" destOrd="0" presId="urn:microsoft.com/office/officeart/2005/8/layout/hierarchy2"/>
    <dgm:cxn modelId="{6E9D4CB0-0637-49BB-8952-A5B760653707}" type="presOf" srcId="{276F73E5-7989-4F99-AC95-54DFB40C6FD2}" destId="{F5D6D725-1F81-4727-B550-0BABE24145ED}" srcOrd="0" destOrd="0" presId="urn:microsoft.com/office/officeart/2005/8/layout/hierarchy2"/>
    <dgm:cxn modelId="{3C57ECB1-B833-477E-AFCD-808AEEC4E56B}" type="presOf" srcId="{DE55AB82-6280-4B0D-8CE2-43F2D2565665}" destId="{76935603-12CE-42EA-B293-3B6BEB8B5100}" srcOrd="0" destOrd="0" presId="urn:microsoft.com/office/officeart/2005/8/layout/hierarchy2"/>
    <dgm:cxn modelId="{DE4A16B3-E716-47FE-89F2-3E0D5AAC5BF7}" type="presOf" srcId="{FB9C08D5-EDFB-4D26-A240-95C094447E29}" destId="{9DCD24FD-8F5F-4CF2-B61A-9391B17EC317}" srcOrd="0" destOrd="0" presId="urn:microsoft.com/office/officeart/2005/8/layout/hierarchy2"/>
    <dgm:cxn modelId="{CAEC48B5-3301-40CE-A862-3CE0D714891B}" type="presOf" srcId="{810F96A4-ACF9-48BE-AA19-0FD811E6A1F7}" destId="{3F198577-2EF9-4D40-B9CF-B2BDEA1C79AA}" srcOrd="1" destOrd="0" presId="urn:microsoft.com/office/officeart/2005/8/layout/hierarchy2"/>
    <dgm:cxn modelId="{7F08D9B5-6903-44B7-AFCA-95EB229D2B1C}" type="presOf" srcId="{F54EDE00-239B-4315-8DF2-6B6A04330B4B}" destId="{0C52D3DC-A975-47B0-8A5C-E55CFCF37710}" srcOrd="1" destOrd="0" presId="urn:microsoft.com/office/officeart/2005/8/layout/hierarchy2"/>
    <dgm:cxn modelId="{E3AB38B9-AF9E-4BEE-BCA4-D9E203387528}" type="presOf" srcId="{7D98E873-20D4-457B-8B93-1A0A68068E47}" destId="{AE2D208D-1A40-499F-AC3D-7CA718CD38D4}" srcOrd="1" destOrd="0" presId="urn:microsoft.com/office/officeart/2005/8/layout/hierarchy2"/>
    <dgm:cxn modelId="{D0E597B9-FED0-4670-A51D-8D89FA9ACDC9}" srcId="{170BE068-BE48-42B4-A2A6-7E96A681645E}" destId="{DAF7C82A-6DAD-45AF-A47A-F92D7BB19311}" srcOrd="0" destOrd="0" parTransId="{77A0B059-A51F-4B40-95E9-65ACC6EE2FC0}" sibTransId="{B3F297AC-99BC-4EB3-A285-91E9A0342117}"/>
    <dgm:cxn modelId="{395BD1BA-49DA-4D36-9660-B929423B824B}" type="presOf" srcId="{0880B7BA-918E-448B-A700-B5A4DCF8D599}" destId="{5E66CBD9-C77C-4B37-B956-209CF4C7AC89}" srcOrd="0" destOrd="0" presId="urn:microsoft.com/office/officeart/2005/8/layout/hierarchy2"/>
    <dgm:cxn modelId="{D6D3EEBA-C14D-40B2-991C-E0AFB004EA07}" type="presOf" srcId="{E445CD1B-B9BB-46D4-822D-DD9DA086F04F}" destId="{C2A389AF-9CA8-451B-9061-38BBA1757039}" srcOrd="0" destOrd="0" presId="urn:microsoft.com/office/officeart/2005/8/layout/hierarchy2"/>
    <dgm:cxn modelId="{CE49D3BB-B2DA-4968-8678-3A505E79400E}" srcId="{FDFE7463-F683-4181-B424-96F8FEB1E565}" destId="{F63C5F36-0F9F-425C-8F69-0EE7DF04912B}" srcOrd="1" destOrd="0" parTransId="{167361B9-20F6-4641-A629-94593F590C13}" sibTransId="{9E804D06-E868-41B3-8A33-FAAEFBB95804}"/>
    <dgm:cxn modelId="{7D51E8BC-9606-44F4-A8CD-8F84A2B90A21}" type="presOf" srcId="{0A20716E-8484-4AEB-AA62-840E2A745960}" destId="{CD05611E-B943-4CFE-86F3-8EA2CB2FD947}" srcOrd="1" destOrd="0" presId="urn:microsoft.com/office/officeart/2005/8/layout/hierarchy2"/>
    <dgm:cxn modelId="{9EB74FBD-09CA-4CB9-90ED-CFC84153A158}" type="presOf" srcId="{F63C5F36-0F9F-425C-8F69-0EE7DF04912B}" destId="{390EB1AC-3ECF-4F56-9504-2E67D4EBB82B}" srcOrd="0" destOrd="0" presId="urn:microsoft.com/office/officeart/2005/8/layout/hierarchy2"/>
    <dgm:cxn modelId="{813304C1-F6C1-408F-935B-9C71E85D665B}" type="presOf" srcId="{54BCADE4-74E6-4A78-9677-3EB7E8ED4DF7}" destId="{62B2B17D-C71D-45EC-B08E-28E0D7E7B5A8}" srcOrd="0" destOrd="0" presId="urn:microsoft.com/office/officeart/2005/8/layout/hierarchy2"/>
    <dgm:cxn modelId="{E07C3BC7-E949-488A-9C84-C4990BB966F4}" type="presOf" srcId="{1C69EC98-7EDC-4367-A55E-A1C55FAD0AB7}" destId="{CAAE61D7-B82D-488E-B95B-D9F738513EAF}" srcOrd="0" destOrd="0" presId="urn:microsoft.com/office/officeart/2005/8/layout/hierarchy2"/>
    <dgm:cxn modelId="{F3CE8DC7-CA11-476E-87D2-24571F5ECE76}" type="presOf" srcId="{9EB7D40D-CF89-4128-8E9D-260E2ED9D115}" destId="{92D8256A-C4D7-47E8-B9B2-011D2CD3A994}" srcOrd="0" destOrd="0" presId="urn:microsoft.com/office/officeart/2005/8/layout/hierarchy2"/>
    <dgm:cxn modelId="{D0197CC9-5E1A-4EF5-86C5-250A57250733}" type="presOf" srcId="{3291AD0E-879F-4C24-8F67-33A72EC59DD6}" destId="{AC47913C-F7F4-4D42-941D-F7B29D21A068}" srcOrd="0" destOrd="0" presId="urn:microsoft.com/office/officeart/2005/8/layout/hierarchy2"/>
    <dgm:cxn modelId="{D27C0ECC-50A3-4348-846A-B5436A783AAD}" srcId="{C7566D3B-4096-4136-88DF-9D68C9B4B961}" destId="{7A38AF50-FB43-498F-B0A1-8791D3E99A6E}" srcOrd="0" destOrd="0" parTransId="{810F96A4-ACF9-48BE-AA19-0FD811E6A1F7}" sibTransId="{14F1CB3D-2162-41CB-9EF5-A419CC5D3131}"/>
    <dgm:cxn modelId="{0D1BCACD-03EE-4F80-A0C4-4FE2ACEE8E70}" type="presOf" srcId="{FB9C08D5-EDFB-4D26-A240-95C094447E29}" destId="{E4F368C6-466F-4F89-9BB9-9AE902AD135A}" srcOrd="1" destOrd="0" presId="urn:microsoft.com/office/officeart/2005/8/layout/hierarchy2"/>
    <dgm:cxn modelId="{ECF45BD3-6D7D-493F-AF0E-7F97C8F911C3}" srcId="{FDFE7463-F683-4181-B424-96F8FEB1E565}" destId="{E445CD1B-B9BB-46D4-822D-DD9DA086F04F}" srcOrd="0" destOrd="0" parTransId="{ADEBB827-9DA4-4BC7-98DF-A88DD6B38E65}" sibTransId="{F01E1992-9D13-490D-BC2F-3B7C23A6E754}"/>
    <dgm:cxn modelId="{707A82D3-7362-4619-8A1E-1EB1E9995779}" type="presOf" srcId="{C6338BA6-2C8D-42C2-AF18-C97550F01087}" destId="{F468801F-AB1C-4BFB-9092-74FB2581EC41}" srcOrd="0" destOrd="0" presId="urn:microsoft.com/office/officeart/2005/8/layout/hierarchy2"/>
    <dgm:cxn modelId="{A5322ED5-4244-4920-8C90-96A7EC2517E7}" type="presOf" srcId="{38849806-88E3-41DC-8C93-325FF9FB0018}" destId="{416877ED-794C-43D5-866E-E4B82E229693}" srcOrd="0" destOrd="0" presId="urn:microsoft.com/office/officeart/2005/8/layout/hierarchy2"/>
    <dgm:cxn modelId="{B7D866D5-5A64-45AE-A0DA-28B029E50064}" srcId="{54BCADE4-74E6-4A78-9677-3EB7E8ED4DF7}" destId="{FDFE7463-F683-4181-B424-96F8FEB1E565}" srcOrd="2" destOrd="0" parTransId="{9A6BD07E-4B04-4039-956E-C487C16A3EB2}" sibTransId="{A08A77B2-FCFF-4CA2-ACB1-48A56F7A1408}"/>
    <dgm:cxn modelId="{D36818D6-C13A-4364-B736-2B6227DCFD53}" type="presOf" srcId="{FDFE7463-F683-4181-B424-96F8FEB1E565}" destId="{274D5A51-0E98-45A5-AB09-C1E7A162AD01}" srcOrd="0" destOrd="0" presId="urn:microsoft.com/office/officeart/2005/8/layout/hierarchy2"/>
    <dgm:cxn modelId="{6831AAD7-4F1E-4E1B-B356-402BAE428529}" srcId="{CDC8B224-C9C2-495D-B2C6-C5CD081B5A3F}" destId="{A4C2D5EE-0C90-4821-883D-89CF2B297F59}" srcOrd="0" destOrd="0" parTransId="{B6B0A750-7EBA-4BE3-8E61-4DA349908259}" sibTransId="{964D5D16-94BE-4E93-B64A-BF7DBAC83E98}"/>
    <dgm:cxn modelId="{99FAA9D8-6025-4C98-9F9A-3CFECF2C7694}" type="presOf" srcId="{478E1F76-1EDD-48BD-8B1B-968C1246EF28}" destId="{F11EF577-E415-4CEC-A956-E6E089A2FC62}" srcOrd="0" destOrd="0" presId="urn:microsoft.com/office/officeart/2005/8/layout/hierarchy2"/>
    <dgm:cxn modelId="{A1E45AD9-B0E6-4C39-98FA-3FA29AB327A7}" srcId="{5DB86C46-5D5B-4383-900A-8123185A5021}" destId="{E99BC62F-6829-4418-A42D-E1DE9EB9090F}" srcOrd="0" destOrd="0" parTransId="{361B875E-BFEF-48E1-87F6-EA11812C8BD1}" sibTransId="{7DF1C288-72CA-4E80-B734-1C2E27F53832}"/>
    <dgm:cxn modelId="{90DBA7DC-15F2-4087-8A00-AACC411B3CCB}" type="presOf" srcId="{167361B9-20F6-4641-A629-94593F590C13}" destId="{3192F049-7E1B-4DD1-A49D-907287DA1A22}" srcOrd="1" destOrd="0" presId="urn:microsoft.com/office/officeart/2005/8/layout/hierarchy2"/>
    <dgm:cxn modelId="{AA20BCDD-499F-422A-AE4F-EB1EB6E129A8}" type="presOf" srcId="{13A80C47-494C-4E8B-9C81-FE8C1AAF7204}" destId="{611CCCD0-E367-4106-9DE4-5899CF2865A9}" srcOrd="0" destOrd="0" presId="urn:microsoft.com/office/officeart/2005/8/layout/hierarchy2"/>
    <dgm:cxn modelId="{B8582DDE-FE42-4EA3-8457-98E07A05E56D}" type="presOf" srcId="{5166CCCC-6B9B-4A56-887E-AA4EA51A2D3B}" destId="{89950A33-16CD-4BB9-9514-F91D58C22A55}" srcOrd="0" destOrd="0" presId="urn:microsoft.com/office/officeart/2005/8/layout/hierarchy2"/>
    <dgm:cxn modelId="{E1A0F1DE-B38A-4327-811B-0F325D8A775A}" srcId="{8A70416E-3F5F-43B6-9EA1-5518B6D0CF2B}" destId="{13A80C47-494C-4E8B-9C81-FE8C1AAF7204}" srcOrd="0" destOrd="0" parTransId="{1C69EC98-7EDC-4367-A55E-A1C55FAD0AB7}" sibTransId="{48FFE8FA-E588-427B-918A-C71E1F471D24}"/>
    <dgm:cxn modelId="{CED7CEE6-A94C-41F8-88C0-608921879665}" srcId="{8A70416E-3F5F-43B6-9EA1-5518B6D0CF2B}" destId="{53F651E1-B7C9-4F83-BD4D-2F3449A30C90}" srcOrd="1" destOrd="0" parTransId="{E659DE10-E84A-44DC-ADFC-756A36A00A22}" sibTransId="{5D8B55B3-90E6-4AAE-A1CE-A6ED3B70F400}"/>
    <dgm:cxn modelId="{64AB66E7-19AD-4DEF-884C-0F91CDB098BB}" type="presOf" srcId="{77A0B059-A51F-4B40-95E9-65ACC6EE2FC0}" destId="{E1D25F21-3278-48E0-A9D7-B67696D34BE6}" srcOrd="0" destOrd="0" presId="urn:microsoft.com/office/officeart/2005/8/layout/hierarchy2"/>
    <dgm:cxn modelId="{360C8EE8-B083-4819-B7BF-548095062E14}" type="presOf" srcId="{C97AB98A-15EF-4D9B-88EF-5B3ABF87A77E}" destId="{81779465-C330-4C93-8D20-ACE24459AA6C}" srcOrd="0" destOrd="0" presId="urn:microsoft.com/office/officeart/2005/8/layout/hierarchy2"/>
    <dgm:cxn modelId="{8C464DED-4308-42AE-846B-91B5D4903B1F}" type="presOf" srcId="{810F96A4-ACF9-48BE-AA19-0FD811E6A1F7}" destId="{E240142B-6337-4CBA-8EE9-81A42B34F107}" srcOrd="0" destOrd="0" presId="urn:microsoft.com/office/officeart/2005/8/layout/hierarchy2"/>
    <dgm:cxn modelId="{ACB36BEE-9D7F-4E2F-9507-94F23615D72D}" type="presOf" srcId="{21C3FFE9-A015-45AC-B667-46BB68AB7387}" destId="{061816A3-CF20-48EA-B898-AA3D2D7BEBA2}" srcOrd="1" destOrd="0" presId="urn:microsoft.com/office/officeart/2005/8/layout/hierarchy2"/>
    <dgm:cxn modelId="{DB0931F2-94C0-4844-A227-0879EE623F99}" type="presOf" srcId="{CDC8B224-C9C2-495D-B2C6-C5CD081B5A3F}" destId="{348DF422-597F-4692-A3C7-68907796DD45}" srcOrd="0" destOrd="0" presId="urn:microsoft.com/office/officeart/2005/8/layout/hierarchy2"/>
    <dgm:cxn modelId="{CE6111F4-4671-466F-94BB-8943B8A01550}" srcId="{E99BC62F-6829-4418-A42D-E1DE9EB9090F}" destId="{3BCB16D9-DE7D-4F41-A7B2-CC96F1701455}" srcOrd="0" destOrd="0" parTransId="{7D98E873-20D4-457B-8B93-1A0A68068E47}" sibTransId="{FF7EE122-4BCA-4E56-85FC-63E571D94899}"/>
    <dgm:cxn modelId="{2DD098F4-B03C-4406-8591-76A2F0245A84}" type="presOf" srcId="{8A70416E-3F5F-43B6-9EA1-5518B6D0CF2B}" destId="{8A1D36AE-1925-488E-8C7D-D10DD66B785C}" srcOrd="0" destOrd="0" presId="urn:microsoft.com/office/officeart/2005/8/layout/hierarchy2"/>
    <dgm:cxn modelId="{045BDBF8-FD70-4007-B4F4-322744B6C9AA}" type="presOf" srcId="{276F73E5-7989-4F99-AC95-54DFB40C6FD2}" destId="{12C68C31-51A2-46AF-BE0E-079A400D1F8C}" srcOrd="1" destOrd="0" presId="urn:microsoft.com/office/officeart/2005/8/layout/hierarchy2"/>
    <dgm:cxn modelId="{371A92FD-8787-4707-A12E-38605043B916}" type="presOf" srcId="{ADEBB827-9DA4-4BC7-98DF-A88DD6B38E65}" destId="{3EF02E15-81D8-442B-BF71-95F5C64A76A0}" srcOrd="0" destOrd="0" presId="urn:microsoft.com/office/officeart/2005/8/layout/hierarchy2"/>
    <dgm:cxn modelId="{DA74EDFE-E57D-4F19-A2AE-224667C9F9DE}" type="presOf" srcId="{AA596FAF-087A-4811-8A5C-02BC93645228}" destId="{6240B17B-C0C6-452D-ACE5-F0B90EDF79C1}" srcOrd="0" destOrd="0" presId="urn:microsoft.com/office/officeart/2005/8/layout/hierarchy2"/>
    <dgm:cxn modelId="{9A598720-EFB9-4141-8E67-72FA2FCC81FB}" type="presParOf" srcId="{348DF422-597F-4692-A3C7-68907796DD45}" destId="{46AC5EFC-A7CF-497D-AFF7-DD47E08F878C}" srcOrd="0" destOrd="0" presId="urn:microsoft.com/office/officeart/2005/8/layout/hierarchy2"/>
    <dgm:cxn modelId="{81F81DED-1D19-43D0-A4CC-02810B207B3A}" type="presParOf" srcId="{46AC5EFC-A7CF-497D-AFF7-DD47E08F878C}" destId="{6C1FAB00-26C7-4A08-B8A6-AA7C133DDF75}" srcOrd="0" destOrd="0" presId="urn:microsoft.com/office/officeart/2005/8/layout/hierarchy2"/>
    <dgm:cxn modelId="{B427B077-9D9F-4ED3-8B87-9A613B12250F}" type="presParOf" srcId="{46AC5EFC-A7CF-497D-AFF7-DD47E08F878C}" destId="{3747173F-381A-4915-B020-EEA6D2A06781}" srcOrd="1" destOrd="0" presId="urn:microsoft.com/office/officeart/2005/8/layout/hierarchy2"/>
    <dgm:cxn modelId="{7F76C52D-7728-499F-9823-63554C3D0E80}" type="presParOf" srcId="{3747173F-381A-4915-B020-EEA6D2A06781}" destId="{F11EF577-E415-4CEC-A956-E6E089A2FC62}" srcOrd="0" destOrd="0" presId="urn:microsoft.com/office/officeart/2005/8/layout/hierarchy2"/>
    <dgm:cxn modelId="{5EEC1674-5037-4A5E-84CF-775C108ACCFE}" type="presParOf" srcId="{F11EF577-E415-4CEC-A956-E6E089A2FC62}" destId="{E11895C8-41E0-47C7-B3B3-091C68D52451}" srcOrd="0" destOrd="0" presId="urn:microsoft.com/office/officeart/2005/8/layout/hierarchy2"/>
    <dgm:cxn modelId="{4E4EFF86-8190-4C07-8BB0-38F57E4EE6DE}" type="presParOf" srcId="{3747173F-381A-4915-B020-EEA6D2A06781}" destId="{0D2025F6-180E-4C96-8752-196DCDB97831}" srcOrd="1" destOrd="0" presId="urn:microsoft.com/office/officeart/2005/8/layout/hierarchy2"/>
    <dgm:cxn modelId="{BB0224BD-95F8-4901-A955-B82B0E715EED}" type="presParOf" srcId="{0D2025F6-180E-4C96-8752-196DCDB97831}" destId="{62B2B17D-C71D-45EC-B08E-28E0D7E7B5A8}" srcOrd="0" destOrd="0" presId="urn:microsoft.com/office/officeart/2005/8/layout/hierarchy2"/>
    <dgm:cxn modelId="{1C4EB953-FD7C-423D-AB3F-1D23898EEEFD}" type="presParOf" srcId="{0D2025F6-180E-4C96-8752-196DCDB97831}" destId="{32FF79D5-2CB5-47CF-AFA9-F827FB2478A3}" srcOrd="1" destOrd="0" presId="urn:microsoft.com/office/officeart/2005/8/layout/hierarchy2"/>
    <dgm:cxn modelId="{1FF632A2-508A-44EF-813B-E476115953BA}" type="presParOf" srcId="{32FF79D5-2CB5-47CF-AFA9-F827FB2478A3}" destId="{12DD058F-DF8B-4EE9-9BB0-C30FE8E97EC0}" srcOrd="0" destOrd="0" presId="urn:microsoft.com/office/officeart/2005/8/layout/hierarchy2"/>
    <dgm:cxn modelId="{AC7DFE27-F2F8-4095-9C5E-4767BC9439AD}" type="presParOf" srcId="{12DD058F-DF8B-4EE9-9BB0-C30FE8E97EC0}" destId="{3BC147AE-DB34-4C45-8979-E77C79D84644}" srcOrd="0" destOrd="0" presId="urn:microsoft.com/office/officeart/2005/8/layout/hierarchy2"/>
    <dgm:cxn modelId="{E68C4256-E6C3-4E72-A8C7-ED1FD5813F3B}" type="presParOf" srcId="{32FF79D5-2CB5-47CF-AFA9-F827FB2478A3}" destId="{0C15858C-E60B-4CD3-A366-25EF048650A9}" srcOrd="1" destOrd="0" presId="urn:microsoft.com/office/officeart/2005/8/layout/hierarchy2"/>
    <dgm:cxn modelId="{3572F7D8-637F-4CD1-B8B7-C1E6E004C589}" type="presParOf" srcId="{0C15858C-E60B-4CD3-A366-25EF048650A9}" destId="{AAF458A9-36E5-413B-9607-3BE2372DC9C7}" srcOrd="0" destOrd="0" presId="urn:microsoft.com/office/officeart/2005/8/layout/hierarchy2"/>
    <dgm:cxn modelId="{B52A2701-EDAC-444C-9F45-C0117E688168}" type="presParOf" srcId="{0C15858C-E60B-4CD3-A366-25EF048650A9}" destId="{6718ED1D-1E36-4BE9-BBDD-21F50DC327E8}" srcOrd="1" destOrd="0" presId="urn:microsoft.com/office/officeart/2005/8/layout/hierarchy2"/>
    <dgm:cxn modelId="{7D17D705-540D-4859-8EC3-BAEBFFD0B519}" type="presParOf" srcId="{32FF79D5-2CB5-47CF-AFA9-F827FB2478A3}" destId="{B240BE78-7913-4DFD-BC30-5F6CBF64C74C}" srcOrd="2" destOrd="0" presId="urn:microsoft.com/office/officeart/2005/8/layout/hierarchy2"/>
    <dgm:cxn modelId="{76430DF9-650D-48B2-8F85-0137243F06AE}" type="presParOf" srcId="{B240BE78-7913-4DFD-BC30-5F6CBF64C74C}" destId="{EA8BCEE0-5DE0-465C-BFCB-D4918A2C60C7}" srcOrd="0" destOrd="0" presId="urn:microsoft.com/office/officeart/2005/8/layout/hierarchy2"/>
    <dgm:cxn modelId="{9F2B4764-F1FC-44E8-AC69-2C183D59FAFA}" type="presParOf" srcId="{32FF79D5-2CB5-47CF-AFA9-F827FB2478A3}" destId="{D17BB247-F39C-4767-A945-CC289D0CAFDA}" srcOrd="3" destOrd="0" presId="urn:microsoft.com/office/officeart/2005/8/layout/hierarchy2"/>
    <dgm:cxn modelId="{97CAD326-6F59-4DAF-9E20-366CE63AD18C}" type="presParOf" srcId="{D17BB247-F39C-4767-A945-CC289D0CAFDA}" destId="{8A1D36AE-1925-488E-8C7D-D10DD66B785C}" srcOrd="0" destOrd="0" presId="urn:microsoft.com/office/officeart/2005/8/layout/hierarchy2"/>
    <dgm:cxn modelId="{50272830-9D64-4CAE-8328-F69B54CB2353}" type="presParOf" srcId="{D17BB247-F39C-4767-A945-CC289D0CAFDA}" destId="{54A14642-B628-4B03-9CB0-D7B48C9EDA70}" srcOrd="1" destOrd="0" presId="urn:microsoft.com/office/officeart/2005/8/layout/hierarchy2"/>
    <dgm:cxn modelId="{3188C5B1-6637-4F0A-97F3-9F59329156B8}" type="presParOf" srcId="{54A14642-B628-4B03-9CB0-D7B48C9EDA70}" destId="{CAAE61D7-B82D-488E-B95B-D9F738513EAF}" srcOrd="0" destOrd="0" presId="urn:microsoft.com/office/officeart/2005/8/layout/hierarchy2"/>
    <dgm:cxn modelId="{B28886C7-5CD1-41B8-A616-2E795617FC75}" type="presParOf" srcId="{CAAE61D7-B82D-488E-B95B-D9F738513EAF}" destId="{300B18DF-F4C8-42F1-84C0-0AD7C998406A}" srcOrd="0" destOrd="0" presId="urn:microsoft.com/office/officeart/2005/8/layout/hierarchy2"/>
    <dgm:cxn modelId="{F41197E4-8C08-41EC-84F6-B5DBFBE89235}" type="presParOf" srcId="{54A14642-B628-4B03-9CB0-D7B48C9EDA70}" destId="{B13B6DCB-1B69-4798-A835-E5FC475D0175}" srcOrd="1" destOrd="0" presId="urn:microsoft.com/office/officeart/2005/8/layout/hierarchy2"/>
    <dgm:cxn modelId="{0A72D6A9-3829-419A-98C1-9295F80F3190}" type="presParOf" srcId="{B13B6DCB-1B69-4798-A835-E5FC475D0175}" destId="{611CCCD0-E367-4106-9DE4-5899CF2865A9}" srcOrd="0" destOrd="0" presId="urn:microsoft.com/office/officeart/2005/8/layout/hierarchy2"/>
    <dgm:cxn modelId="{E4D04308-B4F6-46C3-9722-AEA50C3F5C3C}" type="presParOf" srcId="{B13B6DCB-1B69-4798-A835-E5FC475D0175}" destId="{864E9C4E-AE86-4131-81BE-51CC15CC6B67}" srcOrd="1" destOrd="0" presId="urn:microsoft.com/office/officeart/2005/8/layout/hierarchy2"/>
    <dgm:cxn modelId="{2AB6D073-33E9-4E56-AABF-4CADD19C38E7}" type="presParOf" srcId="{864E9C4E-AE86-4131-81BE-51CC15CC6B67}" destId="{1BE7CBF9-3C4F-494C-92B1-E626B6DC86BF}" srcOrd="0" destOrd="0" presId="urn:microsoft.com/office/officeart/2005/8/layout/hierarchy2"/>
    <dgm:cxn modelId="{DE8691E7-1D44-4209-B725-E1A73055450F}" type="presParOf" srcId="{1BE7CBF9-3C4F-494C-92B1-E626B6DC86BF}" destId="{AD87B4E3-2B5D-41DA-AC2A-1A4E1BC79752}" srcOrd="0" destOrd="0" presId="urn:microsoft.com/office/officeart/2005/8/layout/hierarchy2"/>
    <dgm:cxn modelId="{16792F49-D4B4-40F9-9987-744BFF51CCC3}" type="presParOf" srcId="{864E9C4E-AE86-4131-81BE-51CC15CC6B67}" destId="{05877840-2670-4275-9BA1-9ABCEA5A4F5B}" srcOrd="1" destOrd="0" presId="urn:microsoft.com/office/officeart/2005/8/layout/hierarchy2"/>
    <dgm:cxn modelId="{0764FCA8-A1EC-4AC8-8B88-8717A2B89376}" type="presParOf" srcId="{05877840-2670-4275-9BA1-9ABCEA5A4F5B}" destId="{F13DEFC2-0A64-48F6-BB64-0A05DB06D5BF}" srcOrd="0" destOrd="0" presId="urn:microsoft.com/office/officeart/2005/8/layout/hierarchy2"/>
    <dgm:cxn modelId="{71B2036B-8A79-4C99-A79B-90868AC59490}" type="presParOf" srcId="{05877840-2670-4275-9BA1-9ABCEA5A4F5B}" destId="{A4A476F1-E6AE-4454-9BD2-C59D14AB9CF7}" srcOrd="1" destOrd="0" presId="urn:microsoft.com/office/officeart/2005/8/layout/hierarchy2"/>
    <dgm:cxn modelId="{52B9353F-A2BA-410A-973A-4BB010BD43FB}" type="presParOf" srcId="{A4A476F1-E6AE-4454-9BD2-C59D14AB9CF7}" destId="{E1D25F21-3278-48E0-A9D7-B67696D34BE6}" srcOrd="0" destOrd="0" presId="urn:microsoft.com/office/officeart/2005/8/layout/hierarchy2"/>
    <dgm:cxn modelId="{E9B1C7D2-A321-4295-B74B-7935970CE4E4}" type="presParOf" srcId="{E1D25F21-3278-48E0-A9D7-B67696D34BE6}" destId="{3C6B7C15-5634-40D4-B8D6-E056ED25B4A1}" srcOrd="0" destOrd="0" presId="urn:microsoft.com/office/officeart/2005/8/layout/hierarchy2"/>
    <dgm:cxn modelId="{14A0793F-65AF-442A-86AE-B0FB270574FD}" type="presParOf" srcId="{A4A476F1-E6AE-4454-9BD2-C59D14AB9CF7}" destId="{F8E732A0-E13D-4FDB-8FB2-276E4DEFAEB8}" srcOrd="1" destOrd="0" presId="urn:microsoft.com/office/officeart/2005/8/layout/hierarchy2"/>
    <dgm:cxn modelId="{F0125B33-3504-47B0-B7E9-DF072B5DBAA5}" type="presParOf" srcId="{F8E732A0-E13D-4FDB-8FB2-276E4DEFAEB8}" destId="{4C3FA14D-9A08-420F-A64F-EFB2A2BA3E13}" srcOrd="0" destOrd="0" presId="urn:microsoft.com/office/officeart/2005/8/layout/hierarchy2"/>
    <dgm:cxn modelId="{EB51AEDD-B1AB-4AEB-A123-C1F442B3A5EA}" type="presParOf" srcId="{F8E732A0-E13D-4FDB-8FB2-276E4DEFAEB8}" destId="{16754140-EE3B-4C6F-ACDF-16AFF784F16E}" srcOrd="1" destOrd="0" presId="urn:microsoft.com/office/officeart/2005/8/layout/hierarchy2"/>
    <dgm:cxn modelId="{76EC2880-DA17-4A33-8F55-FC9CD2E331B2}" type="presParOf" srcId="{16754140-EE3B-4C6F-ACDF-16AFF784F16E}" destId="{9DCD24FD-8F5F-4CF2-B61A-9391B17EC317}" srcOrd="0" destOrd="0" presId="urn:microsoft.com/office/officeart/2005/8/layout/hierarchy2"/>
    <dgm:cxn modelId="{38894C70-811A-4D2D-8244-2F44C4E75EC8}" type="presParOf" srcId="{9DCD24FD-8F5F-4CF2-B61A-9391B17EC317}" destId="{E4F368C6-466F-4F89-9BB9-9AE902AD135A}" srcOrd="0" destOrd="0" presId="urn:microsoft.com/office/officeart/2005/8/layout/hierarchy2"/>
    <dgm:cxn modelId="{CFC4505A-94F1-483F-9F80-5E473D41C460}" type="presParOf" srcId="{16754140-EE3B-4C6F-ACDF-16AFF784F16E}" destId="{77828922-BBE0-44EA-9113-8FF8C16F36E4}" srcOrd="1" destOrd="0" presId="urn:microsoft.com/office/officeart/2005/8/layout/hierarchy2"/>
    <dgm:cxn modelId="{CE9FF279-C90F-4846-B87A-7E1DAEBEC3D2}" type="presParOf" srcId="{77828922-BBE0-44EA-9113-8FF8C16F36E4}" destId="{4BDF121B-C815-4C58-A2CE-7445FF388827}" srcOrd="0" destOrd="0" presId="urn:microsoft.com/office/officeart/2005/8/layout/hierarchy2"/>
    <dgm:cxn modelId="{9A7DF463-96DC-475E-9D09-2D404EB0FC51}" type="presParOf" srcId="{77828922-BBE0-44EA-9113-8FF8C16F36E4}" destId="{7D960553-048C-4291-BB62-6A89B0997C7A}" srcOrd="1" destOrd="0" presId="urn:microsoft.com/office/officeart/2005/8/layout/hierarchy2"/>
    <dgm:cxn modelId="{96B5BDF9-A5B9-49F5-BC16-6AEAFFA5F924}" type="presParOf" srcId="{7D960553-048C-4291-BB62-6A89B0997C7A}" destId="{8B255244-9B5B-42C7-9079-99A92C749F16}" srcOrd="0" destOrd="0" presId="urn:microsoft.com/office/officeart/2005/8/layout/hierarchy2"/>
    <dgm:cxn modelId="{6C2336ED-691D-4F71-A68C-1082A43AF2AC}" type="presParOf" srcId="{8B255244-9B5B-42C7-9079-99A92C749F16}" destId="{3E56B109-2D5C-4B61-9CFD-4EC65F3F1232}" srcOrd="0" destOrd="0" presId="urn:microsoft.com/office/officeart/2005/8/layout/hierarchy2"/>
    <dgm:cxn modelId="{7EF9531A-D115-4BF3-A9B7-735DA16888B1}" type="presParOf" srcId="{7D960553-048C-4291-BB62-6A89B0997C7A}" destId="{B7B8F14C-633A-41DF-9625-0C6212C5D5D9}" srcOrd="1" destOrd="0" presId="urn:microsoft.com/office/officeart/2005/8/layout/hierarchy2"/>
    <dgm:cxn modelId="{3C3C7CD4-6A0B-4091-8C7E-F51242B49409}" type="presParOf" srcId="{B7B8F14C-633A-41DF-9625-0C6212C5D5D9}" destId="{B57B6D30-29C3-41D0-8197-A410E77D3BCB}" srcOrd="0" destOrd="0" presId="urn:microsoft.com/office/officeart/2005/8/layout/hierarchy2"/>
    <dgm:cxn modelId="{9569EA67-79DC-402D-8CE1-43BDDA194480}" type="presParOf" srcId="{B7B8F14C-633A-41DF-9625-0C6212C5D5D9}" destId="{41EEA3AF-4782-4C25-AB24-6C7D3D6481B0}" srcOrd="1" destOrd="0" presId="urn:microsoft.com/office/officeart/2005/8/layout/hierarchy2"/>
    <dgm:cxn modelId="{0418E441-47D9-445A-890A-AB814C5AB2E7}" type="presParOf" srcId="{41EEA3AF-4782-4C25-AB24-6C7D3D6481B0}" destId="{D88CF822-A79A-4D2C-A516-C6CC3F989C35}" srcOrd="0" destOrd="0" presId="urn:microsoft.com/office/officeart/2005/8/layout/hierarchy2"/>
    <dgm:cxn modelId="{C5A9551B-EE41-469A-B113-58DA2E16FC4D}" type="presParOf" srcId="{D88CF822-A79A-4D2C-A516-C6CC3F989C35}" destId="{AE2D208D-1A40-499F-AC3D-7CA718CD38D4}" srcOrd="0" destOrd="0" presId="urn:microsoft.com/office/officeart/2005/8/layout/hierarchy2"/>
    <dgm:cxn modelId="{5532F6F9-AE39-4A3A-8A64-6FDAB7736836}" type="presParOf" srcId="{41EEA3AF-4782-4C25-AB24-6C7D3D6481B0}" destId="{F56A32D2-D517-441D-A1D5-C8FD6775F5C7}" srcOrd="1" destOrd="0" presId="urn:microsoft.com/office/officeart/2005/8/layout/hierarchy2"/>
    <dgm:cxn modelId="{6C5F31D0-2253-43CF-BE07-2D453E7D75C8}" type="presParOf" srcId="{F56A32D2-D517-441D-A1D5-C8FD6775F5C7}" destId="{6DBE21DB-D139-4A8E-ACCE-D4B28232F977}" srcOrd="0" destOrd="0" presId="urn:microsoft.com/office/officeart/2005/8/layout/hierarchy2"/>
    <dgm:cxn modelId="{C4ABDCEE-F5CB-4AC2-8F45-0118CC5857A1}" type="presParOf" srcId="{F56A32D2-D517-441D-A1D5-C8FD6775F5C7}" destId="{B2F1D0C4-EB41-4967-B8B6-FB590B117ED1}" srcOrd="1" destOrd="0" presId="urn:microsoft.com/office/officeart/2005/8/layout/hierarchy2"/>
    <dgm:cxn modelId="{261E277C-2BD4-4BCE-A3B9-135E354FAE27}" type="presParOf" srcId="{B2F1D0C4-EB41-4967-B8B6-FB590B117ED1}" destId="{5E66CBD9-C77C-4B37-B956-209CF4C7AC89}" srcOrd="0" destOrd="0" presId="urn:microsoft.com/office/officeart/2005/8/layout/hierarchy2"/>
    <dgm:cxn modelId="{9317F3A2-9C10-44F9-BAF9-249C2B81E096}" type="presParOf" srcId="{5E66CBD9-C77C-4B37-B956-209CF4C7AC89}" destId="{1329C220-2965-4965-B40E-0CBCE177878A}" srcOrd="0" destOrd="0" presId="urn:microsoft.com/office/officeart/2005/8/layout/hierarchy2"/>
    <dgm:cxn modelId="{D9D1F5DB-AFEA-4BB3-AA81-00A00AA4D837}" type="presParOf" srcId="{B2F1D0C4-EB41-4967-B8B6-FB590B117ED1}" destId="{868B015C-2BBD-40DB-8375-01E65386671A}" srcOrd="1" destOrd="0" presId="urn:microsoft.com/office/officeart/2005/8/layout/hierarchy2"/>
    <dgm:cxn modelId="{F0B7B4A2-D5B2-4653-B475-8ED24962B5DE}" type="presParOf" srcId="{868B015C-2BBD-40DB-8375-01E65386671A}" destId="{85FA635F-4FB3-4883-ADCF-C579E7CDDACC}" srcOrd="0" destOrd="0" presId="urn:microsoft.com/office/officeart/2005/8/layout/hierarchy2"/>
    <dgm:cxn modelId="{59D8BBD7-A6D2-4B74-B463-618F291C6E16}" type="presParOf" srcId="{868B015C-2BBD-40DB-8375-01E65386671A}" destId="{1C90CF2C-6042-4A9B-A593-5E74077B57CF}" srcOrd="1" destOrd="0" presId="urn:microsoft.com/office/officeart/2005/8/layout/hierarchy2"/>
    <dgm:cxn modelId="{63F4DD75-6508-43EF-8C09-DB8D377047B1}" type="presParOf" srcId="{54A14642-B628-4B03-9CB0-D7B48C9EDA70}" destId="{B1CC1339-3163-4CD9-8D04-8116A1B3DA01}" srcOrd="2" destOrd="0" presId="urn:microsoft.com/office/officeart/2005/8/layout/hierarchy2"/>
    <dgm:cxn modelId="{93835403-E576-4C5F-B49D-DA9D02A34E15}" type="presParOf" srcId="{B1CC1339-3163-4CD9-8D04-8116A1B3DA01}" destId="{B0C09341-9B18-4953-BC0C-CF6A9BA73DB9}" srcOrd="0" destOrd="0" presId="urn:microsoft.com/office/officeart/2005/8/layout/hierarchy2"/>
    <dgm:cxn modelId="{32460D79-73A9-424E-9CF7-596DE4A328C3}" type="presParOf" srcId="{54A14642-B628-4B03-9CB0-D7B48C9EDA70}" destId="{91BDF024-0BA5-4C81-BBB3-2727E42A74DE}" srcOrd="3" destOrd="0" presId="urn:microsoft.com/office/officeart/2005/8/layout/hierarchy2"/>
    <dgm:cxn modelId="{31BE3238-9919-41A7-BDFE-EE8E43ED269D}" type="presParOf" srcId="{91BDF024-0BA5-4C81-BBB3-2727E42A74DE}" destId="{A36BF6A0-63D5-4481-AF05-A39D7FAF6866}" srcOrd="0" destOrd="0" presId="urn:microsoft.com/office/officeart/2005/8/layout/hierarchy2"/>
    <dgm:cxn modelId="{EC14ADCB-A281-4CCC-B8E4-989F82EC3EE2}" type="presParOf" srcId="{91BDF024-0BA5-4C81-BBB3-2727E42A74DE}" destId="{047CEA03-AAEA-4491-B927-9147D819F8EC}" srcOrd="1" destOrd="0" presId="urn:microsoft.com/office/officeart/2005/8/layout/hierarchy2"/>
    <dgm:cxn modelId="{77D8CCD9-DDDE-4ACA-8F8E-4C33D69ADB5C}" type="presParOf" srcId="{047CEA03-AAEA-4491-B927-9147D819F8EC}" destId="{89950A33-16CD-4BB9-9514-F91D58C22A55}" srcOrd="0" destOrd="0" presId="urn:microsoft.com/office/officeart/2005/8/layout/hierarchy2"/>
    <dgm:cxn modelId="{3C51238F-8705-4F20-88AF-571A4D3141A0}" type="presParOf" srcId="{89950A33-16CD-4BB9-9514-F91D58C22A55}" destId="{0237041D-1492-417F-B3C0-C99753FC3AC5}" srcOrd="0" destOrd="0" presId="urn:microsoft.com/office/officeart/2005/8/layout/hierarchy2"/>
    <dgm:cxn modelId="{C53EBB24-30D9-4248-9580-573430A1E299}" type="presParOf" srcId="{047CEA03-AAEA-4491-B927-9147D819F8EC}" destId="{29E42971-B4FD-428F-81B3-44DBCEF22DA4}" srcOrd="1" destOrd="0" presId="urn:microsoft.com/office/officeart/2005/8/layout/hierarchy2"/>
    <dgm:cxn modelId="{76D93922-5425-4099-B2FC-A8DF568C1055}" type="presParOf" srcId="{29E42971-B4FD-428F-81B3-44DBCEF22DA4}" destId="{76935603-12CE-42EA-B293-3B6BEB8B5100}" srcOrd="0" destOrd="0" presId="urn:microsoft.com/office/officeart/2005/8/layout/hierarchy2"/>
    <dgm:cxn modelId="{711D762D-FB02-4279-8C72-252F676D00DF}" type="presParOf" srcId="{29E42971-B4FD-428F-81B3-44DBCEF22DA4}" destId="{0E0BD600-116F-4CEA-B37C-4A8610A9A3E3}" srcOrd="1" destOrd="0" presId="urn:microsoft.com/office/officeart/2005/8/layout/hierarchy2"/>
    <dgm:cxn modelId="{D1E79438-E494-4922-8202-482AB3CA9B01}" type="presParOf" srcId="{0E0BD600-116F-4CEA-B37C-4A8610A9A3E3}" destId="{76B34CA7-6973-4A64-B4D7-DA4E6C6A25EF}" srcOrd="0" destOrd="0" presId="urn:microsoft.com/office/officeart/2005/8/layout/hierarchy2"/>
    <dgm:cxn modelId="{1DC58DE5-9250-487E-8BDB-D784B40EB8B5}" type="presParOf" srcId="{76B34CA7-6973-4A64-B4D7-DA4E6C6A25EF}" destId="{CD05611E-B943-4CFE-86F3-8EA2CB2FD947}" srcOrd="0" destOrd="0" presId="urn:microsoft.com/office/officeart/2005/8/layout/hierarchy2"/>
    <dgm:cxn modelId="{F9CB8AA0-8F34-4B87-97EA-73B8CF348380}" type="presParOf" srcId="{0E0BD600-116F-4CEA-B37C-4A8610A9A3E3}" destId="{0D53E3A9-C4ED-499A-9C94-4AF0E6ABD427}" srcOrd="1" destOrd="0" presId="urn:microsoft.com/office/officeart/2005/8/layout/hierarchy2"/>
    <dgm:cxn modelId="{97391754-77DA-43B5-BF23-CB5AE99D3708}" type="presParOf" srcId="{0D53E3A9-C4ED-499A-9C94-4AF0E6ABD427}" destId="{A64AEEFC-7161-46A8-84C3-ECAE43104A38}" srcOrd="0" destOrd="0" presId="urn:microsoft.com/office/officeart/2005/8/layout/hierarchy2"/>
    <dgm:cxn modelId="{2D6FD0A3-05FA-4EDB-AE0D-E464B4AACC9F}" type="presParOf" srcId="{0D53E3A9-C4ED-499A-9C94-4AF0E6ABD427}" destId="{1420AF79-A271-4FFF-A092-4C03284CF114}" srcOrd="1" destOrd="0" presId="urn:microsoft.com/office/officeart/2005/8/layout/hierarchy2"/>
    <dgm:cxn modelId="{85B216BA-825C-43AD-A973-A65DA2249A26}" type="presParOf" srcId="{1420AF79-A271-4FFF-A092-4C03284CF114}" destId="{416877ED-794C-43D5-866E-E4B82E229693}" srcOrd="0" destOrd="0" presId="urn:microsoft.com/office/officeart/2005/8/layout/hierarchy2"/>
    <dgm:cxn modelId="{F851730B-1079-4EF0-9D42-7F9C5CD432ED}" type="presParOf" srcId="{416877ED-794C-43D5-866E-E4B82E229693}" destId="{886EF375-B809-40DF-8D75-68AF6AF5A8D0}" srcOrd="0" destOrd="0" presId="urn:microsoft.com/office/officeart/2005/8/layout/hierarchy2"/>
    <dgm:cxn modelId="{FB619C16-E5F2-4280-982A-C9EAA7886A7F}" type="presParOf" srcId="{1420AF79-A271-4FFF-A092-4C03284CF114}" destId="{8D8F5D72-0458-4A9C-A114-02B4471F7369}" srcOrd="1" destOrd="0" presId="urn:microsoft.com/office/officeart/2005/8/layout/hierarchy2"/>
    <dgm:cxn modelId="{28DEFC80-8729-40EA-BAD5-3BB479984E8B}" type="presParOf" srcId="{8D8F5D72-0458-4A9C-A114-02B4471F7369}" destId="{A12CEDBA-24EE-4397-97AB-7B6B278B7CAB}" srcOrd="0" destOrd="0" presId="urn:microsoft.com/office/officeart/2005/8/layout/hierarchy2"/>
    <dgm:cxn modelId="{27994583-22EF-43AC-A8BB-DDC67A23F893}" type="presParOf" srcId="{8D8F5D72-0458-4A9C-A114-02B4471F7369}" destId="{95853FBC-604B-476A-9136-5C9497C94EDD}" srcOrd="1" destOrd="0" presId="urn:microsoft.com/office/officeart/2005/8/layout/hierarchy2"/>
    <dgm:cxn modelId="{AA94D6A1-60CA-4FF0-8D7D-FF2052717204}" type="presParOf" srcId="{95853FBC-604B-476A-9136-5C9497C94EDD}" destId="{0612472D-60A4-4237-83AF-7409580BEDAD}" srcOrd="0" destOrd="0" presId="urn:microsoft.com/office/officeart/2005/8/layout/hierarchy2"/>
    <dgm:cxn modelId="{E5EDFE40-1FA3-43A9-8B0A-BD92ADD0D350}" type="presParOf" srcId="{0612472D-60A4-4237-83AF-7409580BEDAD}" destId="{D9B4DF60-A81D-4595-AD99-2DFE8868236A}" srcOrd="0" destOrd="0" presId="urn:microsoft.com/office/officeart/2005/8/layout/hierarchy2"/>
    <dgm:cxn modelId="{C2CFF0C1-E823-42E9-8AE7-1579011119AB}" type="presParOf" srcId="{95853FBC-604B-476A-9136-5C9497C94EDD}" destId="{C85198E7-7559-4669-A3BA-BAE910D6D01C}" srcOrd="1" destOrd="0" presId="urn:microsoft.com/office/officeart/2005/8/layout/hierarchy2"/>
    <dgm:cxn modelId="{63CE8174-78CA-49BE-9E03-4B30E2019AEB}" type="presParOf" srcId="{C85198E7-7559-4669-A3BA-BAE910D6D01C}" destId="{AD359BFE-A587-4EFD-BFF1-8D5E2FC4B711}" srcOrd="0" destOrd="0" presId="urn:microsoft.com/office/officeart/2005/8/layout/hierarchy2"/>
    <dgm:cxn modelId="{916F1DBA-B3A6-4FB9-AB24-29F8FBF93B8A}" type="presParOf" srcId="{C85198E7-7559-4669-A3BA-BAE910D6D01C}" destId="{2012D5D4-B3A4-4842-8555-32C184CA454B}" srcOrd="1" destOrd="0" presId="urn:microsoft.com/office/officeart/2005/8/layout/hierarchy2"/>
    <dgm:cxn modelId="{6C9DE099-79A2-4B7C-A147-1945DE9E32D9}" type="presParOf" srcId="{2012D5D4-B3A4-4842-8555-32C184CA454B}" destId="{1C81699E-9AB6-4EB3-91B3-741936AE4AB0}" srcOrd="0" destOrd="0" presId="urn:microsoft.com/office/officeart/2005/8/layout/hierarchy2"/>
    <dgm:cxn modelId="{27D89DC6-88CF-460E-A6DB-D656707A5DCC}" type="presParOf" srcId="{1C81699E-9AB6-4EB3-91B3-741936AE4AB0}" destId="{F7F9BD17-12ED-4DF4-8A99-71057EA5C3A9}" srcOrd="0" destOrd="0" presId="urn:microsoft.com/office/officeart/2005/8/layout/hierarchy2"/>
    <dgm:cxn modelId="{08AF3E11-ED61-4207-870A-6B41D8A40E5C}" type="presParOf" srcId="{2012D5D4-B3A4-4842-8555-32C184CA454B}" destId="{19045F8A-7C6C-4F60-9E38-D771050E895C}" srcOrd="1" destOrd="0" presId="urn:microsoft.com/office/officeart/2005/8/layout/hierarchy2"/>
    <dgm:cxn modelId="{120D3E4F-F955-42E1-9942-4A39D924DE94}" type="presParOf" srcId="{19045F8A-7C6C-4F60-9E38-D771050E895C}" destId="{6240B17B-C0C6-452D-ACE5-F0B90EDF79C1}" srcOrd="0" destOrd="0" presId="urn:microsoft.com/office/officeart/2005/8/layout/hierarchy2"/>
    <dgm:cxn modelId="{6D846CEB-CD92-42AC-9086-6B0D5F4F21DD}" type="presParOf" srcId="{19045F8A-7C6C-4F60-9E38-D771050E895C}" destId="{CFB6E734-C879-4404-871F-AA2D3A4A5F85}" srcOrd="1" destOrd="0" presId="urn:microsoft.com/office/officeart/2005/8/layout/hierarchy2"/>
    <dgm:cxn modelId="{43B6EA25-2B3E-48BF-B8AF-63C67BF3856C}" type="presParOf" srcId="{CFB6E734-C879-4404-871F-AA2D3A4A5F85}" destId="{81779465-C330-4C93-8D20-ACE24459AA6C}" srcOrd="0" destOrd="0" presId="urn:microsoft.com/office/officeart/2005/8/layout/hierarchy2"/>
    <dgm:cxn modelId="{9929D087-D2A0-4F41-954E-2C19934FDB94}" type="presParOf" srcId="{81779465-C330-4C93-8D20-ACE24459AA6C}" destId="{786AC784-7E9E-49E4-910C-4275CFFBF093}" srcOrd="0" destOrd="0" presId="urn:microsoft.com/office/officeart/2005/8/layout/hierarchy2"/>
    <dgm:cxn modelId="{9325FEF3-FFAB-4248-B59A-54DDB547D691}" type="presParOf" srcId="{CFB6E734-C879-4404-871F-AA2D3A4A5F85}" destId="{2B5803B5-2A2B-4756-BDE7-1AA6D57ADBF6}" srcOrd="1" destOrd="0" presId="urn:microsoft.com/office/officeart/2005/8/layout/hierarchy2"/>
    <dgm:cxn modelId="{92023AE5-6317-445B-8FB1-84D7FD6BED7A}" type="presParOf" srcId="{2B5803B5-2A2B-4756-BDE7-1AA6D57ADBF6}" destId="{9255AB3E-B3D3-46D8-A507-D802CB3A4908}" srcOrd="0" destOrd="0" presId="urn:microsoft.com/office/officeart/2005/8/layout/hierarchy2"/>
    <dgm:cxn modelId="{1AE9A585-747E-4442-A1E2-7ADF3EB9DD28}" type="presParOf" srcId="{2B5803B5-2A2B-4756-BDE7-1AA6D57ADBF6}" destId="{FA30BD50-FB85-4060-B755-2FCBE8977560}" srcOrd="1" destOrd="0" presId="urn:microsoft.com/office/officeart/2005/8/layout/hierarchy2"/>
    <dgm:cxn modelId="{E1D5782A-1735-4FED-9770-DEEE5315C17F}" type="presParOf" srcId="{32FF79D5-2CB5-47CF-AFA9-F827FB2478A3}" destId="{5711AD4D-742F-4EE7-B4B1-EAED382ABA39}" srcOrd="4" destOrd="0" presId="urn:microsoft.com/office/officeart/2005/8/layout/hierarchy2"/>
    <dgm:cxn modelId="{F041CD90-079F-48A9-9B3A-78B73D120B23}" type="presParOf" srcId="{5711AD4D-742F-4EE7-B4B1-EAED382ABA39}" destId="{54C3DD3C-E700-4156-8279-8D9E8AB54693}" srcOrd="0" destOrd="0" presId="urn:microsoft.com/office/officeart/2005/8/layout/hierarchy2"/>
    <dgm:cxn modelId="{152E099B-49BB-400F-9D75-6929383CB42C}" type="presParOf" srcId="{32FF79D5-2CB5-47CF-AFA9-F827FB2478A3}" destId="{47A3A2F7-97CD-412D-9486-8184E56A4591}" srcOrd="5" destOrd="0" presId="urn:microsoft.com/office/officeart/2005/8/layout/hierarchy2"/>
    <dgm:cxn modelId="{909A38BB-54F2-467D-AA13-1E12B4C61945}" type="presParOf" srcId="{47A3A2F7-97CD-412D-9486-8184E56A4591}" destId="{274D5A51-0E98-45A5-AB09-C1E7A162AD01}" srcOrd="0" destOrd="0" presId="urn:microsoft.com/office/officeart/2005/8/layout/hierarchy2"/>
    <dgm:cxn modelId="{77C2E551-01FC-4025-B125-77DFAE47B3A1}" type="presParOf" srcId="{47A3A2F7-97CD-412D-9486-8184E56A4591}" destId="{A7CB3CB4-7056-4313-981C-CEF72E4B180D}" srcOrd="1" destOrd="0" presId="urn:microsoft.com/office/officeart/2005/8/layout/hierarchy2"/>
    <dgm:cxn modelId="{F6DF956E-3004-435B-8025-D9594EC230F6}" type="presParOf" srcId="{A7CB3CB4-7056-4313-981C-CEF72E4B180D}" destId="{3EF02E15-81D8-442B-BF71-95F5C64A76A0}" srcOrd="0" destOrd="0" presId="urn:microsoft.com/office/officeart/2005/8/layout/hierarchy2"/>
    <dgm:cxn modelId="{DE12F8F8-2F63-4DC2-9774-5BF3F90F56BF}" type="presParOf" srcId="{3EF02E15-81D8-442B-BF71-95F5C64A76A0}" destId="{C4BB845A-16E7-467F-8ABF-6D1482AA4CAF}" srcOrd="0" destOrd="0" presId="urn:microsoft.com/office/officeart/2005/8/layout/hierarchy2"/>
    <dgm:cxn modelId="{86FF021A-D644-4B91-AE06-33D58312FA2D}" type="presParOf" srcId="{A7CB3CB4-7056-4313-981C-CEF72E4B180D}" destId="{BBF12FA1-E35A-41AE-AD8B-5D64B380B7A1}" srcOrd="1" destOrd="0" presId="urn:microsoft.com/office/officeart/2005/8/layout/hierarchy2"/>
    <dgm:cxn modelId="{7D6B400A-C2F0-4DA5-AFFC-F658AD522E28}" type="presParOf" srcId="{BBF12FA1-E35A-41AE-AD8B-5D64B380B7A1}" destId="{C2A389AF-9CA8-451B-9061-38BBA1757039}" srcOrd="0" destOrd="0" presId="urn:microsoft.com/office/officeart/2005/8/layout/hierarchy2"/>
    <dgm:cxn modelId="{4806DFE5-CA42-40DA-A3C8-001C72711354}" type="presParOf" srcId="{BBF12FA1-E35A-41AE-AD8B-5D64B380B7A1}" destId="{E36FF2F8-251E-46CE-9C72-A9322472E549}" srcOrd="1" destOrd="0" presId="urn:microsoft.com/office/officeart/2005/8/layout/hierarchy2"/>
    <dgm:cxn modelId="{E9F9447F-7224-4782-BED3-0F6D8AD6950C}" type="presParOf" srcId="{A7CB3CB4-7056-4313-981C-CEF72E4B180D}" destId="{23F9FC54-0181-4E76-9BED-EE4CA9A5C6CD}" srcOrd="2" destOrd="0" presId="urn:microsoft.com/office/officeart/2005/8/layout/hierarchy2"/>
    <dgm:cxn modelId="{CF94D833-BADA-4DFE-82EB-8903A30AB2D2}" type="presParOf" srcId="{23F9FC54-0181-4E76-9BED-EE4CA9A5C6CD}" destId="{3192F049-7E1B-4DD1-A49D-907287DA1A22}" srcOrd="0" destOrd="0" presId="urn:microsoft.com/office/officeart/2005/8/layout/hierarchy2"/>
    <dgm:cxn modelId="{ACB0799F-3644-4C59-AAB9-C0D0390F643C}" type="presParOf" srcId="{A7CB3CB4-7056-4313-981C-CEF72E4B180D}" destId="{DF6538BA-9488-469E-BDEF-32F8BAD955E8}" srcOrd="3" destOrd="0" presId="urn:microsoft.com/office/officeart/2005/8/layout/hierarchy2"/>
    <dgm:cxn modelId="{5B8DF570-9117-4035-8E4D-189A149CD98A}" type="presParOf" srcId="{DF6538BA-9488-469E-BDEF-32F8BAD955E8}" destId="{390EB1AC-3ECF-4F56-9504-2E67D4EBB82B}" srcOrd="0" destOrd="0" presId="urn:microsoft.com/office/officeart/2005/8/layout/hierarchy2"/>
    <dgm:cxn modelId="{0894E590-28A2-4D95-9668-2C2F4B7C7DAE}" type="presParOf" srcId="{DF6538BA-9488-469E-BDEF-32F8BAD955E8}" destId="{75553557-0C85-453F-B7DC-7FC3388A7B50}" srcOrd="1" destOrd="0" presId="urn:microsoft.com/office/officeart/2005/8/layout/hierarchy2"/>
    <dgm:cxn modelId="{FB3B6E78-C544-4977-9DF5-723B7B92FC6F}" type="presParOf" srcId="{A7CB3CB4-7056-4313-981C-CEF72E4B180D}" destId="{982E9418-560D-4F09-95A2-86439B3B440D}" srcOrd="4" destOrd="0" presId="urn:microsoft.com/office/officeart/2005/8/layout/hierarchy2"/>
    <dgm:cxn modelId="{356B3B88-FEAB-4329-B2D1-00C2A18ECB44}" type="presParOf" srcId="{982E9418-560D-4F09-95A2-86439B3B440D}" destId="{061816A3-CF20-48EA-B898-AA3D2D7BEBA2}" srcOrd="0" destOrd="0" presId="urn:microsoft.com/office/officeart/2005/8/layout/hierarchy2"/>
    <dgm:cxn modelId="{4B2A2CCE-3EEF-4008-9A9C-709EF7A019C8}" type="presParOf" srcId="{A7CB3CB4-7056-4313-981C-CEF72E4B180D}" destId="{6511DF90-0F38-4C64-8D17-8661A62D0363}" srcOrd="5" destOrd="0" presId="urn:microsoft.com/office/officeart/2005/8/layout/hierarchy2"/>
    <dgm:cxn modelId="{1509AFB8-222D-44F6-B14A-35DE81363DF3}" type="presParOf" srcId="{6511DF90-0F38-4C64-8D17-8661A62D0363}" destId="{F468801F-AB1C-4BFB-9092-74FB2581EC41}" srcOrd="0" destOrd="0" presId="urn:microsoft.com/office/officeart/2005/8/layout/hierarchy2"/>
    <dgm:cxn modelId="{537A8409-892B-44F0-ABE7-C3AEED86464C}" type="presParOf" srcId="{6511DF90-0F38-4C64-8D17-8661A62D0363}" destId="{7E392FB8-0404-4520-A312-3338B7E2781A}" srcOrd="1" destOrd="0" presId="urn:microsoft.com/office/officeart/2005/8/layout/hierarchy2"/>
    <dgm:cxn modelId="{6C5BF5A6-C493-46EA-81E7-02C691B1D7CA}" type="presParOf" srcId="{A7CB3CB4-7056-4313-981C-CEF72E4B180D}" destId="{B34B7CE7-C4F9-4BE9-A0B9-771B8ACEC4C5}" srcOrd="6" destOrd="0" presId="urn:microsoft.com/office/officeart/2005/8/layout/hierarchy2"/>
    <dgm:cxn modelId="{65211704-22F8-4126-B217-8F5EE3D2FBE8}" type="presParOf" srcId="{B34B7CE7-C4F9-4BE9-A0B9-771B8ACEC4C5}" destId="{0C52D3DC-A975-47B0-8A5C-E55CFCF37710}" srcOrd="0" destOrd="0" presId="urn:microsoft.com/office/officeart/2005/8/layout/hierarchy2"/>
    <dgm:cxn modelId="{B910DDF6-A618-4869-BC2E-1C5F70C06FB7}" type="presParOf" srcId="{A7CB3CB4-7056-4313-981C-CEF72E4B180D}" destId="{7BDC2073-991E-4552-BD48-D38C8854509D}" srcOrd="7" destOrd="0" presId="urn:microsoft.com/office/officeart/2005/8/layout/hierarchy2"/>
    <dgm:cxn modelId="{CC52382A-67FD-43A1-945A-0A95C39BF46F}" type="presParOf" srcId="{7BDC2073-991E-4552-BD48-D38C8854509D}" destId="{6DE24D2A-7715-4B51-8D9A-A366DA2FF788}" srcOrd="0" destOrd="0" presId="urn:microsoft.com/office/officeart/2005/8/layout/hierarchy2"/>
    <dgm:cxn modelId="{BA9745BF-7E3D-4534-92BA-3CD2C634A04D}" type="presParOf" srcId="{7BDC2073-991E-4552-BD48-D38C8854509D}" destId="{111F72C5-48CF-4A68-8CAC-4A90D2D86E25}" srcOrd="1" destOrd="0" presId="urn:microsoft.com/office/officeart/2005/8/layout/hierarchy2"/>
    <dgm:cxn modelId="{0B910166-25AA-4F69-925C-94E64169E3F0}" type="presParOf" srcId="{A7CB3CB4-7056-4313-981C-CEF72E4B180D}" destId="{2BFD0A0D-57BD-4061-9CFB-DDD7135B5B89}" srcOrd="8" destOrd="0" presId="urn:microsoft.com/office/officeart/2005/8/layout/hierarchy2"/>
    <dgm:cxn modelId="{657938B9-168A-4BEA-8184-7AB6D84E77C2}" type="presParOf" srcId="{2BFD0A0D-57BD-4061-9CFB-DDD7135B5B89}" destId="{5143ACF9-3771-4C8A-BE76-AA7772EA9ED2}" srcOrd="0" destOrd="0" presId="urn:microsoft.com/office/officeart/2005/8/layout/hierarchy2"/>
    <dgm:cxn modelId="{EEC02BB9-B4F7-4FA3-9729-4B06AEE4979C}" type="presParOf" srcId="{A7CB3CB4-7056-4313-981C-CEF72E4B180D}" destId="{20C86DE0-B3B7-4E5A-99CB-4688434FA4EA}" srcOrd="9" destOrd="0" presId="urn:microsoft.com/office/officeart/2005/8/layout/hierarchy2"/>
    <dgm:cxn modelId="{44C4CF89-CBB8-481D-A163-898D3D270A83}" type="presParOf" srcId="{20C86DE0-B3B7-4E5A-99CB-4688434FA4EA}" destId="{92D8256A-C4D7-47E8-B9B2-011D2CD3A994}" srcOrd="0" destOrd="0" presId="urn:microsoft.com/office/officeart/2005/8/layout/hierarchy2"/>
    <dgm:cxn modelId="{45DDD979-3FFF-4BBF-90A6-F4A38C83180D}" type="presParOf" srcId="{20C86DE0-B3B7-4E5A-99CB-4688434FA4EA}" destId="{700E6487-3627-4FA9-A0A5-2D5B027FAFB9}" srcOrd="1" destOrd="0" presId="urn:microsoft.com/office/officeart/2005/8/layout/hierarchy2"/>
    <dgm:cxn modelId="{F14B866B-607D-4C8B-BF97-C57EE4E07022}" type="presParOf" srcId="{3747173F-381A-4915-B020-EEA6D2A06781}" destId="{D2B9DC4E-D994-4397-9F11-706D2CBDE8B3}" srcOrd="2" destOrd="0" presId="urn:microsoft.com/office/officeart/2005/8/layout/hierarchy2"/>
    <dgm:cxn modelId="{E93475F7-09F3-49AB-9056-DAF582732AB1}" type="presParOf" srcId="{D2B9DC4E-D994-4397-9F11-706D2CBDE8B3}" destId="{192EAFCD-A9C6-420F-9351-5226A2E5C38A}" srcOrd="0" destOrd="0" presId="urn:microsoft.com/office/officeart/2005/8/layout/hierarchy2"/>
    <dgm:cxn modelId="{6C644A0E-F6B0-4AEA-AE4B-DF7AC5BAA5FE}" type="presParOf" srcId="{3747173F-381A-4915-B020-EEA6D2A06781}" destId="{9A4B7885-08F0-44B0-BEE3-D6E815FBE908}" srcOrd="3" destOrd="0" presId="urn:microsoft.com/office/officeart/2005/8/layout/hierarchy2"/>
    <dgm:cxn modelId="{B67DE484-0DD6-408D-B551-F56269EDFD2F}" type="presParOf" srcId="{9A4B7885-08F0-44B0-BEE3-D6E815FBE908}" destId="{1E4AF2E5-0B8E-4C04-BFCE-0E89090F1FB9}" srcOrd="0" destOrd="0" presId="urn:microsoft.com/office/officeart/2005/8/layout/hierarchy2"/>
    <dgm:cxn modelId="{94F991E9-6963-4E99-B414-BBDC1AD2A361}" type="presParOf" srcId="{9A4B7885-08F0-44B0-BEE3-D6E815FBE908}" destId="{1566D5C9-6B45-489D-924A-AC3BEB95681C}" srcOrd="1" destOrd="0" presId="urn:microsoft.com/office/officeart/2005/8/layout/hierarchy2"/>
    <dgm:cxn modelId="{706B9172-FB5C-4E09-BAA6-5713A2DA6F60}" type="presParOf" srcId="{1566D5C9-6B45-489D-924A-AC3BEB95681C}" destId="{E240142B-6337-4CBA-8EE9-81A42B34F107}" srcOrd="0" destOrd="0" presId="urn:microsoft.com/office/officeart/2005/8/layout/hierarchy2"/>
    <dgm:cxn modelId="{AFC0C6C6-BA5C-4D9A-9ACF-FF42CDCD6805}" type="presParOf" srcId="{E240142B-6337-4CBA-8EE9-81A42B34F107}" destId="{3F198577-2EF9-4D40-B9CF-B2BDEA1C79AA}" srcOrd="0" destOrd="0" presId="urn:microsoft.com/office/officeart/2005/8/layout/hierarchy2"/>
    <dgm:cxn modelId="{B39EFCEC-D584-43E4-B1ED-C68FC599E6A6}" type="presParOf" srcId="{1566D5C9-6B45-489D-924A-AC3BEB95681C}" destId="{C3C350CD-012E-423C-A158-6A3BD0D514C7}" srcOrd="1" destOrd="0" presId="urn:microsoft.com/office/officeart/2005/8/layout/hierarchy2"/>
    <dgm:cxn modelId="{6BA1E25E-DED5-4B4E-A820-1C5A196019DF}" type="presParOf" srcId="{C3C350CD-012E-423C-A158-6A3BD0D514C7}" destId="{F094F23B-BD24-48DD-85F6-9430995B62E4}" srcOrd="0" destOrd="0" presId="urn:microsoft.com/office/officeart/2005/8/layout/hierarchy2"/>
    <dgm:cxn modelId="{0EA673A6-762A-44E2-B910-7EB3983BD75A}" type="presParOf" srcId="{C3C350CD-012E-423C-A158-6A3BD0D514C7}" destId="{9A43407B-51B2-4C18-978D-9AE8A4DC2F13}" srcOrd="1" destOrd="0" presId="urn:microsoft.com/office/officeart/2005/8/layout/hierarchy2"/>
    <dgm:cxn modelId="{A1FD25D6-E95A-4E9A-8C32-81A1E91B819C}" type="presParOf" srcId="{1566D5C9-6B45-489D-924A-AC3BEB95681C}" destId="{F5D6D725-1F81-4727-B550-0BABE24145ED}" srcOrd="2" destOrd="0" presId="urn:microsoft.com/office/officeart/2005/8/layout/hierarchy2"/>
    <dgm:cxn modelId="{9148A675-8718-4879-81D9-C5CD08FB0B49}" type="presParOf" srcId="{F5D6D725-1F81-4727-B550-0BABE24145ED}" destId="{12C68C31-51A2-46AF-BE0E-079A400D1F8C}" srcOrd="0" destOrd="0" presId="urn:microsoft.com/office/officeart/2005/8/layout/hierarchy2"/>
    <dgm:cxn modelId="{7B7CA969-09CC-45C0-BEB0-EBA13DE24E1B}" type="presParOf" srcId="{1566D5C9-6B45-489D-924A-AC3BEB95681C}" destId="{B6CE012A-85BC-46D5-953F-D82A992F1491}" srcOrd="3" destOrd="0" presId="urn:microsoft.com/office/officeart/2005/8/layout/hierarchy2"/>
    <dgm:cxn modelId="{FBB10AE9-6BD2-4C3F-991C-82F7E55EB30E}" type="presParOf" srcId="{B6CE012A-85BC-46D5-953F-D82A992F1491}" destId="{652A369B-06BA-4820-A8A9-2C0EB7498849}" srcOrd="0" destOrd="0" presId="urn:microsoft.com/office/officeart/2005/8/layout/hierarchy2"/>
    <dgm:cxn modelId="{F93AD4F8-AF80-44C1-B1E7-976C1E88795E}" type="presParOf" srcId="{B6CE012A-85BC-46D5-953F-D82A992F1491}" destId="{216A2688-3AB0-4D5A-BD61-CBAEB47D1F1E}" srcOrd="1" destOrd="0" presId="urn:microsoft.com/office/officeart/2005/8/layout/hierarchy2"/>
    <dgm:cxn modelId="{D8D3FE46-0F35-4E3D-A56D-FAF770BC2FA6}" type="presParOf" srcId="{1566D5C9-6B45-489D-924A-AC3BEB95681C}" destId="{F9CB9E51-BD2D-4A95-8F3C-3A40F9A96647}" srcOrd="4" destOrd="0" presId="urn:microsoft.com/office/officeart/2005/8/layout/hierarchy2"/>
    <dgm:cxn modelId="{F87F208C-53D4-4083-8B5E-51752312C75F}" type="presParOf" srcId="{F9CB9E51-BD2D-4A95-8F3C-3A40F9A96647}" destId="{D34A1569-5105-4934-848B-355EF89D516F}" srcOrd="0" destOrd="0" presId="urn:microsoft.com/office/officeart/2005/8/layout/hierarchy2"/>
    <dgm:cxn modelId="{8B3E5B24-810D-4DE6-940D-3EE8266AAC11}" type="presParOf" srcId="{1566D5C9-6B45-489D-924A-AC3BEB95681C}" destId="{251A5C0C-B959-4F1A-8CB6-42F1DEE1C6F5}" srcOrd="5" destOrd="0" presId="urn:microsoft.com/office/officeart/2005/8/layout/hierarchy2"/>
    <dgm:cxn modelId="{FB35F124-FF34-4545-8F99-92839304D863}" type="presParOf" srcId="{251A5C0C-B959-4F1A-8CB6-42F1DEE1C6F5}" destId="{AC47913C-F7F4-4D42-941D-F7B29D21A068}" srcOrd="0" destOrd="0" presId="urn:microsoft.com/office/officeart/2005/8/layout/hierarchy2"/>
    <dgm:cxn modelId="{21C960EF-AC8E-4226-BD6B-3CC630C0AAE6}" type="presParOf" srcId="{251A5C0C-B959-4F1A-8CB6-42F1DEE1C6F5}" destId="{129B7811-A19D-48CC-BE28-0064B770D2E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1FAB00-26C7-4A08-B8A6-AA7C133DDF75}">
      <dsp:nvSpPr>
        <dsp:cNvPr id="0" name=""/>
        <dsp:cNvSpPr/>
      </dsp:nvSpPr>
      <dsp:spPr>
        <a:xfrm>
          <a:off x="113129" y="1734333"/>
          <a:ext cx="689333" cy="344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배달관리프로그램</a:t>
          </a:r>
        </a:p>
      </dsp:txBody>
      <dsp:txXfrm>
        <a:off x="123224" y="1744428"/>
        <a:ext cx="669143" cy="324476"/>
      </dsp:txXfrm>
    </dsp:sp>
    <dsp:sp modelId="{F11EF577-E415-4CEC-A956-E6E089A2FC62}">
      <dsp:nvSpPr>
        <dsp:cNvPr id="0" name=""/>
        <dsp:cNvSpPr/>
      </dsp:nvSpPr>
      <dsp:spPr>
        <a:xfrm rot="17287600">
          <a:off x="497198" y="1476177"/>
          <a:ext cx="886264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886264" y="934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918173" y="1463370"/>
        <a:ext cx="44313" cy="44313"/>
      </dsp:txXfrm>
    </dsp:sp>
    <dsp:sp modelId="{62B2B17D-C71D-45EC-B08E-28E0D7E7B5A8}">
      <dsp:nvSpPr>
        <dsp:cNvPr id="0" name=""/>
        <dsp:cNvSpPr/>
      </dsp:nvSpPr>
      <dsp:spPr>
        <a:xfrm>
          <a:off x="1078196" y="892053"/>
          <a:ext cx="689333" cy="344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사용자</a:t>
          </a:r>
        </a:p>
      </dsp:txBody>
      <dsp:txXfrm>
        <a:off x="1088291" y="902148"/>
        <a:ext cx="669143" cy="324476"/>
      </dsp:txXfrm>
    </dsp:sp>
    <dsp:sp modelId="{12DD058F-DF8B-4EE9-9BB0-C30FE8E97EC0}">
      <dsp:nvSpPr>
        <dsp:cNvPr id="0" name=""/>
        <dsp:cNvSpPr/>
      </dsp:nvSpPr>
      <dsp:spPr>
        <a:xfrm rot="17230830">
          <a:off x="1438658" y="609124"/>
          <a:ext cx="933478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933478" y="934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1882060" y="595137"/>
        <a:ext cx="46673" cy="46673"/>
      </dsp:txXfrm>
    </dsp:sp>
    <dsp:sp modelId="{AAF458A9-36E5-413B-9607-3BE2372DC9C7}">
      <dsp:nvSpPr>
        <dsp:cNvPr id="0" name=""/>
        <dsp:cNvSpPr/>
      </dsp:nvSpPr>
      <dsp:spPr>
        <a:xfrm>
          <a:off x="2043264" y="227"/>
          <a:ext cx="689333" cy="344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가입</a:t>
          </a:r>
        </a:p>
      </dsp:txBody>
      <dsp:txXfrm>
        <a:off x="2053359" y="10322"/>
        <a:ext cx="669143" cy="324476"/>
      </dsp:txXfrm>
    </dsp:sp>
    <dsp:sp modelId="{B240BE78-7913-4DFD-BC30-5F6CBF64C74C}">
      <dsp:nvSpPr>
        <dsp:cNvPr id="0" name=""/>
        <dsp:cNvSpPr/>
      </dsp:nvSpPr>
      <dsp:spPr>
        <a:xfrm rot="17945813">
          <a:off x="1621889" y="807308"/>
          <a:ext cx="567017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567017" y="934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1891222" y="802482"/>
        <a:ext cx="28350" cy="28350"/>
      </dsp:txXfrm>
    </dsp:sp>
    <dsp:sp modelId="{8A1D36AE-1925-488E-8C7D-D10DD66B785C}">
      <dsp:nvSpPr>
        <dsp:cNvPr id="0" name=""/>
        <dsp:cNvSpPr/>
      </dsp:nvSpPr>
      <dsp:spPr>
        <a:xfrm>
          <a:off x="2043264" y="396594"/>
          <a:ext cx="689333" cy="344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주문</a:t>
          </a:r>
        </a:p>
      </dsp:txBody>
      <dsp:txXfrm>
        <a:off x="2053359" y="406689"/>
        <a:ext cx="669143" cy="324476"/>
      </dsp:txXfrm>
    </dsp:sp>
    <dsp:sp modelId="{CAAE61D7-B82D-488E-B95B-D9F738513EAF}">
      <dsp:nvSpPr>
        <dsp:cNvPr id="0" name=""/>
        <dsp:cNvSpPr/>
      </dsp:nvSpPr>
      <dsp:spPr>
        <a:xfrm rot="19457599">
          <a:off x="2700681" y="460487"/>
          <a:ext cx="339566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339566" y="934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2861975" y="461347"/>
        <a:ext cx="16978" cy="16978"/>
      </dsp:txXfrm>
    </dsp:sp>
    <dsp:sp modelId="{611CCCD0-E367-4106-9DE4-5899CF2865A9}">
      <dsp:nvSpPr>
        <dsp:cNvPr id="0" name=""/>
        <dsp:cNvSpPr/>
      </dsp:nvSpPr>
      <dsp:spPr>
        <a:xfrm>
          <a:off x="3008331" y="198411"/>
          <a:ext cx="689333" cy="344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배달주문</a:t>
          </a:r>
        </a:p>
      </dsp:txBody>
      <dsp:txXfrm>
        <a:off x="3018426" y="208506"/>
        <a:ext cx="669143" cy="324476"/>
      </dsp:txXfrm>
    </dsp:sp>
    <dsp:sp modelId="{1BE7CBF9-3C4F-494C-92B1-E626B6DC86BF}">
      <dsp:nvSpPr>
        <dsp:cNvPr id="0" name=""/>
        <dsp:cNvSpPr/>
      </dsp:nvSpPr>
      <dsp:spPr>
        <a:xfrm>
          <a:off x="3697665" y="361395"/>
          <a:ext cx="275733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275733" y="934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828639" y="363851"/>
        <a:ext cx="13786" cy="13786"/>
      </dsp:txXfrm>
    </dsp:sp>
    <dsp:sp modelId="{F13DEFC2-0A64-48F6-BB64-0A05DB06D5BF}">
      <dsp:nvSpPr>
        <dsp:cNvPr id="0" name=""/>
        <dsp:cNvSpPr/>
      </dsp:nvSpPr>
      <dsp:spPr>
        <a:xfrm>
          <a:off x="3973399" y="198411"/>
          <a:ext cx="689333" cy="344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가게선택</a:t>
          </a:r>
        </a:p>
      </dsp:txBody>
      <dsp:txXfrm>
        <a:off x="3983494" y="208506"/>
        <a:ext cx="669143" cy="324476"/>
      </dsp:txXfrm>
    </dsp:sp>
    <dsp:sp modelId="{E1D25F21-3278-48E0-A9D7-B67696D34BE6}">
      <dsp:nvSpPr>
        <dsp:cNvPr id="0" name=""/>
        <dsp:cNvSpPr/>
      </dsp:nvSpPr>
      <dsp:spPr>
        <a:xfrm>
          <a:off x="4662733" y="361395"/>
          <a:ext cx="275733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275733" y="934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793706" y="363851"/>
        <a:ext cx="13786" cy="13786"/>
      </dsp:txXfrm>
    </dsp:sp>
    <dsp:sp modelId="{4C3FA14D-9A08-420F-A64F-EFB2A2BA3E13}">
      <dsp:nvSpPr>
        <dsp:cNvPr id="0" name=""/>
        <dsp:cNvSpPr/>
      </dsp:nvSpPr>
      <dsp:spPr>
        <a:xfrm>
          <a:off x="4938466" y="198411"/>
          <a:ext cx="689333" cy="344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메뉴선택</a:t>
          </a:r>
        </a:p>
      </dsp:txBody>
      <dsp:txXfrm>
        <a:off x="4948561" y="208506"/>
        <a:ext cx="669143" cy="324476"/>
      </dsp:txXfrm>
    </dsp:sp>
    <dsp:sp modelId="{9DCD24FD-8F5F-4CF2-B61A-9391B17EC317}">
      <dsp:nvSpPr>
        <dsp:cNvPr id="0" name=""/>
        <dsp:cNvSpPr/>
      </dsp:nvSpPr>
      <dsp:spPr>
        <a:xfrm>
          <a:off x="5627800" y="361395"/>
          <a:ext cx="275733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275733" y="934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758774" y="363851"/>
        <a:ext cx="13786" cy="13786"/>
      </dsp:txXfrm>
    </dsp:sp>
    <dsp:sp modelId="{4BDF121B-C815-4C58-A2CE-7445FF388827}">
      <dsp:nvSpPr>
        <dsp:cNvPr id="0" name=""/>
        <dsp:cNvSpPr/>
      </dsp:nvSpPr>
      <dsp:spPr>
        <a:xfrm>
          <a:off x="5903534" y="198411"/>
          <a:ext cx="689333" cy="344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쿠폰선택</a:t>
          </a:r>
        </a:p>
      </dsp:txBody>
      <dsp:txXfrm>
        <a:off x="5913629" y="208506"/>
        <a:ext cx="669143" cy="324476"/>
      </dsp:txXfrm>
    </dsp:sp>
    <dsp:sp modelId="{8B255244-9B5B-42C7-9079-99A92C749F16}">
      <dsp:nvSpPr>
        <dsp:cNvPr id="0" name=""/>
        <dsp:cNvSpPr/>
      </dsp:nvSpPr>
      <dsp:spPr>
        <a:xfrm>
          <a:off x="6592868" y="361395"/>
          <a:ext cx="275733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275733" y="934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723841" y="363851"/>
        <a:ext cx="13786" cy="13786"/>
      </dsp:txXfrm>
    </dsp:sp>
    <dsp:sp modelId="{B57B6D30-29C3-41D0-8197-A410E77D3BCB}">
      <dsp:nvSpPr>
        <dsp:cNvPr id="0" name=""/>
        <dsp:cNvSpPr/>
      </dsp:nvSpPr>
      <dsp:spPr>
        <a:xfrm>
          <a:off x="6868601" y="198411"/>
          <a:ext cx="689333" cy="344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요청사항작성</a:t>
          </a:r>
        </a:p>
      </dsp:txBody>
      <dsp:txXfrm>
        <a:off x="6878696" y="208506"/>
        <a:ext cx="669143" cy="324476"/>
      </dsp:txXfrm>
    </dsp:sp>
    <dsp:sp modelId="{D88CF822-A79A-4D2C-A516-C6CC3F989C35}">
      <dsp:nvSpPr>
        <dsp:cNvPr id="0" name=""/>
        <dsp:cNvSpPr/>
      </dsp:nvSpPr>
      <dsp:spPr>
        <a:xfrm>
          <a:off x="7557935" y="361395"/>
          <a:ext cx="275733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275733" y="934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7688909" y="363851"/>
        <a:ext cx="13786" cy="13786"/>
      </dsp:txXfrm>
    </dsp:sp>
    <dsp:sp modelId="{6DBE21DB-D139-4A8E-ACCE-D4B28232F977}">
      <dsp:nvSpPr>
        <dsp:cNvPr id="0" name=""/>
        <dsp:cNvSpPr/>
      </dsp:nvSpPr>
      <dsp:spPr>
        <a:xfrm>
          <a:off x="7833669" y="198411"/>
          <a:ext cx="689333" cy="344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결제</a:t>
          </a:r>
        </a:p>
      </dsp:txBody>
      <dsp:txXfrm>
        <a:off x="7843764" y="208506"/>
        <a:ext cx="669143" cy="324476"/>
      </dsp:txXfrm>
    </dsp:sp>
    <dsp:sp modelId="{5E66CBD9-C77C-4B37-B956-209CF4C7AC89}">
      <dsp:nvSpPr>
        <dsp:cNvPr id="0" name=""/>
        <dsp:cNvSpPr/>
      </dsp:nvSpPr>
      <dsp:spPr>
        <a:xfrm>
          <a:off x="8523003" y="361395"/>
          <a:ext cx="275733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275733" y="934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8653976" y="363851"/>
        <a:ext cx="13786" cy="13786"/>
      </dsp:txXfrm>
    </dsp:sp>
    <dsp:sp modelId="{85FA635F-4FB3-4883-ADCF-C579E7CDDACC}">
      <dsp:nvSpPr>
        <dsp:cNvPr id="0" name=""/>
        <dsp:cNvSpPr/>
      </dsp:nvSpPr>
      <dsp:spPr>
        <a:xfrm>
          <a:off x="8798736" y="198411"/>
          <a:ext cx="689333" cy="344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완료</a:t>
          </a:r>
        </a:p>
      </dsp:txBody>
      <dsp:txXfrm>
        <a:off x="8808831" y="208506"/>
        <a:ext cx="669143" cy="324476"/>
      </dsp:txXfrm>
    </dsp:sp>
    <dsp:sp modelId="{B1CC1339-3163-4CD9-8D04-8116A1B3DA01}">
      <dsp:nvSpPr>
        <dsp:cNvPr id="0" name=""/>
        <dsp:cNvSpPr/>
      </dsp:nvSpPr>
      <dsp:spPr>
        <a:xfrm rot="2142401">
          <a:off x="2700681" y="658670"/>
          <a:ext cx="339566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339566" y="934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2861975" y="659530"/>
        <a:ext cx="16978" cy="16978"/>
      </dsp:txXfrm>
    </dsp:sp>
    <dsp:sp modelId="{A36BF6A0-63D5-4481-AF05-A39D7FAF6866}">
      <dsp:nvSpPr>
        <dsp:cNvPr id="0" name=""/>
        <dsp:cNvSpPr/>
      </dsp:nvSpPr>
      <dsp:spPr>
        <a:xfrm>
          <a:off x="3008331" y="594778"/>
          <a:ext cx="689333" cy="344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예약포장주문</a:t>
          </a:r>
        </a:p>
      </dsp:txBody>
      <dsp:txXfrm>
        <a:off x="3018426" y="604873"/>
        <a:ext cx="669143" cy="324476"/>
      </dsp:txXfrm>
    </dsp:sp>
    <dsp:sp modelId="{89950A33-16CD-4BB9-9514-F91D58C22A55}">
      <dsp:nvSpPr>
        <dsp:cNvPr id="0" name=""/>
        <dsp:cNvSpPr/>
      </dsp:nvSpPr>
      <dsp:spPr>
        <a:xfrm>
          <a:off x="3697665" y="757762"/>
          <a:ext cx="275733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275733" y="934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828639" y="760218"/>
        <a:ext cx="13786" cy="13786"/>
      </dsp:txXfrm>
    </dsp:sp>
    <dsp:sp modelId="{76935603-12CE-42EA-B293-3B6BEB8B5100}">
      <dsp:nvSpPr>
        <dsp:cNvPr id="0" name=""/>
        <dsp:cNvSpPr/>
      </dsp:nvSpPr>
      <dsp:spPr>
        <a:xfrm>
          <a:off x="3973399" y="594778"/>
          <a:ext cx="689333" cy="344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가게선택</a:t>
          </a:r>
        </a:p>
      </dsp:txBody>
      <dsp:txXfrm>
        <a:off x="3983494" y="604873"/>
        <a:ext cx="669143" cy="324476"/>
      </dsp:txXfrm>
    </dsp:sp>
    <dsp:sp modelId="{76B34CA7-6973-4A64-B4D7-DA4E6C6A25EF}">
      <dsp:nvSpPr>
        <dsp:cNvPr id="0" name=""/>
        <dsp:cNvSpPr/>
      </dsp:nvSpPr>
      <dsp:spPr>
        <a:xfrm>
          <a:off x="4662733" y="757762"/>
          <a:ext cx="275733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275733" y="934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793706" y="760218"/>
        <a:ext cx="13786" cy="13786"/>
      </dsp:txXfrm>
    </dsp:sp>
    <dsp:sp modelId="{A64AEEFC-7161-46A8-84C3-ECAE43104A38}">
      <dsp:nvSpPr>
        <dsp:cNvPr id="0" name=""/>
        <dsp:cNvSpPr/>
      </dsp:nvSpPr>
      <dsp:spPr>
        <a:xfrm>
          <a:off x="4938466" y="594778"/>
          <a:ext cx="689333" cy="344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메뉴선택</a:t>
          </a:r>
        </a:p>
      </dsp:txBody>
      <dsp:txXfrm>
        <a:off x="4948561" y="604873"/>
        <a:ext cx="669143" cy="324476"/>
      </dsp:txXfrm>
    </dsp:sp>
    <dsp:sp modelId="{416877ED-794C-43D5-866E-E4B82E229693}">
      <dsp:nvSpPr>
        <dsp:cNvPr id="0" name=""/>
        <dsp:cNvSpPr/>
      </dsp:nvSpPr>
      <dsp:spPr>
        <a:xfrm>
          <a:off x="5627800" y="757762"/>
          <a:ext cx="275733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275733" y="934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758774" y="760218"/>
        <a:ext cx="13786" cy="13786"/>
      </dsp:txXfrm>
    </dsp:sp>
    <dsp:sp modelId="{A12CEDBA-24EE-4397-97AB-7B6B278B7CAB}">
      <dsp:nvSpPr>
        <dsp:cNvPr id="0" name=""/>
        <dsp:cNvSpPr/>
      </dsp:nvSpPr>
      <dsp:spPr>
        <a:xfrm>
          <a:off x="5903534" y="594778"/>
          <a:ext cx="689333" cy="344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쿠폰선택</a:t>
          </a:r>
        </a:p>
      </dsp:txBody>
      <dsp:txXfrm>
        <a:off x="5913629" y="604873"/>
        <a:ext cx="669143" cy="324476"/>
      </dsp:txXfrm>
    </dsp:sp>
    <dsp:sp modelId="{0612472D-60A4-4237-83AF-7409580BEDAD}">
      <dsp:nvSpPr>
        <dsp:cNvPr id="0" name=""/>
        <dsp:cNvSpPr/>
      </dsp:nvSpPr>
      <dsp:spPr>
        <a:xfrm>
          <a:off x="6592868" y="757762"/>
          <a:ext cx="275733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275733" y="934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723841" y="760218"/>
        <a:ext cx="13786" cy="13786"/>
      </dsp:txXfrm>
    </dsp:sp>
    <dsp:sp modelId="{AD359BFE-A587-4EFD-BFF1-8D5E2FC4B711}">
      <dsp:nvSpPr>
        <dsp:cNvPr id="0" name=""/>
        <dsp:cNvSpPr/>
      </dsp:nvSpPr>
      <dsp:spPr>
        <a:xfrm>
          <a:off x="6868601" y="594778"/>
          <a:ext cx="689333" cy="344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요청사항작성</a:t>
          </a:r>
        </a:p>
      </dsp:txBody>
      <dsp:txXfrm>
        <a:off x="6878696" y="604873"/>
        <a:ext cx="669143" cy="324476"/>
      </dsp:txXfrm>
    </dsp:sp>
    <dsp:sp modelId="{1C81699E-9AB6-4EB3-91B3-741936AE4AB0}">
      <dsp:nvSpPr>
        <dsp:cNvPr id="0" name=""/>
        <dsp:cNvSpPr/>
      </dsp:nvSpPr>
      <dsp:spPr>
        <a:xfrm>
          <a:off x="7557935" y="757762"/>
          <a:ext cx="275733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275733" y="934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7688909" y="760218"/>
        <a:ext cx="13786" cy="13786"/>
      </dsp:txXfrm>
    </dsp:sp>
    <dsp:sp modelId="{6240B17B-C0C6-452D-ACE5-F0B90EDF79C1}">
      <dsp:nvSpPr>
        <dsp:cNvPr id="0" name=""/>
        <dsp:cNvSpPr/>
      </dsp:nvSpPr>
      <dsp:spPr>
        <a:xfrm>
          <a:off x="7833669" y="594778"/>
          <a:ext cx="689333" cy="344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결제</a:t>
          </a:r>
        </a:p>
      </dsp:txBody>
      <dsp:txXfrm>
        <a:off x="7843764" y="604873"/>
        <a:ext cx="669143" cy="324476"/>
      </dsp:txXfrm>
    </dsp:sp>
    <dsp:sp modelId="{81779465-C330-4C93-8D20-ACE24459AA6C}">
      <dsp:nvSpPr>
        <dsp:cNvPr id="0" name=""/>
        <dsp:cNvSpPr/>
      </dsp:nvSpPr>
      <dsp:spPr>
        <a:xfrm>
          <a:off x="8523003" y="757762"/>
          <a:ext cx="275733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275733" y="934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8653976" y="760218"/>
        <a:ext cx="13786" cy="13786"/>
      </dsp:txXfrm>
    </dsp:sp>
    <dsp:sp modelId="{9255AB3E-B3D3-46D8-A507-D802CB3A4908}">
      <dsp:nvSpPr>
        <dsp:cNvPr id="0" name=""/>
        <dsp:cNvSpPr/>
      </dsp:nvSpPr>
      <dsp:spPr>
        <a:xfrm>
          <a:off x="8798736" y="594778"/>
          <a:ext cx="689333" cy="344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완료</a:t>
          </a:r>
        </a:p>
      </dsp:txBody>
      <dsp:txXfrm>
        <a:off x="8808831" y="604873"/>
        <a:ext cx="669143" cy="324476"/>
      </dsp:txXfrm>
    </dsp:sp>
    <dsp:sp modelId="{5711AD4D-742F-4EE7-B4B1-EAED382ABA39}">
      <dsp:nvSpPr>
        <dsp:cNvPr id="0" name=""/>
        <dsp:cNvSpPr/>
      </dsp:nvSpPr>
      <dsp:spPr>
        <a:xfrm rot="4369170">
          <a:off x="1438658" y="1500950"/>
          <a:ext cx="933478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933478" y="934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1882060" y="1486962"/>
        <a:ext cx="46673" cy="46673"/>
      </dsp:txXfrm>
    </dsp:sp>
    <dsp:sp modelId="{274D5A51-0E98-45A5-AB09-C1E7A162AD01}">
      <dsp:nvSpPr>
        <dsp:cNvPr id="0" name=""/>
        <dsp:cNvSpPr/>
      </dsp:nvSpPr>
      <dsp:spPr>
        <a:xfrm>
          <a:off x="2043264" y="1783879"/>
          <a:ext cx="689333" cy="344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정보수정</a:t>
          </a:r>
        </a:p>
      </dsp:txBody>
      <dsp:txXfrm>
        <a:off x="2053359" y="1793974"/>
        <a:ext cx="669143" cy="324476"/>
      </dsp:txXfrm>
    </dsp:sp>
    <dsp:sp modelId="{3EF02E15-81D8-442B-BF71-95F5C64A76A0}">
      <dsp:nvSpPr>
        <dsp:cNvPr id="0" name=""/>
        <dsp:cNvSpPr/>
      </dsp:nvSpPr>
      <dsp:spPr>
        <a:xfrm rot="17350740">
          <a:off x="2450805" y="1550496"/>
          <a:ext cx="839318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839318" y="934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2849482" y="1538862"/>
        <a:ext cx="41965" cy="41965"/>
      </dsp:txXfrm>
    </dsp:sp>
    <dsp:sp modelId="{C2A389AF-9CA8-451B-9061-38BBA1757039}">
      <dsp:nvSpPr>
        <dsp:cNvPr id="0" name=""/>
        <dsp:cNvSpPr/>
      </dsp:nvSpPr>
      <dsp:spPr>
        <a:xfrm>
          <a:off x="3008331" y="991145"/>
          <a:ext cx="689333" cy="344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이름수정</a:t>
          </a:r>
        </a:p>
      </dsp:txBody>
      <dsp:txXfrm>
        <a:off x="3018426" y="1001240"/>
        <a:ext cx="669143" cy="324476"/>
      </dsp:txXfrm>
    </dsp:sp>
    <dsp:sp modelId="{23F9FC54-0181-4E76-9BED-EE4CA9A5C6CD}">
      <dsp:nvSpPr>
        <dsp:cNvPr id="0" name=""/>
        <dsp:cNvSpPr/>
      </dsp:nvSpPr>
      <dsp:spPr>
        <a:xfrm rot="18289469">
          <a:off x="2629044" y="1748679"/>
          <a:ext cx="482841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482841" y="934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2858394" y="1745958"/>
        <a:ext cx="24142" cy="24142"/>
      </dsp:txXfrm>
    </dsp:sp>
    <dsp:sp modelId="{390EB1AC-3ECF-4F56-9504-2E67D4EBB82B}">
      <dsp:nvSpPr>
        <dsp:cNvPr id="0" name=""/>
        <dsp:cNvSpPr/>
      </dsp:nvSpPr>
      <dsp:spPr>
        <a:xfrm>
          <a:off x="3008331" y="1387512"/>
          <a:ext cx="689333" cy="344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비밀번호수정</a:t>
          </a:r>
        </a:p>
      </dsp:txBody>
      <dsp:txXfrm>
        <a:off x="3018426" y="1397607"/>
        <a:ext cx="669143" cy="324476"/>
      </dsp:txXfrm>
    </dsp:sp>
    <dsp:sp modelId="{982E9418-560D-4F09-95A2-86439B3B440D}">
      <dsp:nvSpPr>
        <dsp:cNvPr id="0" name=""/>
        <dsp:cNvSpPr/>
      </dsp:nvSpPr>
      <dsp:spPr>
        <a:xfrm>
          <a:off x="2732598" y="1946863"/>
          <a:ext cx="275733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275733" y="934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2863571" y="1949319"/>
        <a:ext cx="13786" cy="13786"/>
      </dsp:txXfrm>
    </dsp:sp>
    <dsp:sp modelId="{F468801F-AB1C-4BFB-9092-74FB2581EC41}">
      <dsp:nvSpPr>
        <dsp:cNvPr id="0" name=""/>
        <dsp:cNvSpPr/>
      </dsp:nvSpPr>
      <dsp:spPr>
        <a:xfrm>
          <a:off x="3008331" y="1783879"/>
          <a:ext cx="689333" cy="344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주소수정</a:t>
          </a:r>
        </a:p>
      </dsp:txBody>
      <dsp:txXfrm>
        <a:off x="3018426" y="1793974"/>
        <a:ext cx="669143" cy="324476"/>
      </dsp:txXfrm>
    </dsp:sp>
    <dsp:sp modelId="{B34B7CE7-C4F9-4BE9-A0B9-771B8ACEC4C5}">
      <dsp:nvSpPr>
        <dsp:cNvPr id="0" name=""/>
        <dsp:cNvSpPr/>
      </dsp:nvSpPr>
      <dsp:spPr>
        <a:xfrm rot="3310531">
          <a:off x="2629044" y="2145046"/>
          <a:ext cx="482841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482841" y="934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2858394" y="2142325"/>
        <a:ext cx="24142" cy="24142"/>
      </dsp:txXfrm>
    </dsp:sp>
    <dsp:sp modelId="{6DE24D2A-7715-4B51-8D9A-A366DA2FF788}">
      <dsp:nvSpPr>
        <dsp:cNvPr id="0" name=""/>
        <dsp:cNvSpPr/>
      </dsp:nvSpPr>
      <dsp:spPr>
        <a:xfrm>
          <a:off x="3008331" y="2180246"/>
          <a:ext cx="689333" cy="344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전화번호 수정</a:t>
          </a:r>
        </a:p>
      </dsp:txBody>
      <dsp:txXfrm>
        <a:off x="3018426" y="2190341"/>
        <a:ext cx="669143" cy="324476"/>
      </dsp:txXfrm>
    </dsp:sp>
    <dsp:sp modelId="{2BFD0A0D-57BD-4061-9CFB-DDD7135B5B89}">
      <dsp:nvSpPr>
        <dsp:cNvPr id="0" name=""/>
        <dsp:cNvSpPr/>
      </dsp:nvSpPr>
      <dsp:spPr>
        <a:xfrm rot="4249260">
          <a:off x="2450805" y="2343230"/>
          <a:ext cx="839318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839318" y="934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2849482" y="2331596"/>
        <a:ext cx="41965" cy="41965"/>
      </dsp:txXfrm>
    </dsp:sp>
    <dsp:sp modelId="{92D8256A-C4D7-47E8-B9B2-011D2CD3A994}">
      <dsp:nvSpPr>
        <dsp:cNvPr id="0" name=""/>
        <dsp:cNvSpPr/>
      </dsp:nvSpPr>
      <dsp:spPr>
        <a:xfrm>
          <a:off x="3008331" y="2576613"/>
          <a:ext cx="689333" cy="344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회원탈퇴</a:t>
          </a:r>
        </a:p>
      </dsp:txBody>
      <dsp:txXfrm>
        <a:off x="3018426" y="2586708"/>
        <a:ext cx="669143" cy="324476"/>
      </dsp:txXfrm>
    </dsp:sp>
    <dsp:sp modelId="{D2B9DC4E-D994-4397-9F11-706D2CBDE8B3}">
      <dsp:nvSpPr>
        <dsp:cNvPr id="0" name=""/>
        <dsp:cNvSpPr/>
      </dsp:nvSpPr>
      <dsp:spPr>
        <a:xfrm rot="4312400">
          <a:off x="497198" y="2318457"/>
          <a:ext cx="886264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886264" y="934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918173" y="2305650"/>
        <a:ext cx="44313" cy="44313"/>
      </dsp:txXfrm>
    </dsp:sp>
    <dsp:sp modelId="{1E4AF2E5-0B8E-4C04-BFCE-0E89090F1FB9}">
      <dsp:nvSpPr>
        <dsp:cNvPr id="0" name=""/>
        <dsp:cNvSpPr/>
      </dsp:nvSpPr>
      <dsp:spPr>
        <a:xfrm>
          <a:off x="1078196" y="2576613"/>
          <a:ext cx="689333" cy="344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점포</a:t>
          </a:r>
        </a:p>
      </dsp:txBody>
      <dsp:txXfrm>
        <a:off x="1088291" y="2586708"/>
        <a:ext cx="669143" cy="324476"/>
      </dsp:txXfrm>
    </dsp:sp>
    <dsp:sp modelId="{E240142B-6337-4CBA-8EE9-81A42B34F107}">
      <dsp:nvSpPr>
        <dsp:cNvPr id="0" name=""/>
        <dsp:cNvSpPr/>
      </dsp:nvSpPr>
      <dsp:spPr>
        <a:xfrm rot="18289469">
          <a:off x="1663976" y="2541413"/>
          <a:ext cx="482841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482841" y="934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1893326" y="2538692"/>
        <a:ext cx="24142" cy="24142"/>
      </dsp:txXfrm>
    </dsp:sp>
    <dsp:sp modelId="{F094F23B-BD24-48DD-85F6-9430995B62E4}">
      <dsp:nvSpPr>
        <dsp:cNvPr id="0" name=""/>
        <dsp:cNvSpPr/>
      </dsp:nvSpPr>
      <dsp:spPr>
        <a:xfrm>
          <a:off x="2043264" y="2180246"/>
          <a:ext cx="689333" cy="344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점포등록</a:t>
          </a:r>
        </a:p>
      </dsp:txBody>
      <dsp:txXfrm>
        <a:off x="2053359" y="2190341"/>
        <a:ext cx="669143" cy="324476"/>
      </dsp:txXfrm>
    </dsp:sp>
    <dsp:sp modelId="{F5D6D725-1F81-4727-B550-0BABE24145ED}">
      <dsp:nvSpPr>
        <dsp:cNvPr id="0" name=""/>
        <dsp:cNvSpPr/>
      </dsp:nvSpPr>
      <dsp:spPr>
        <a:xfrm>
          <a:off x="1767530" y="2739597"/>
          <a:ext cx="275733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275733" y="934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1898504" y="2742053"/>
        <a:ext cx="13786" cy="13786"/>
      </dsp:txXfrm>
    </dsp:sp>
    <dsp:sp modelId="{652A369B-06BA-4820-A8A9-2C0EB7498849}">
      <dsp:nvSpPr>
        <dsp:cNvPr id="0" name=""/>
        <dsp:cNvSpPr/>
      </dsp:nvSpPr>
      <dsp:spPr>
        <a:xfrm>
          <a:off x="2043264" y="2576613"/>
          <a:ext cx="689333" cy="344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메뉴추가</a:t>
          </a:r>
        </a:p>
      </dsp:txBody>
      <dsp:txXfrm>
        <a:off x="2053359" y="2586708"/>
        <a:ext cx="669143" cy="324476"/>
      </dsp:txXfrm>
    </dsp:sp>
    <dsp:sp modelId="{F9CB9E51-BD2D-4A95-8F3C-3A40F9A96647}">
      <dsp:nvSpPr>
        <dsp:cNvPr id="0" name=""/>
        <dsp:cNvSpPr/>
      </dsp:nvSpPr>
      <dsp:spPr>
        <a:xfrm rot="3310531">
          <a:off x="1663976" y="2937780"/>
          <a:ext cx="482841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482841" y="934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1893326" y="2935059"/>
        <a:ext cx="24142" cy="24142"/>
      </dsp:txXfrm>
    </dsp:sp>
    <dsp:sp modelId="{AC47913C-F7F4-4D42-941D-F7B29D21A068}">
      <dsp:nvSpPr>
        <dsp:cNvPr id="0" name=""/>
        <dsp:cNvSpPr/>
      </dsp:nvSpPr>
      <dsp:spPr>
        <a:xfrm>
          <a:off x="2043264" y="2972980"/>
          <a:ext cx="689333" cy="344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가게정보수정</a:t>
          </a:r>
        </a:p>
      </dsp:txBody>
      <dsp:txXfrm>
        <a:off x="2053359" y="2983075"/>
        <a:ext cx="669143" cy="3244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F02A381-7B12-4E12-B50D-BF62C49046E8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6AEFDF5-5161-4D51-A2D7-303048EF9AD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840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2A381-7B12-4E12-B50D-BF62C49046E8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EFDF5-5161-4D51-A2D7-303048EF9A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78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2A381-7B12-4E12-B50D-BF62C49046E8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EFDF5-5161-4D51-A2D7-303048EF9AD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908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2A381-7B12-4E12-B50D-BF62C49046E8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EFDF5-5161-4D51-A2D7-303048EF9AD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455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2A381-7B12-4E12-B50D-BF62C49046E8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EFDF5-5161-4D51-A2D7-303048EF9A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471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2A381-7B12-4E12-B50D-BF62C49046E8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EFDF5-5161-4D51-A2D7-303048EF9AD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16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2A381-7B12-4E12-B50D-BF62C49046E8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EFDF5-5161-4D51-A2D7-303048EF9AD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666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2A381-7B12-4E12-B50D-BF62C49046E8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EFDF5-5161-4D51-A2D7-303048EF9AD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312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2A381-7B12-4E12-B50D-BF62C49046E8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EFDF5-5161-4D51-A2D7-303048EF9AD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803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2A381-7B12-4E12-B50D-BF62C49046E8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EFDF5-5161-4D51-A2D7-303048EF9A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76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2A381-7B12-4E12-B50D-BF62C49046E8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EFDF5-5161-4D51-A2D7-303048EF9AD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32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2A381-7B12-4E12-B50D-BF62C49046E8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EFDF5-5161-4D51-A2D7-303048EF9A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252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2A381-7B12-4E12-B50D-BF62C49046E8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EFDF5-5161-4D51-A2D7-303048EF9AD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0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2A381-7B12-4E12-B50D-BF62C49046E8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EFDF5-5161-4D51-A2D7-303048EF9AD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661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2A381-7B12-4E12-B50D-BF62C49046E8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EFDF5-5161-4D51-A2D7-303048EF9A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354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2A381-7B12-4E12-B50D-BF62C49046E8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EFDF5-5161-4D51-A2D7-303048EF9AD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563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2A381-7B12-4E12-B50D-BF62C49046E8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EFDF5-5161-4D51-A2D7-303048EF9A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008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F02A381-7B12-4E12-B50D-BF62C49046E8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AEFDF5-5161-4D51-A2D7-303048EF9A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93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BF552B-ADCB-4985-9249-16823DB6CA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프로젝트 발표 자료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8705C3-9A8F-4BE8-8C12-4ACD8FB4BE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김민규 </a:t>
            </a:r>
            <a:r>
              <a:rPr lang="en-US" altLang="ko-KR" dirty="0"/>
              <a:t>, </a:t>
            </a:r>
            <a:r>
              <a:rPr lang="ko-KR" altLang="en-US" dirty="0"/>
              <a:t>정창호</a:t>
            </a:r>
          </a:p>
        </p:txBody>
      </p:sp>
    </p:spTree>
    <p:extLst>
      <p:ext uri="{BB962C8B-B14F-4D97-AF65-F5344CB8AC3E}">
        <p14:creationId xmlns:p14="http://schemas.microsoft.com/office/powerpoint/2010/main" val="3127714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C7036-33C6-4C97-AE08-0BEC76A30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만든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4833FD-5A9B-40A6-A554-88C95A02A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와 </a:t>
            </a:r>
            <a:r>
              <a:rPr lang="en-US" altLang="ko-KR" dirty="0"/>
              <a:t>SQL</a:t>
            </a:r>
            <a:r>
              <a:rPr lang="ko-KR" altLang="en-US" dirty="0"/>
              <a:t>에서 배운 내용을 사용</a:t>
            </a:r>
            <a:endParaRPr lang="en-US" altLang="ko-KR" dirty="0"/>
          </a:p>
          <a:p>
            <a:r>
              <a:rPr lang="ko-KR" altLang="en-US" dirty="0"/>
              <a:t>인터넷 검색 최소화</a:t>
            </a:r>
            <a:endParaRPr lang="en-US" altLang="ko-KR" dirty="0"/>
          </a:p>
          <a:p>
            <a:r>
              <a:rPr lang="ko-KR" altLang="en-US" dirty="0"/>
              <a:t>여러가지 기능을 만들 수 있어서</a:t>
            </a:r>
            <a:endParaRPr lang="en-US" altLang="ko-KR" dirty="0"/>
          </a:p>
          <a:p>
            <a:r>
              <a:rPr lang="ko-KR" altLang="en-US" dirty="0"/>
              <a:t>파트를 나눠서 각자 하여 합치기 용이함</a:t>
            </a:r>
            <a:endParaRPr lang="en-US" altLang="ko-KR" dirty="0"/>
          </a:p>
          <a:p>
            <a:r>
              <a:rPr lang="ko-KR" altLang="en-US" dirty="0"/>
              <a:t>대중화 된 앱이 있어 자료를 찾기 쉬움</a:t>
            </a:r>
            <a:endParaRPr lang="en-US" altLang="ko-KR" dirty="0"/>
          </a:p>
          <a:p>
            <a:r>
              <a:rPr lang="ko-KR" altLang="en-US" dirty="0"/>
              <a:t>기존의 앱을 바탕으로 프로그램에 프로세스와 흐름을 이해하기 위함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416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D8F517B-388B-415C-A45A-46D0F05DC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Process</a:t>
            </a:r>
            <a:endParaRPr lang="ko-KR" altLang="en-US" dirty="0"/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7FF299CB-A3E7-4980-9BE8-BE48EDB0E1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6468249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4232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82BCC-47F7-4777-9BED-66BEF3138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 정의서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C6F3B268-E746-4618-963F-A4740E69B3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8184303"/>
              </p:ext>
            </p:extLst>
          </p:nvPr>
        </p:nvGraphicFramePr>
        <p:xfrm>
          <a:off x="1295401" y="2557464"/>
          <a:ext cx="9601195" cy="3317873"/>
        </p:xfrm>
        <a:graphic>
          <a:graphicData uri="http://schemas.openxmlformats.org/drawingml/2006/table">
            <a:tbl>
              <a:tblPr/>
              <a:tblGrid>
                <a:gridCol w="1224500">
                  <a:extLst>
                    <a:ext uri="{9D8B030D-6E8A-4147-A177-3AD203B41FA5}">
                      <a16:colId xmlns:a16="http://schemas.microsoft.com/office/drawing/2014/main" val="1811004894"/>
                    </a:ext>
                  </a:extLst>
                </a:gridCol>
                <a:gridCol w="2713382">
                  <a:extLst>
                    <a:ext uri="{9D8B030D-6E8A-4147-A177-3AD203B41FA5}">
                      <a16:colId xmlns:a16="http://schemas.microsoft.com/office/drawing/2014/main" val="1479163627"/>
                    </a:ext>
                  </a:extLst>
                </a:gridCol>
                <a:gridCol w="1572369">
                  <a:extLst>
                    <a:ext uri="{9D8B030D-6E8A-4147-A177-3AD203B41FA5}">
                      <a16:colId xmlns:a16="http://schemas.microsoft.com/office/drawing/2014/main" val="558688217"/>
                    </a:ext>
                  </a:extLst>
                </a:gridCol>
                <a:gridCol w="4090944">
                  <a:extLst>
                    <a:ext uri="{9D8B030D-6E8A-4147-A177-3AD203B41FA5}">
                      <a16:colId xmlns:a16="http://schemas.microsoft.com/office/drawing/2014/main" val="2544405514"/>
                    </a:ext>
                  </a:extLst>
                </a:gridCol>
              </a:tblGrid>
              <a:tr h="164399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3" marR="7473" marT="74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3" marR="7473" marT="74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3" marR="7473" marT="74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73" marR="7473" marT="74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1256075"/>
                  </a:ext>
                </a:extLst>
              </a:tr>
              <a:tr h="87430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정의서</a:t>
                      </a:r>
                      <a:br>
                        <a:rPr lang="ko-KR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2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Requirements Specification Document)</a:t>
                      </a:r>
                    </a:p>
                  </a:txBody>
                  <a:tcPr marL="7473" marR="7473" marT="7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648309"/>
                  </a:ext>
                </a:extLst>
              </a:tr>
              <a:tr h="298908">
                <a:tc gridSpan="4">
                  <a:txBody>
                    <a:bodyPr/>
                    <a:lstStyle/>
                    <a:p>
                      <a:pPr algn="r" fontAlgn="ctr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팀명 </a:t>
                      </a:r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OOO </a:t>
                      </a: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작성일자 </a:t>
                      </a:r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2019. 12. 31.</a:t>
                      </a:r>
                    </a:p>
                  </a:txBody>
                  <a:tcPr marL="7473" marR="7473" marT="7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256847"/>
                  </a:ext>
                </a:extLst>
              </a:tr>
              <a:tr h="1718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7473" marR="7473" marT="7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ID)</a:t>
                      </a:r>
                    </a:p>
                  </a:txBody>
                  <a:tcPr marL="7473" marR="7473" marT="7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정의번호</a:t>
                      </a:r>
                    </a:p>
                  </a:txBody>
                  <a:tcPr marL="7473" marR="7473" marT="7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상세</a:t>
                      </a:r>
                    </a:p>
                  </a:txBody>
                  <a:tcPr marL="7473" marR="7473" marT="74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360051"/>
                  </a:ext>
                </a:extLst>
              </a:tr>
              <a:tr h="16439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473" marR="7473" marT="747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개발환경</a:t>
                      </a:r>
                      <a:b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DER, Development Environment Requirement)</a:t>
                      </a:r>
                    </a:p>
                  </a:txBody>
                  <a:tcPr marL="7473" marR="7473" marT="747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DER_001</a:t>
                      </a:r>
                    </a:p>
                  </a:txBody>
                  <a:tcPr marL="7473" marR="7473" marT="747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jdk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1.8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이상의 버전을 활용한다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 </a:t>
                      </a:r>
                    </a:p>
                  </a:txBody>
                  <a:tcPr marL="7473" marR="7473" marT="747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2957736"/>
                  </a:ext>
                </a:extLst>
              </a:tr>
              <a:tr h="1643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DER_002</a:t>
                      </a:r>
                    </a:p>
                  </a:txBody>
                  <a:tcPr marL="7473" marR="7473" marT="747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Oracle Express Edition 11g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사용한다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marL="7473" marR="7473" marT="747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6900320"/>
                  </a:ext>
                </a:extLst>
              </a:tr>
              <a:tr h="1643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DER_003</a:t>
                      </a:r>
                    </a:p>
                  </a:txBody>
                  <a:tcPr marL="7473" marR="7473" marT="747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자바와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jdbc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통해 연동한다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473" marR="7473" marT="747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2806702"/>
                  </a:ext>
                </a:extLst>
              </a:tr>
              <a:tr h="1643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DER_004</a:t>
                      </a:r>
                    </a:p>
                  </a:txBody>
                  <a:tcPr marL="7473" marR="7473" marT="747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IDE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이클립스를 사용한다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marL="7473" marR="7473" marT="747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5216558"/>
                  </a:ext>
                </a:extLst>
              </a:tr>
              <a:tr h="164399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473" marR="7473" marT="747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음식주문기능관리</a:t>
                      </a:r>
                      <a:b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FOM, Food order management)</a:t>
                      </a:r>
                    </a:p>
                  </a:txBody>
                  <a:tcPr marL="7473" marR="7473" marT="747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MMR_001</a:t>
                      </a:r>
                    </a:p>
                  </a:txBody>
                  <a:tcPr marL="7473" marR="7473" marT="747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고객등록을 할 수 있어야한다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473" marR="7473" marT="747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5174989"/>
                  </a:ext>
                </a:extLst>
              </a:tr>
              <a:tr h="1643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MMR_002</a:t>
                      </a:r>
                    </a:p>
                  </a:txBody>
                  <a:tcPr marL="7473" marR="7473" marT="747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가게를 등록하고 선택할수 있어야 한다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473" marR="7473" marT="747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775598"/>
                  </a:ext>
                </a:extLst>
              </a:tr>
              <a:tr h="1643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MMR_003</a:t>
                      </a:r>
                    </a:p>
                  </a:txBody>
                  <a:tcPr marL="7473" marR="7473" marT="747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가게의 메뉴선택할 수 있는 기능이 있어야 한다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473" marR="7473" marT="747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2727418"/>
                  </a:ext>
                </a:extLst>
              </a:tr>
              <a:tr h="1643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MMR_004</a:t>
                      </a:r>
                    </a:p>
                  </a:txBody>
                  <a:tcPr marL="7473" marR="7473" marT="747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예약주문이나 바로주문기능이 있어야 한다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473" marR="7473" marT="747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976520"/>
                  </a:ext>
                </a:extLst>
              </a:tr>
              <a:tr h="1643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MMR_005</a:t>
                      </a:r>
                    </a:p>
                  </a:txBody>
                  <a:tcPr marL="7473" marR="7473" marT="747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 방법기능이 있어야 한다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473" marR="7473" marT="747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7236226"/>
                  </a:ext>
                </a:extLst>
              </a:tr>
              <a:tr h="1643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MMR_006</a:t>
                      </a:r>
                    </a:p>
                  </a:txBody>
                  <a:tcPr marL="7473" marR="7473" marT="747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음식에 따른 할인을 설정 기능이 있어야한다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473" marR="7473" marT="747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502119"/>
                  </a:ext>
                </a:extLst>
              </a:tr>
              <a:tr h="1643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MMR_007</a:t>
                      </a:r>
                    </a:p>
                  </a:txBody>
                  <a:tcPr marL="7473" marR="7473" marT="747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주문시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고객의 요구사항 작성기능이 있어야한다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473" marR="7473" marT="7473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3710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1418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D0071-E388-41F8-9791-D9C2BE773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정의서</a:t>
            </a:r>
            <a:r>
              <a:rPr lang="en-US" altLang="ko-KR" dirty="0"/>
              <a:t>(</a:t>
            </a:r>
            <a:r>
              <a:rPr lang="ko-KR" altLang="en-US" dirty="0"/>
              <a:t>김민규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5D989203-9CA1-4931-805D-CCBF002F3C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2389783"/>
              </p:ext>
            </p:extLst>
          </p:nvPr>
        </p:nvGraphicFramePr>
        <p:xfrm>
          <a:off x="1295400" y="2567139"/>
          <a:ext cx="9601200" cy="34729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5306">
                  <a:extLst>
                    <a:ext uri="{9D8B030D-6E8A-4147-A177-3AD203B41FA5}">
                      <a16:colId xmlns:a16="http://schemas.microsoft.com/office/drawing/2014/main" val="3934907038"/>
                    </a:ext>
                  </a:extLst>
                </a:gridCol>
                <a:gridCol w="884321">
                  <a:extLst>
                    <a:ext uri="{9D8B030D-6E8A-4147-A177-3AD203B41FA5}">
                      <a16:colId xmlns:a16="http://schemas.microsoft.com/office/drawing/2014/main" val="1409308309"/>
                    </a:ext>
                  </a:extLst>
                </a:gridCol>
                <a:gridCol w="673768">
                  <a:extLst>
                    <a:ext uri="{9D8B030D-6E8A-4147-A177-3AD203B41FA5}">
                      <a16:colId xmlns:a16="http://schemas.microsoft.com/office/drawing/2014/main" val="2386581879"/>
                    </a:ext>
                  </a:extLst>
                </a:gridCol>
                <a:gridCol w="4371073">
                  <a:extLst>
                    <a:ext uri="{9D8B030D-6E8A-4147-A177-3AD203B41FA5}">
                      <a16:colId xmlns:a16="http://schemas.microsoft.com/office/drawing/2014/main" val="907302632"/>
                    </a:ext>
                  </a:extLst>
                </a:gridCol>
                <a:gridCol w="859055">
                  <a:extLst>
                    <a:ext uri="{9D8B030D-6E8A-4147-A177-3AD203B41FA5}">
                      <a16:colId xmlns:a16="http://schemas.microsoft.com/office/drawing/2014/main" val="999634054"/>
                    </a:ext>
                  </a:extLst>
                </a:gridCol>
                <a:gridCol w="909587">
                  <a:extLst>
                    <a:ext uri="{9D8B030D-6E8A-4147-A177-3AD203B41FA5}">
                      <a16:colId xmlns:a16="http://schemas.microsoft.com/office/drawing/2014/main" val="3229919344"/>
                    </a:ext>
                  </a:extLst>
                </a:gridCol>
                <a:gridCol w="606392">
                  <a:extLst>
                    <a:ext uri="{9D8B030D-6E8A-4147-A177-3AD203B41FA5}">
                      <a16:colId xmlns:a16="http://schemas.microsoft.com/office/drawing/2014/main" val="1222984203"/>
                    </a:ext>
                  </a:extLst>
                </a:gridCol>
                <a:gridCol w="951698">
                  <a:extLst>
                    <a:ext uri="{9D8B030D-6E8A-4147-A177-3AD203B41FA5}">
                      <a16:colId xmlns:a16="http://schemas.microsoft.com/office/drawing/2014/main" val="1512924827"/>
                    </a:ext>
                  </a:extLst>
                </a:gridCol>
              </a:tblGrid>
              <a:tr h="1529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NO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기능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기능정의번호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기능설명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요청처리주소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기능처리 파일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개발담당자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관련 요구사항 </a:t>
                      </a:r>
                      <a:r>
                        <a:rPr lang="en-US" altLang="ko-KR" sz="800" u="none" strike="noStrike">
                          <a:effectLst/>
                        </a:rPr>
                        <a:t>ID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extLst>
                  <a:ext uri="{0D108BD9-81ED-4DB2-BD59-A6C34878D82A}">
                    <a16:rowId xmlns:a16="http://schemas.microsoft.com/office/drawing/2014/main" val="4269341209"/>
                  </a:ext>
                </a:extLst>
              </a:tr>
              <a:tr h="123700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가게 등록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en-US" sz="700" u="none" strike="noStrike">
                          <a:effectLst/>
                        </a:rPr>
                        <a:t>SRF, Store Registration Funtion)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SRF_001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가게를 등록 할수 있어야 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김민규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BFM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extLst>
                  <a:ext uri="{0D108BD9-81ED-4DB2-BD59-A6C34878D82A}">
                    <a16:rowId xmlns:a16="http://schemas.microsoft.com/office/drawing/2014/main" val="1514909792"/>
                  </a:ext>
                </a:extLst>
              </a:tr>
              <a:tr h="1463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SRF_002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가게등록 후 정보는 </a:t>
                      </a:r>
                      <a:r>
                        <a:rPr lang="en-US" altLang="ko-KR" sz="700" u="none" strike="noStrike">
                          <a:effectLst/>
                        </a:rPr>
                        <a:t>DB</a:t>
                      </a:r>
                      <a:r>
                        <a:rPr lang="ko-KR" altLang="en-US" sz="700" u="none" strike="noStrike">
                          <a:effectLst/>
                        </a:rPr>
                        <a:t>에 저장되어야 한다</a:t>
                      </a:r>
                      <a:r>
                        <a:rPr lang="en-US" altLang="ko-KR" sz="700" u="none" strike="noStrike">
                          <a:effectLst/>
                        </a:rPr>
                        <a:t>.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BFM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extLst>
                  <a:ext uri="{0D108BD9-81ED-4DB2-BD59-A6C34878D82A}">
                    <a16:rowId xmlns:a16="http://schemas.microsoft.com/office/drawing/2014/main" val="3004838867"/>
                  </a:ext>
                </a:extLst>
              </a:tr>
              <a:tr h="1463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SRF_003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가게등록 완료 후 가게등록 성공 메시지가 출력되어야 한다</a:t>
                      </a:r>
                      <a:r>
                        <a:rPr lang="en-US" altLang="ko-KR" sz="700" u="none" strike="noStrike">
                          <a:effectLst/>
                        </a:rPr>
                        <a:t>.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BFM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extLst>
                  <a:ext uri="{0D108BD9-81ED-4DB2-BD59-A6C34878D82A}">
                    <a16:rowId xmlns:a16="http://schemas.microsoft.com/office/drawing/2014/main" val="2702304915"/>
                  </a:ext>
                </a:extLst>
              </a:tr>
              <a:tr h="1463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SRF_004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가게등록 실패시 가게등록 실패 메시지가 출력되어야 한다</a:t>
                      </a:r>
                      <a:r>
                        <a:rPr lang="en-US" altLang="ko-KR" sz="700" u="none" strike="noStrike">
                          <a:effectLst/>
                        </a:rPr>
                        <a:t>.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BFM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extLst>
                  <a:ext uri="{0D108BD9-81ED-4DB2-BD59-A6C34878D82A}">
                    <a16:rowId xmlns:a16="http://schemas.microsoft.com/office/drawing/2014/main" val="1236162865"/>
                  </a:ext>
                </a:extLst>
              </a:tr>
              <a:tr h="1463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SRF_005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가게등록시 가게 번호 </a:t>
                      </a:r>
                      <a:r>
                        <a:rPr lang="en-US" altLang="ko-KR" sz="700" u="none" strike="noStrike">
                          <a:effectLst/>
                        </a:rPr>
                        <a:t>, </a:t>
                      </a:r>
                      <a:r>
                        <a:rPr lang="ko-KR" altLang="en-US" sz="700" u="none" strike="noStrike">
                          <a:effectLst/>
                        </a:rPr>
                        <a:t>가게 이름 </a:t>
                      </a:r>
                      <a:r>
                        <a:rPr lang="en-US" altLang="ko-KR" sz="700" u="none" strike="noStrike">
                          <a:effectLst/>
                        </a:rPr>
                        <a:t>, </a:t>
                      </a:r>
                      <a:r>
                        <a:rPr lang="ko-KR" altLang="en-US" sz="700" u="none" strike="noStrike">
                          <a:effectLst/>
                        </a:rPr>
                        <a:t>가게번호</a:t>
                      </a:r>
                      <a:r>
                        <a:rPr lang="en-US" altLang="ko-KR" sz="700" u="none" strike="noStrike">
                          <a:effectLst/>
                        </a:rPr>
                        <a:t>, </a:t>
                      </a:r>
                      <a:r>
                        <a:rPr lang="ko-KR" altLang="en-US" sz="700" u="none" strike="noStrike">
                          <a:effectLst/>
                        </a:rPr>
                        <a:t>가게주소는 필수여야 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BFM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extLst>
                  <a:ext uri="{0D108BD9-81ED-4DB2-BD59-A6C34878D82A}">
                    <a16:rowId xmlns:a16="http://schemas.microsoft.com/office/drawing/2014/main" val="3271228766"/>
                  </a:ext>
                </a:extLst>
              </a:tr>
              <a:tr h="1463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SRF_006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가입일자는 현재 시간으로 </a:t>
                      </a:r>
                      <a:r>
                        <a:rPr lang="en-US" altLang="ko-KR" sz="700" u="none" strike="noStrike">
                          <a:effectLst/>
                        </a:rPr>
                        <a:t>DB</a:t>
                      </a:r>
                      <a:r>
                        <a:rPr lang="ko-KR" altLang="en-US" sz="700" u="none" strike="noStrike">
                          <a:effectLst/>
                        </a:rPr>
                        <a:t>에 저장되어야 한다</a:t>
                      </a:r>
                      <a:r>
                        <a:rPr lang="en-US" altLang="ko-KR" sz="700" u="none" strike="noStrike">
                          <a:effectLst/>
                        </a:rPr>
                        <a:t>.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BFM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extLst>
                  <a:ext uri="{0D108BD9-81ED-4DB2-BD59-A6C34878D82A}">
                    <a16:rowId xmlns:a16="http://schemas.microsoft.com/office/drawing/2014/main" val="4055854656"/>
                  </a:ext>
                </a:extLst>
              </a:tr>
              <a:tr h="1463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SRF_007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가게번호는 가게등록시 자동으로 생성되도록 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BFM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extLst>
                  <a:ext uri="{0D108BD9-81ED-4DB2-BD59-A6C34878D82A}">
                    <a16:rowId xmlns:a16="http://schemas.microsoft.com/office/drawing/2014/main" val="2522952212"/>
                  </a:ext>
                </a:extLst>
              </a:tr>
              <a:tr h="1463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SRF_008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가게등록을 하면서 메뉴를 지정해야 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BFM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extLst>
                  <a:ext uri="{0D108BD9-81ED-4DB2-BD59-A6C34878D82A}">
                    <a16:rowId xmlns:a16="http://schemas.microsoft.com/office/drawing/2014/main" val="2780581023"/>
                  </a:ext>
                </a:extLst>
              </a:tr>
              <a:tr h="1463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SRF_009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메뉴에 따른 가격을 지정해야 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BFM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extLst>
                  <a:ext uri="{0D108BD9-81ED-4DB2-BD59-A6C34878D82A}">
                    <a16:rowId xmlns:a16="http://schemas.microsoft.com/office/drawing/2014/main" val="782551234"/>
                  </a:ext>
                </a:extLst>
              </a:tr>
              <a:tr h="12370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메뉴 선택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en-US" sz="700" u="none" strike="noStrike">
                          <a:effectLst/>
                        </a:rPr>
                        <a:t>SMF,  Select Menu Funtion)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SMF_001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메뉴를 선택 할수 있어야 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김민규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BFM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extLst>
                  <a:ext uri="{0D108BD9-81ED-4DB2-BD59-A6C34878D82A}">
                    <a16:rowId xmlns:a16="http://schemas.microsoft.com/office/drawing/2014/main" val="596146466"/>
                  </a:ext>
                </a:extLst>
              </a:tr>
              <a:tr h="1463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SMF_002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메뉴를 선택 하면 가격을 합산하여 메시지가 출력되어야 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BFM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extLst>
                  <a:ext uri="{0D108BD9-81ED-4DB2-BD59-A6C34878D82A}">
                    <a16:rowId xmlns:a16="http://schemas.microsoft.com/office/drawing/2014/main" val="592214711"/>
                  </a:ext>
                </a:extLst>
              </a:tr>
              <a:tr h="1463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SMF_003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여러 개를 선택 할수 있어야 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BFM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extLst>
                  <a:ext uri="{0D108BD9-81ED-4DB2-BD59-A6C34878D82A}">
                    <a16:rowId xmlns:a16="http://schemas.microsoft.com/office/drawing/2014/main" val="104555265"/>
                  </a:ext>
                </a:extLst>
              </a:tr>
              <a:tr h="1463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SMF_004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없는 메뉴를 고르면 </a:t>
                      </a:r>
                      <a:r>
                        <a:rPr lang="en-US" altLang="ko-KR" sz="700" u="none" strike="noStrike">
                          <a:effectLst/>
                        </a:rPr>
                        <a:t>"</a:t>
                      </a:r>
                      <a:r>
                        <a:rPr lang="ko-KR" altLang="en-US" sz="700" u="none" strike="noStrike">
                          <a:effectLst/>
                        </a:rPr>
                        <a:t>메뉴에 없는 음식입니다</a:t>
                      </a:r>
                      <a:r>
                        <a:rPr lang="en-US" altLang="ko-KR" sz="700" u="none" strike="noStrike">
                          <a:effectLst/>
                        </a:rPr>
                        <a:t>."</a:t>
                      </a:r>
                      <a:r>
                        <a:rPr lang="ko-KR" altLang="en-US" sz="700" u="none" strike="noStrike">
                          <a:effectLst/>
                        </a:rPr>
                        <a:t>를 출력 후 다시 고를수 있게한다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BFM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extLst>
                  <a:ext uri="{0D108BD9-81ED-4DB2-BD59-A6C34878D82A}">
                    <a16:rowId xmlns:a16="http://schemas.microsoft.com/office/drawing/2014/main" val="1467637860"/>
                  </a:ext>
                </a:extLst>
              </a:tr>
              <a:tr h="1463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SMF_005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메뉴를 선택 후 마지막으로 선택한 메뉴를 출력하여 맞는지 확인을 할수 있어야한다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BFM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extLst>
                  <a:ext uri="{0D108BD9-81ED-4DB2-BD59-A6C34878D82A}">
                    <a16:rowId xmlns:a16="http://schemas.microsoft.com/office/drawing/2014/main" val="2289258672"/>
                  </a:ext>
                </a:extLst>
              </a:tr>
              <a:tr h="14631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주문방법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en-US" sz="700" u="none" strike="noStrike">
                          <a:effectLst/>
                        </a:rPr>
                        <a:t>OMF, Order method Funtion)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OMF_001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주문 또는 예약방문포장 인지 선택 할 수 있게 메시지를 출력해야한다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김민규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BFM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extLst>
                  <a:ext uri="{0D108BD9-81ED-4DB2-BD59-A6C34878D82A}">
                    <a16:rowId xmlns:a16="http://schemas.microsoft.com/office/drawing/2014/main" val="1642666946"/>
                  </a:ext>
                </a:extLst>
              </a:tr>
              <a:tr h="1463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OMF_002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예약방문포장시 방문 시간을 적을 수 있는 기능이 있어야 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BFM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extLst>
                  <a:ext uri="{0D108BD9-81ED-4DB2-BD59-A6C34878D82A}">
                    <a16:rowId xmlns:a16="http://schemas.microsoft.com/office/drawing/2014/main" val="1572265689"/>
                  </a:ext>
                </a:extLst>
              </a:tr>
              <a:tr h="1463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OMF_003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예약방문포장을 선택시 할인을 해주는 기능이 있어야 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BFM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extLst>
                  <a:ext uri="{0D108BD9-81ED-4DB2-BD59-A6C34878D82A}">
                    <a16:rowId xmlns:a16="http://schemas.microsoft.com/office/drawing/2014/main" val="3782057138"/>
                  </a:ext>
                </a:extLst>
              </a:tr>
              <a:tr h="14631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7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결제방법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en-US" sz="700" u="none" strike="noStrike">
                          <a:effectLst/>
                        </a:rPr>
                        <a:t>PMF, Payment Method Funtion)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WTF_001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현금결제</a:t>
                      </a:r>
                      <a:r>
                        <a:rPr lang="en-US" altLang="ko-KR" sz="700" u="none" strike="noStrike">
                          <a:effectLst/>
                        </a:rPr>
                        <a:t>, </a:t>
                      </a:r>
                      <a:r>
                        <a:rPr lang="ko-KR" altLang="en-US" sz="700" u="none" strike="noStrike">
                          <a:effectLst/>
                        </a:rPr>
                        <a:t>카드결제 를 선택할수 있어야 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김민규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BFM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extLst>
                  <a:ext uri="{0D108BD9-81ED-4DB2-BD59-A6C34878D82A}">
                    <a16:rowId xmlns:a16="http://schemas.microsoft.com/office/drawing/2014/main" val="3767798488"/>
                  </a:ext>
                </a:extLst>
              </a:tr>
              <a:tr h="1463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WTF_002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선택 후 지금까지 선택한 내용을 한번 더 출력하여 확인 후 주문을 받아야 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BFM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extLst>
                  <a:ext uri="{0D108BD9-81ED-4DB2-BD59-A6C34878D82A}">
                    <a16:rowId xmlns:a16="http://schemas.microsoft.com/office/drawing/2014/main" val="3527251075"/>
                  </a:ext>
                </a:extLst>
              </a:tr>
              <a:tr h="1463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WTF_003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카드결제 선택 후 </a:t>
                      </a:r>
                      <a:r>
                        <a:rPr lang="en-US" altLang="ko-KR" sz="700" u="none" strike="noStrike">
                          <a:effectLst/>
                        </a:rPr>
                        <a:t>5</a:t>
                      </a:r>
                      <a:r>
                        <a:rPr lang="ko-KR" altLang="en-US" sz="700" u="none" strike="noStrike">
                          <a:effectLst/>
                        </a:rPr>
                        <a:t>만원이 넘으면 할부를 선택 할 수 있게 메시지 출력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BFM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extLst>
                  <a:ext uri="{0D108BD9-81ED-4DB2-BD59-A6C34878D82A}">
                    <a16:rowId xmlns:a16="http://schemas.microsoft.com/office/drawing/2014/main" val="1751372098"/>
                  </a:ext>
                </a:extLst>
              </a:tr>
              <a:tr h="14631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8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메뉴 추가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en-US" sz="700" u="none" strike="noStrike">
                          <a:effectLst/>
                        </a:rPr>
                        <a:t>ADM, Add and delete menus)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ADM_001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가게 입장에서 메뉴를 추가 할 수 있어야 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김민규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BFM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extLst>
                  <a:ext uri="{0D108BD9-81ED-4DB2-BD59-A6C34878D82A}">
                    <a16:rowId xmlns:a16="http://schemas.microsoft.com/office/drawing/2014/main" val="1628096055"/>
                  </a:ext>
                </a:extLst>
              </a:tr>
              <a:tr h="1463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ADM_002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메뉴와 가격을 따로 작성 할 수 있어야 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BFM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extLst>
                  <a:ext uri="{0D108BD9-81ED-4DB2-BD59-A6C34878D82A}">
                    <a16:rowId xmlns:a16="http://schemas.microsoft.com/office/drawing/2014/main" val="499035614"/>
                  </a:ext>
                </a:extLst>
              </a:tr>
              <a:tr h="1463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ADM_003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메뉴를 삭제 할 수 있어야 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BFM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extLst>
                  <a:ext uri="{0D108BD9-81ED-4DB2-BD59-A6C34878D82A}">
                    <a16:rowId xmlns:a16="http://schemas.microsoft.com/office/drawing/2014/main" val="1482958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512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D0071-E388-41F8-9791-D9C2BE773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정의서</a:t>
            </a:r>
            <a:r>
              <a:rPr lang="en-US" altLang="ko-KR" dirty="0"/>
              <a:t>(</a:t>
            </a:r>
            <a:r>
              <a:rPr lang="ko-KR" altLang="en-US" dirty="0"/>
              <a:t>정창호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3" name="내용 개체 틀 2">
            <a:extLst>
              <a:ext uri="{FF2B5EF4-FFF2-40B4-BE49-F238E27FC236}">
                <a16:creationId xmlns:a16="http://schemas.microsoft.com/office/drawing/2014/main" id="{14C69EDB-D25A-4C89-9BCE-4E4182B87D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8782908"/>
              </p:ext>
            </p:extLst>
          </p:nvPr>
        </p:nvGraphicFramePr>
        <p:xfrm>
          <a:off x="1295400" y="2525086"/>
          <a:ext cx="9601199" cy="33507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8182">
                  <a:extLst>
                    <a:ext uri="{9D8B030D-6E8A-4147-A177-3AD203B41FA5}">
                      <a16:colId xmlns:a16="http://schemas.microsoft.com/office/drawing/2014/main" val="1540572575"/>
                    </a:ext>
                  </a:extLst>
                </a:gridCol>
                <a:gridCol w="850739">
                  <a:extLst>
                    <a:ext uri="{9D8B030D-6E8A-4147-A177-3AD203B41FA5}">
                      <a16:colId xmlns:a16="http://schemas.microsoft.com/office/drawing/2014/main" val="610203371"/>
                    </a:ext>
                  </a:extLst>
                </a:gridCol>
                <a:gridCol w="648182">
                  <a:extLst>
                    <a:ext uri="{9D8B030D-6E8A-4147-A177-3AD203B41FA5}">
                      <a16:colId xmlns:a16="http://schemas.microsoft.com/office/drawing/2014/main" val="3853391648"/>
                    </a:ext>
                  </a:extLst>
                </a:gridCol>
                <a:gridCol w="4205082">
                  <a:extLst>
                    <a:ext uri="{9D8B030D-6E8A-4147-A177-3AD203B41FA5}">
                      <a16:colId xmlns:a16="http://schemas.microsoft.com/office/drawing/2014/main" val="1707078135"/>
                    </a:ext>
                  </a:extLst>
                </a:gridCol>
                <a:gridCol w="875046">
                  <a:extLst>
                    <a:ext uri="{9D8B030D-6E8A-4147-A177-3AD203B41FA5}">
                      <a16:colId xmlns:a16="http://schemas.microsoft.com/office/drawing/2014/main" val="4111748428"/>
                    </a:ext>
                  </a:extLst>
                </a:gridCol>
                <a:gridCol w="875046">
                  <a:extLst>
                    <a:ext uri="{9D8B030D-6E8A-4147-A177-3AD203B41FA5}">
                      <a16:colId xmlns:a16="http://schemas.microsoft.com/office/drawing/2014/main" val="1792318664"/>
                    </a:ext>
                  </a:extLst>
                </a:gridCol>
                <a:gridCol w="583364">
                  <a:extLst>
                    <a:ext uri="{9D8B030D-6E8A-4147-A177-3AD203B41FA5}">
                      <a16:colId xmlns:a16="http://schemas.microsoft.com/office/drawing/2014/main" val="3744474666"/>
                    </a:ext>
                  </a:extLst>
                </a:gridCol>
                <a:gridCol w="915558">
                  <a:extLst>
                    <a:ext uri="{9D8B030D-6E8A-4147-A177-3AD203B41FA5}">
                      <a16:colId xmlns:a16="http://schemas.microsoft.com/office/drawing/2014/main" val="3330380823"/>
                    </a:ext>
                  </a:extLst>
                </a:gridCol>
              </a:tblGrid>
              <a:tr h="2055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NO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기능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기능정의번호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기능설명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요청처리주소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기능처리 파일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개발담당자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관련 요구사항 </a:t>
                      </a:r>
                      <a:r>
                        <a:rPr lang="en-US" altLang="ko-KR" sz="800" u="none" strike="noStrike">
                          <a:effectLst/>
                        </a:rPr>
                        <a:t>ID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extLst>
                  <a:ext uri="{0D108BD9-81ED-4DB2-BD59-A6C34878D82A}">
                    <a16:rowId xmlns:a16="http://schemas.microsoft.com/office/drawing/2014/main" val="2895667944"/>
                  </a:ext>
                </a:extLst>
              </a:tr>
              <a:tr h="196579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고객 등록</a:t>
                      </a:r>
                      <a:br>
                        <a:rPr lang="ko-KR" altLang="en-US" sz="700" u="none" strike="noStrike">
                          <a:effectLst/>
                        </a:rPr>
                      </a:b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en-US" sz="700" u="none" strike="noStrike">
                          <a:effectLst/>
                        </a:rPr>
                        <a:t>MJF, 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Member Join Function)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MJF_001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회원가입을 할 수 있어야 한다</a:t>
                      </a:r>
                      <a:r>
                        <a:rPr lang="en-US" altLang="ko-KR" sz="700" u="none" strike="noStrike">
                          <a:effectLst/>
                        </a:rPr>
                        <a:t>.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정창호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BFM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extLst>
                  <a:ext uri="{0D108BD9-81ED-4DB2-BD59-A6C34878D82A}">
                    <a16:rowId xmlns:a16="http://schemas.microsoft.com/office/drawing/2014/main" val="1783927695"/>
                  </a:ext>
                </a:extLst>
              </a:tr>
              <a:tr h="1965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MJF_002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회원가입 후 정보는 </a:t>
                      </a:r>
                      <a:r>
                        <a:rPr lang="en-US" altLang="ko-KR" sz="700" u="none" strike="noStrike">
                          <a:effectLst/>
                        </a:rPr>
                        <a:t>DB</a:t>
                      </a:r>
                      <a:r>
                        <a:rPr lang="ko-KR" altLang="en-US" sz="700" u="none" strike="noStrike">
                          <a:effectLst/>
                        </a:rPr>
                        <a:t>에 저장되어야 한다</a:t>
                      </a:r>
                      <a:r>
                        <a:rPr lang="en-US" altLang="ko-KR" sz="700" u="none" strike="noStrike">
                          <a:effectLst/>
                        </a:rPr>
                        <a:t>.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BFM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extLst>
                  <a:ext uri="{0D108BD9-81ED-4DB2-BD59-A6C34878D82A}">
                    <a16:rowId xmlns:a16="http://schemas.microsoft.com/office/drawing/2014/main" val="3477959520"/>
                  </a:ext>
                </a:extLst>
              </a:tr>
              <a:tr h="1965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MJF_003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회원가입 완료 후 회원가입 성공 메시지가 출력되어야 한다</a:t>
                      </a:r>
                      <a:r>
                        <a:rPr lang="en-US" altLang="ko-KR" sz="700" u="none" strike="noStrike">
                          <a:effectLst/>
                        </a:rPr>
                        <a:t>.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BFM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extLst>
                  <a:ext uri="{0D108BD9-81ED-4DB2-BD59-A6C34878D82A}">
                    <a16:rowId xmlns:a16="http://schemas.microsoft.com/office/drawing/2014/main" val="841761785"/>
                  </a:ext>
                </a:extLst>
              </a:tr>
              <a:tr h="1965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MJF_004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회원가입 실패시 회원가입 실패 메시지가 출력되어야 한다</a:t>
                      </a:r>
                      <a:r>
                        <a:rPr lang="en-US" altLang="ko-KR" sz="700" u="none" strike="noStrike">
                          <a:effectLst/>
                        </a:rPr>
                        <a:t>.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BFM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extLst>
                  <a:ext uri="{0D108BD9-81ED-4DB2-BD59-A6C34878D82A}">
                    <a16:rowId xmlns:a16="http://schemas.microsoft.com/office/drawing/2014/main" val="3193989742"/>
                  </a:ext>
                </a:extLst>
              </a:tr>
              <a:tr h="1965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MJF_005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고객등록시 고객 번호 </a:t>
                      </a:r>
                      <a:r>
                        <a:rPr lang="en-US" altLang="ko-KR" sz="700" u="none" strike="noStrike">
                          <a:effectLst/>
                        </a:rPr>
                        <a:t>, </a:t>
                      </a:r>
                      <a:r>
                        <a:rPr lang="ko-KR" altLang="en-US" sz="700" u="none" strike="noStrike">
                          <a:effectLst/>
                        </a:rPr>
                        <a:t>이름 </a:t>
                      </a:r>
                      <a:r>
                        <a:rPr lang="en-US" altLang="ko-KR" sz="700" u="none" strike="noStrike">
                          <a:effectLst/>
                        </a:rPr>
                        <a:t>, </a:t>
                      </a:r>
                      <a:r>
                        <a:rPr lang="ko-KR" altLang="en-US" sz="700" u="none" strike="noStrike">
                          <a:effectLst/>
                        </a:rPr>
                        <a:t>전화번호</a:t>
                      </a:r>
                      <a:r>
                        <a:rPr lang="en-US" altLang="ko-KR" sz="700" u="none" strike="noStrike">
                          <a:effectLst/>
                        </a:rPr>
                        <a:t>, </a:t>
                      </a:r>
                      <a:r>
                        <a:rPr lang="ko-KR" altLang="en-US" sz="700" u="none" strike="noStrike">
                          <a:effectLst/>
                        </a:rPr>
                        <a:t>주소는 필수여야 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BFM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extLst>
                  <a:ext uri="{0D108BD9-81ED-4DB2-BD59-A6C34878D82A}">
                    <a16:rowId xmlns:a16="http://schemas.microsoft.com/office/drawing/2014/main" val="3772435941"/>
                  </a:ext>
                </a:extLst>
              </a:tr>
              <a:tr h="1965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MJF_006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가입일자는 현재 시간으로 </a:t>
                      </a:r>
                      <a:r>
                        <a:rPr lang="en-US" altLang="ko-KR" sz="700" u="none" strike="noStrike">
                          <a:effectLst/>
                        </a:rPr>
                        <a:t>DB</a:t>
                      </a:r>
                      <a:r>
                        <a:rPr lang="ko-KR" altLang="en-US" sz="700" u="none" strike="noStrike">
                          <a:effectLst/>
                        </a:rPr>
                        <a:t>에 저장되어야 한다</a:t>
                      </a:r>
                      <a:r>
                        <a:rPr lang="en-US" altLang="ko-KR" sz="700" u="none" strike="noStrike">
                          <a:effectLst/>
                        </a:rPr>
                        <a:t>.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BFM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extLst>
                  <a:ext uri="{0D108BD9-81ED-4DB2-BD59-A6C34878D82A}">
                    <a16:rowId xmlns:a16="http://schemas.microsoft.com/office/drawing/2014/main" val="471201253"/>
                  </a:ext>
                </a:extLst>
              </a:tr>
              <a:tr h="1965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MJF_007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고객번호는 고객등록시 자동으로 생성되도록 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BFM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extLst>
                  <a:ext uri="{0D108BD9-81ED-4DB2-BD59-A6C34878D82A}">
                    <a16:rowId xmlns:a16="http://schemas.microsoft.com/office/drawing/2014/main" val="1327490752"/>
                  </a:ext>
                </a:extLst>
              </a:tr>
              <a:tr h="196579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할인방법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en-US" sz="700" u="none" strike="noStrike">
                          <a:effectLst/>
                        </a:rPr>
                        <a:t>DMF, Discount Method Funtion)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DMF_001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할인을 받을 수 있는 기능이 있어야한다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정창호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BFM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extLst>
                  <a:ext uri="{0D108BD9-81ED-4DB2-BD59-A6C34878D82A}">
                    <a16:rowId xmlns:a16="http://schemas.microsoft.com/office/drawing/2014/main" val="2913519373"/>
                  </a:ext>
                </a:extLst>
              </a:tr>
              <a:tr h="1965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DMF_002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쿠폰이 없을시 쿠폰이 없습니다를 출력 할 수 있어야 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BFM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extLst>
                  <a:ext uri="{0D108BD9-81ED-4DB2-BD59-A6C34878D82A}">
                    <a16:rowId xmlns:a16="http://schemas.microsoft.com/office/drawing/2014/main" val="3200704082"/>
                  </a:ext>
                </a:extLst>
              </a:tr>
              <a:tr h="1965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DMF_003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쿠폰을 사용시 사용한 쿠폰을 쓸수 없게 할수 있어야 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BFM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extLst>
                  <a:ext uri="{0D108BD9-81ED-4DB2-BD59-A6C34878D82A}">
                    <a16:rowId xmlns:a16="http://schemas.microsoft.com/office/drawing/2014/main" val="1037142429"/>
                  </a:ext>
                </a:extLst>
              </a:tr>
              <a:tr h="1965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DMF_004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쿠폰을 등록 할수 있어야 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BFM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extLst>
                  <a:ext uri="{0D108BD9-81ED-4DB2-BD59-A6C34878D82A}">
                    <a16:rowId xmlns:a16="http://schemas.microsoft.com/office/drawing/2014/main" val="147847640"/>
                  </a:ext>
                </a:extLst>
              </a:tr>
              <a:tr h="1965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DMF_005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쿠폰 목록이 보여야한다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BFM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extLst>
                  <a:ext uri="{0D108BD9-81ED-4DB2-BD59-A6C34878D82A}">
                    <a16:rowId xmlns:a16="http://schemas.microsoft.com/office/drawing/2014/main" val="4137057666"/>
                  </a:ext>
                </a:extLst>
              </a:tr>
              <a:tr h="7863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6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고객의 요구사항 작성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en-US" sz="700" u="none" strike="noStrike">
                          <a:effectLst/>
                        </a:rPr>
                        <a:t>CCR, Complete Customer Requirements)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CCR_001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고객의 요구사항을 작성 할 수 있는 기능이 있어야 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정창호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BFM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7" marR="6317" marT="6317" marB="0" anchor="ctr"/>
                </a:tc>
                <a:extLst>
                  <a:ext uri="{0D108BD9-81ED-4DB2-BD59-A6C34878D82A}">
                    <a16:rowId xmlns:a16="http://schemas.microsoft.com/office/drawing/2014/main" val="2771105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69536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자연주의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자연주의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자연주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458</TotalTime>
  <Words>864</Words>
  <Application>Microsoft Office PowerPoint</Application>
  <PresentationFormat>와이드스크린</PresentationFormat>
  <Paragraphs>275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Garamond</vt:lpstr>
      <vt:lpstr>자연주의</vt:lpstr>
      <vt:lpstr>프로젝트 발표 자료</vt:lpstr>
      <vt:lpstr>프로젝트 만든 이유</vt:lpstr>
      <vt:lpstr>프로젝트 Process</vt:lpstr>
      <vt:lpstr>요구사항 정의서</vt:lpstr>
      <vt:lpstr>기능 정의서(김민규)</vt:lpstr>
      <vt:lpstr>기능 정의서(정창호)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발표 자료</dc:title>
  <dc:creator> </dc:creator>
  <cp:lastModifiedBy> </cp:lastModifiedBy>
  <cp:revision>11</cp:revision>
  <dcterms:created xsi:type="dcterms:W3CDTF">2020-01-07T00:16:29Z</dcterms:created>
  <dcterms:modified xsi:type="dcterms:W3CDTF">2020-01-08T05:25:29Z</dcterms:modified>
</cp:coreProperties>
</file>