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2-02T06:24:04.29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0 199 0,'25'0'47,"-1"0"-31,49 0-1,-48 0-15,121 0 32,-73 0-17,1 0-15,-25 0 16,48 24-16,-23-24 16,23 25-16,-23-25 15,-26 0-15,-23 0 16,24 0-16,24 0 15,-49 0-15,25 0 16,-24 0-16,-1 0 16,74 0-16,-74 0 15,25 0-15,0 0 16,24 0-16,-24 0 16,0 0-1,0 0-15,48-25 16,-23 25-1,-26 0 1,1 0-16,0 0 16,0 0-16,0 0 15,0 0-15,0 0 16,-25 0-16,0 0 16,25 0-16,0 0 15,-24 0-15,-1 0 16,0 0-16,1 0 15,-1 0-15,49 0 16,196 0 15,-244 0-15,-1 0-16,0 0 16,25 0-16,-24 0 15,23 0-15,-23-24 16,24 24-16,0 0 15,-49-25-15,97 25 16,-72 0 0,24 0-16,-1 0 15,26 0-15,-25 0 16,-1 0-16,-23 0 16,-1 0-16,50 0 15,-50 0-15,0 0 16,1 0-16,24-24 15,-1 24-15,50 0 16,-73 0 0,-1 0-16,0 0 15,25 0-15,-24 0 16,24 0 0,-25 0-16,25 0 15,0 0-15,24 0 16,-24 0-16,24 0 15,-24 0-15,0 0 16,0 0 0,73 0-1,-73 0 1,-25 0-16,25 0 16,24 0-16,-48 0 15,23 0-15,26 0 16,48 0-1,-25 0-15,1 0 16,24 0-16,-73 0 16,73 0-16,-24-24 15,48 24-15,-48 0 16,-49 0-16,73-25 16,-73 25-16,73 0 15,-49 0-15,-24 0 16,73 0-1,-48 0-15,-1 0 0,49 0 16,1050-24 31,-1050 24-31,-73 0-16,49 0 15,-49 0-15,366 0 31,-342 0-15,0 0-16,1 0 16,365 0-1,-390 0 1,24 0-16,-24 0 16,-24-49-16,24 49 15,-1 0-15,-23 0 16,24 0-16,24 0 15,0 0-15,-24 0 16,0 0 0,0 0-1,0 0 1,-25 0-16,0-24 16,1 24-16,24 0 15,0 0 1,-25 0-16,0 0 15,25 0 1,-24 0-16,-1 0 16,25 0 31,-25 0-32,-24 24 110,25-24-109,-25 24-1,24 1 1,-24-1 0,25 1-1,-50-25 251,-24 0-250,1 0-16,-1 0 15,0 0-15,0 0 16,-24 0-1,48 0-15,1 0 16,-25 24 0,0-24-16,-48 0 15,23 0 1,25 24 0,25-24-1,-49 0-15,48 0 16,1 0-1,-1 0-15,1 0 16,-25 0 0,0 0-16,-24 0 15,-49 0-15,97 0 16,-927 74 15,879-74-31,-25 0 16,-49 0-16,99 0 15,-50 24-15,25-24 16,-49 0-16,-25 25 16,49-1-16,1-24 15,48 24 1,-220 1-16,171-25 0,-48 0 16,-1 24-1,50-24-15,-25 0 16,73 25-16,-73-25 15,24 0-15,-24 0 16,0 0-16,24 0 16,-49 0-16,1 0 15,-1 0-15,25 0 16,-24 0-16,24 0 16,0 0-16,-25 0 15,25 0 1,73 0-16,-49 0 15,25 0-15,0 0 16,24 0-16,-24 0 16,-49-25-16,73 25 15,-25-24-15,26 24 16,-1 0-16,0 0 16,-24-25-1,48 25-15,-48-24 16,-74 0-16,50 24 15,-25 0-15,-1 0 16,50 0-16,0 0 16,0 0-16,24 0 15,-24 0-15,48 0 16,1 0 0,-1 0-16,-195 0 46,196 0-14,-25 0-17,-24 0 1,49 0 0,-25 0-16,-25 0 15,1 0-15,24 0 16,-24 0-16,0 0 15,48 0-15,-24 0 16,1 0 0,23 0-16,-24 0 15,25 0-15,-49 0 16,-1 0-16,1 0 16,49 0-1,-1 0 1,1 0 15,-1 0-15,-97 0-1,25 0 1,-99 0-16,-24 0 16,49 0-1,0 0-15,123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6:24:30.87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4363B1-F5B6-46AB-B053-AEB71A61B1F1}" emma:medium="tactile" emma:mode="ink">
          <msink:context xmlns:msink="http://schemas.microsoft.com/ink/2010/main" type="inkDrawing" rotatedBoundingBox="3319,4408 6050,4319 6058,4563 3327,4652" shapeName="Other"/>
        </emma:interpretation>
      </emma:emma>
    </inkml:annotationXML>
    <inkml:trace contextRef="#ctx0" brushRef="#br0">14 276 387 0,'0'0'115'0,"0"0"-59"15,0 0 51-15,0 0-16 16,0 0-36-16,0 0-15 15,0 0-2-15,-12 0-10 16,12 0 4-16,0 0 4 0,0 0-15 16,0 0-10-16,0 0 0 15,0 0-4-15,0-15-1 16,0-1-6-16,0-1-2 16,17 0-2-16,9 3 2 15,6 1-2-15,-4 1 3 16,4-1 0-16,-1-4-1 15,6 3-1-15,1 1-5 16,-1-2-12-16,0 7-1 16,0 2 11-16,-8-2 4 15,-3 5 3-15,-1 1-1 16,-13 2 1-16,-1 0-2 0,3 0 3 16,-2 0-1-16,5 2 1 15,3 15-1-15,-3 0 3 16,9-1 0-16,0 1-2 15,-3-3 2-15,2-3-2 16,-2 0 0-16,-3-3 2 16,-2-2-1-16,-4-1 1 15,-3-1 1-15,-5-2-1 16,-6-2 0-16,6 0 0 16,-6 0 2-16,14 0-2 15,9-8 1-15,3-17-1 16,0-3 0-16,-4 3 2 15,4 0 0-15,-3 6-2 0,-9-1 5 16,4 7-3 0,2-2-1-16,-9 5 3 0,1 4-3 15,2 0 0-15,-8 3 1 16,-1 3-2-16,7 0 0 16,-7 0 1-16,1 0 0 15,3 0 0-15,2 0 1 16,1 6 5-16,2 13 9 15,3 1-4-15,-5 0-9 16,8-4-2-16,-3 1 1 16,3-4-2-16,3 1 1 15,-3 0-1-15,11-2 0 16,-2-4 0-16,2 0 0 16,1-5 0-16,5-3 0 0,12 0 2 15,14 0 1-15,2-14-3 16,10-8-5-16,-6 3-4 15,-15-2 4-15,-2 13 4 16,-24 3-2-16,-8 2 3 16,-3 3 0-16,-2 0 0 15,2 0 8-15,14 0 7 16,12 0 0-16,6 0 2 16,14 0-2-16,-3 0-2 15,-3 0-5-15,-2 0-7 16,2 0-1-16,-3 0 0 15,9 3-1-15,-3 2-1 16,-5 1 2-16,8-6-1 0,-15 0-5 16,-5 0-15-1,-6 0-48-15,-22 0-84 0,-15 0-177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02T06:24:32.73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22D673-E196-4C7D-8FD7-2DEF53FC4EB2}" emma:medium="tactile" emma:mode="ink">
          <msink:context xmlns:msink="http://schemas.microsoft.com/ink/2010/main" type="inkDrawing" rotatedBoundingBox="3211,10773 5433,10721 5437,10887 3215,10939" shapeName="Other"/>
        </emma:interpretation>
      </emma:emma>
    </inkml:annotationXML>
    <inkml:trace contextRef="#ctx0" brushRef="#br0">74 186 467 0,'0'0'126'0,"0"0"-113"16,0 0 5-16,0 0 96 15,0 0-32-15,0 0-36 16,0 0-13-16,-69 0-17 15,69-4 15-15,0-15 41 16,26-1-43-16,-3 2 7 16,-9 1 1-16,-8 8-2 15,6 1-12-15,-7 0-17 16,15 2-3-16,-2-2-2 16,7-1-1-16,7 7-3 0,-9 2 1 15,-3 0 1-15,-9 0-1 16,6 0-6-16,-2 0 6 15,-4 0 1-15,6 5 0 16,-2 9 1-16,2-3 0 16,9 0 1-16,-4-2-2 15,16-6 0-15,7-3-1 16,4 0-5-16,5 0-1 16,9-17 6-16,-8-11 0 15,2 3 2-15,-14 3-1 16,-6 11-1-16,-20 8-1 15,-5 0-1-15,2 3-2 16,-2 0-6-16,5 0 12 16,3 0 0-16,-3 0 1 15,9 6 0-15,-1-1-1 0,-2 1 0 16,9 0 1-16,5-4-2 16,-5-2 2-16,5 0-2 15,6 0 2-15,-6 0-2 16,12 0-3-16,-1 0 0 15,1 0 3-15,14 0-1 16,-15-2 2-16,-5 2 0 16,0 0 0-16,-5 0-3 15,-7 0 2-15,6 0 1 16,-5 2 0-16,-9 4 0 16,8-4-1-16,1 4-2 15,11-3-3-15,-1 3-4 0,1 0-7 16,9-2-9-16,-18 5 4 15,12 5-21-15,-12-1-15 16,-2 2-13-16,-1-7-50 16,7-8-100-16,5 0-259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4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8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2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4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7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6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8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1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3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5C88-85E3-41D3-A146-82E73182E3F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957C-CD68-4B76-BCDA-B3B62F90C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35"/>
            <a:ext cx="7563143" cy="5054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286" y="912603"/>
            <a:ext cx="4685714" cy="25142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7038" y="2004646"/>
            <a:ext cx="3912577" cy="589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118946" y="2154115"/>
            <a:ext cx="5838092" cy="729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523892" y="2444262"/>
            <a:ext cx="1573823" cy="237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193375" y="869178"/>
              <a:ext cx="3772440" cy="15912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95" y="773058"/>
                <a:ext cx="38682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잉크 13"/>
              <p14:cNvContentPartPr/>
              <p14:nvPr/>
            </p14:nvContentPartPr>
            <p14:xfrm>
              <a:off x="1197055" y="1575498"/>
              <a:ext cx="983160" cy="9864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8415" y="1567578"/>
                <a:ext cx="9990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잉크 15"/>
              <p14:cNvContentPartPr/>
              <p14:nvPr/>
            </p14:nvContentPartPr>
            <p14:xfrm>
              <a:off x="1155655" y="3870858"/>
              <a:ext cx="802080" cy="6732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7375" y="3861858"/>
                <a:ext cx="81252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6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2022-12-02T06:20:56Z</dcterms:created>
  <dcterms:modified xsi:type="dcterms:W3CDTF">2022-12-02T06:24:43Z</dcterms:modified>
</cp:coreProperties>
</file>