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24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B146-35E7-4995-BEBE-2DD8EEFC4E2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4433-CBA6-4721-8064-325190A5E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2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B146-35E7-4995-BEBE-2DD8EEFC4E2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4433-CBA6-4721-8064-325190A5E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5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B146-35E7-4995-BEBE-2DD8EEFC4E2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4433-CBA6-4721-8064-325190A5E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8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B146-35E7-4995-BEBE-2DD8EEFC4E2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4433-CBA6-4721-8064-325190A5E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5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B146-35E7-4995-BEBE-2DD8EEFC4E2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4433-CBA6-4721-8064-325190A5E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7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B146-35E7-4995-BEBE-2DD8EEFC4E2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4433-CBA6-4721-8064-325190A5E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8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B146-35E7-4995-BEBE-2DD8EEFC4E2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4433-CBA6-4721-8064-325190A5E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B146-35E7-4995-BEBE-2DD8EEFC4E2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4433-CBA6-4721-8064-325190A5E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7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B146-35E7-4995-BEBE-2DD8EEFC4E2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4433-CBA6-4721-8064-325190A5E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9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B146-35E7-4995-BEBE-2DD8EEFC4E2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4433-CBA6-4721-8064-325190A5E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12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B146-35E7-4995-BEBE-2DD8EEFC4E2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4433-CBA6-4721-8064-325190A5E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95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FB146-35E7-4995-BEBE-2DD8EEFC4E2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54433-CBA6-4721-8064-325190A5E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9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66" y="367095"/>
            <a:ext cx="9066667" cy="6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7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2022-12-02T07:05:29Z</dcterms:created>
  <dcterms:modified xsi:type="dcterms:W3CDTF">2022-12-02T07:05:36Z</dcterms:modified>
</cp:coreProperties>
</file>