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9" r:id="rId4"/>
    <p:sldId id="272" r:id="rId5"/>
    <p:sldId id="268" r:id="rId6"/>
    <p:sldId id="271" r:id="rId7"/>
    <p:sldId id="288" r:id="rId8"/>
    <p:sldId id="289" r:id="rId9"/>
    <p:sldId id="283" r:id="rId10"/>
    <p:sldId id="287" r:id="rId11"/>
    <p:sldId id="286" r:id="rId12"/>
    <p:sldId id="285" r:id="rId13"/>
    <p:sldId id="284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pPr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10160" y="-29210"/>
            <a:ext cx="12202160" cy="1962150"/>
            <a:chOff x="-20320" y="-29210"/>
            <a:chExt cx="12212320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210"/>
              <a:ext cx="1219200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320" y="-29210"/>
              <a:ext cx="12212320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160" y="4906010"/>
            <a:ext cx="12212320" cy="1962150"/>
            <a:chOff x="-10160" y="4906010"/>
            <a:chExt cx="12212320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8890" y="4906010"/>
              <a:ext cx="1219200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10160" y="4906010"/>
              <a:ext cx="12212320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627235" y="5887085"/>
            <a:ext cx="274320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김민극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6482" y="2535133"/>
            <a:ext cx="6247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Back Propagation Algorithm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59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C:\Users\Administrator\Desktop\새 폴더 (2)\Cap 2018-03-20 01-37-33-8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56005"/>
            <a:ext cx="5027875" cy="4788204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3935" y="1056006"/>
            <a:ext cx="5015265" cy="478820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027876" y="2494446"/>
            <a:ext cx="892258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10910" y="1114428"/>
            <a:ext cx="6181090" cy="472978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10910" y="1378277"/>
            <a:ext cx="6005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앞선 페이지의 </a:t>
            </a:r>
            <a:r>
              <a:rPr lang="en-US" altLang="ko-KR" dirty="0" smtClean="0">
                <a:solidFill>
                  <a:schemeClr val="bg1"/>
                </a:solidFill>
              </a:rPr>
              <a:t>BPA </a:t>
            </a:r>
            <a:r>
              <a:rPr lang="ko-KR" altLang="en-US" dirty="0" smtClean="0">
                <a:solidFill>
                  <a:schemeClr val="bg1"/>
                </a:solidFill>
              </a:rPr>
              <a:t>예시에서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[1](Sum)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[2](Sigmoid)</a:t>
            </a:r>
            <a:r>
              <a:rPr lang="ko-KR" altLang="en-US" dirty="0" smtClean="0">
                <a:solidFill>
                  <a:schemeClr val="bg1"/>
                </a:solidFill>
              </a:rPr>
              <a:t>을 구하는 과정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890029" y="3226864"/>
            <a:ext cx="443511" cy="410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898240" y="4067887"/>
            <a:ext cx="443511" cy="410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890030" y="5020615"/>
            <a:ext cx="443511" cy="410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0437577" y="2896141"/>
            <a:ext cx="596824" cy="37780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0473167" y="2993245"/>
            <a:ext cx="694015" cy="106004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10473167" y="3085044"/>
            <a:ext cx="779331" cy="200785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1252498" y="5378345"/>
            <a:ext cx="443511" cy="410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1268017" y="4478545"/>
            <a:ext cx="443511" cy="410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309995" y="3389303"/>
            <a:ext cx="443511" cy="410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309996" y="2582586"/>
            <a:ext cx="443511" cy="410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0473167" y="3383505"/>
            <a:ext cx="794850" cy="97375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473167" y="3535905"/>
            <a:ext cx="836829" cy="893361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473166" y="3675480"/>
            <a:ext cx="779332" cy="175579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0473166" y="4175841"/>
            <a:ext cx="779332" cy="37753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10473166" y="3675480"/>
            <a:ext cx="836829" cy="40641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0437577" y="4517009"/>
            <a:ext cx="779332" cy="1007347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0473167" y="5431274"/>
            <a:ext cx="743742" cy="22887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0474076" y="4839925"/>
            <a:ext cx="778422" cy="53842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10473166" y="3876246"/>
            <a:ext cx="836829" cy="131319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28813" y="2787915"/>
            <a:ext cx="4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48780" y="2213254"/>
            <a:ext cx="40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8702316" y="4003828"/>
            <a:ext cx="892258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010911" y="3953212"/>
            <a:ext cx="2691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이와 같은 과정으로 계산을 수행 하게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2683" y="2993245"/>
            <a:ext cx="2795526" cy="280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7396" y="4003828"/>
            <a:ext cx="2364830" cy="280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1135380" y="254635"/>
            <a:ext cx="5243518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코드 </a:t>
            </a:r>
            <a:r>
              <a:rPr lang="en-US" altLang="ko-KR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(</a:t>
            </a:r>
            <a:r>
              <a:rPr lang="en-US" altLang="ko-KR" sz="36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Sum,Sigmoid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95770" y="74072"/>
            <a:ext cx="2058984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40523" y="272533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BP_Learn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12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C:\Users\Administrator\Desktop\새 폴더 (2)\Cap 2018-03-20 01-38-16-9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5371"/>
            <a:ext cx="4790661" cy="474908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10910" y="1378277"/>
            <a:ext cx="6005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앞선 페이지의 </a:t>
            </a:r>
            <a:r>
              <a:rPr lang="en-US" altLang="ko-KR" dirty="0" smtClean="0">
                <a:solidFill>
                  <a:schemeClr val="bg1"/>
                </a:solidFill>
              </a:rPr>
              <a:t>BPA </a:t>
            </a:r>
            <a:r>
              <a:rPr lang="ko-KR" altLang="en-US" dirty="0" smtClean="0">
                <a:solidFill>
                  <a:schemeClr val="bg1"/>
                </a:solidFill>
              </a:rPr>
              <a:t>예시에서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[3] Delta</a:t>
            </a:r>
            <a:r>
              <a:rPr lang="ko-KR" altLang="en-US" dirty="0" smtClean="0">
                <a:solidFill>
                  <a:schemeClr val="bg1"/>
                </a:solidFill>
              </a:rPr>
              <a:t>를 구하는 과정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10910" y="1114428"/>
            <a:ext cx="6181090" cy="46900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055370"/>
            <a:ext cx="4790661" cy="472978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790661" y="2494446"/>
            <a:ext cx="934279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Administrator\Desktop\새 폴더 (2)\Cap 2018-03-20 02-03-21-34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5826" y="3257676"/>
            <a:ext cx="3170583" cy="904875"/>
          </a:xfrm>
          <a:prstGeom prst="rect">
            <a:avLst/>
          </a:prstGeom>
          <a:noFill/>
        </p:spPr>
      </p:pic>
      <p:sp>
        <p:nvSpPr>
          <p:cNvPr id="12" name="오른쪽 화살표 11"/>
          <p:cNvSpPr/>
          <p:nvPr/>
        </p:nvSpPr>
        <p:spPr>
          <a:xfrm>
            <a:off x="7953568" y="3470701"/>
            <a:ext cx="892258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10910" y="3434474"/>
            <a:ext cx="1790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편미분의</a:t>
            </a:r>
            <a:r>
              <a:rPr lang="ko-KR" altLang="en-US" dirty="0" smtClean="0">
                <a:solidFill>
                  <a:schemeClr val="bg1"/>
                </a:solidFill>
              </a:rPr>
              <a:t> 과정을 거친다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8369" y="2919883"/>
            <a:ext cx="3318987" cy="14035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135380" y="254635"/>
            <a:ext cx="5243518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코드 </a:t>
            </a:r>
            <a:r>
              <a:rPr lang="en-US" altLang="ko-KR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(Delta)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95770" y="74072"/>
            <a:ext cx="2058984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40523" y="272533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BP_Learn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12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 descr="C:\Users\Administrator\Desktop\새 폴더 (2)\Cap 2018-03-20 01-38-31-77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5370"/>
            <a:ext cx="4830417" cy="4629813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0" y="1055370"/>
            <a:ext cx="4790661" cy="472978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790661" y="2494446"/>
            <a:ext cx="934279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4087" y="1055370"/>
            <a:ext cx="6327913" cy="474908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10910" y="1378277"/>
            <a:ext cx="6005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앞선 페이지의 </a:t>
            </a:r>
            <a:r>
              <a:rPr lang="en-US" altLang="ko-KR" dirty="0" smtClean="0">
                <a:solidFill>
                  <a:schemeClr val="bg1"/>
                </a:solidFill>
              </a:rPr>
              <a:t>BPA </a:t>
            </a:r>
            <a:r>
              <a:rPr lang="ko-KR" altLang="en-US" dirty="0" smtClean="0">
                <a:solidFill>
                  <a:schemeClr val="bg1"/>
                </a:solidFill>
              </a:rPr>
              <a:t>예시에서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[4] Weight </a:t>
            </a:r>
            <a:r>
              <a:rPr lang="ko-KR" altLang="en-US" dirty="0" smtClean="0">
                <a:solidFill>
                  <a:schemeClr val="bg1"/>
                </a:solidFill>
              </a:rPr>
              <a:t>갱신 과정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Administrator\Desktop\새 폴더 (2)\Cap 2018-03-20 02-06-05-3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2383" y="2130931"/>
            <a:ext cx="3190461" cy="447675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537395" y="3081130"/>
            <a:ext cx="4253265" cy="28070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pc\Documents\반디카메라\Cap 2017-06-06 17-35-37-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4852" y="2746287"/>
            <a:ext cx="2809461" cy="269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1135380" y="254635"/>
            <a:ext cx="5243518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코드 </a:t>
            </a:r>
            <a:r>
              <a:rPr lang="en-US" altLang="ko-KR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(Weight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갱신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7944678" y="4070362"/>
            <a:ext cx="934279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64087" y="4070362"/>
            <a:ext cx="208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구현한 결과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19973" y="74072"/>
            <a:ext cx="2058984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64726" y="272533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BP_Learn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12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135380" y="254635"/>
            <a:ext cx="4799330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BP 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테스트 결과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C:\Users\pc\Desktop\3700\새 폴더\4학년2학기\캡스톤2\내일발표\Cap 2017-11-26 21-42-45-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4088" y="1290759"/>
            <a:ext cx="4598762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\Desktop\3700\새 폴더\4학년2학기\캡스톤2\내일발표\Cap 2017-11-26 21-43-33-3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4088" y="5067423"/>
            <a:ext cx="459876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144338" y="1885129"/>
            <a:ext cx="3442923" cy="236764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9751" y="1957690"/>
            <a:ext cx="3127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1. BP </a:t>
            </a:r>
            <a:r>
              <a:rPr lang="ko-KR" altLang="en-US" dirty="0" smtClean="0">
                <a:solidFill>
                  <a:schemeClr val="bg1"/>
                </a:solidFill>
              </a:rPr>
              <a:t>선택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2. EX-OR </a:t>
            </a:r>
            <a:r>
              <a:rPr lang="ko-KR" altLang="en-US" dirty="0" smtClean="0">
                <a:solidFill>
                  <a:schemeClr val="bg1"/>
                </a:solidFill>
              </a:rPr>
              <a:t>데이터 선택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3. </a:t>
            </a:r>
            <a:r>
              <a:rPr lang="ko-KR" altLang="en-US" dirty="0" smtClean="0">
                <a:solidFill>
                  <a:schemeClr val="bg1"/>
                </a:solidFill>
              </a:rPr>
              <a:t>입력 정보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4. Epoch </a:t>
            </a:r>
            <a:r>
              <a:rPr lang="ko-KR" altLang="en-US" dirty="0" smtClean="0">
                <a:solidFill>
                  <a:schemeClr val="bg1"/>
                </a:solidFill>
              </a:rPr>
              <a:t>수행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5. Test </a:t>
            </a:r>
            <a:r>
              <a:rPr lang="ko-KR" altLang="en-US" dirty="0" smtClean="0">
                <a:solidFill>
                  <a:schemeClr val="bg1"/>
                </a:solidFill>
              </a:rPr>
              <a:t>후 결과 도출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3622706" y="2643513"/>
            <a:ext cx="673104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04088" y="2451725"/>
            <a:ext cx="968215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14909" y="5067422"/>
            <a:ext cx="4355283" cy="123598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338" y="1431436"/>
            <a:ext cx="334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 진행 순서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12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17655" y="2386097"/>
            <a:ext cx="838650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11500" b="1" dirty="0" smtClean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918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605" y="2957195"/>
            <a:ext cx="4112260" cy="3223260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5135" cy="12141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3075" y="2484755"/>
            <a:ext cx="3900805" cy="4846320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28620" y="1774825"/>
            <a:ext cx="18478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880" y="1651635"/>
            <a:ext cx="406844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346438" y="3901136"/>
            <a:ext cx="80645" cy="80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6" name="TextBox 15"/>
          <p:cNvSpPr txBox="1"/>
          <p:nvPr/>
        </p:nvSpPr>
        <p:spPr>
          <a:xfrm>
            <a:off x="8443006" y="3728263"/>
            <a:ext cx="216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BP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82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>
            <a:spLocks/>
          </p:cNvSpPr>
          <p:nvPr/>
        </p:nvSpPr>
        <p:spPr>
          <a:xfrm rot="10800000">
            <a:off x="7594448" y="2781524"/>
            <a:ext cx="4597552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092687" y="3139944"/>
            <a:ext cx="5752672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		1.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BP Class 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63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135380" y="254635"/>
            <a:ext cx="4799330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BP 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클래스 상속 구조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977650" y="1912665"/>
            <a:ext cx="2058984" cy="64386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7650" y="204045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BP_File</a:t>
            </a:r>
            <a:r>
              <a:rPr lang="en-US" altLang="ko-KR" b="1" dirty="0" err="1">
                <a:solidFill>
                  <a:schemeClr val="bg1"/>
                </a:solidFill>
              </a:rPr>
              <a:t>_</a:t>
            </a:r>
            <a:r>
              <a:rPr lang="en-US" altLang="ko-KR" b="1" dirty="0" err="1" smtClean="0">
                <a:solidFill>
                  <a:schemeClr val="bg1"/>
                </a:solidFill>
              </a:rPr>
              <a:t>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6200000" flipH="1">
            <a:off x="2941480" y="2612715"/>
            <a:ext cx="946864" cy="815540"/>
          </a:xfrm>
          <a:prstGeom prst="bentConnector3">
            <a:avLst>
              <a:gd name="adj1" fmla="val 19714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22099" y="283581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상속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0527" y="3516276"/>
            <a:ext cx="2058984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80526" y="3714737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BP_Var_House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6200000" flipH="1">
            <a:off x="3944357" y="4383145"/>
            <a:ext cx="946864" cy="815540"/>
          </a:xfrm>
          <a:prstGeom prst="bentConnector3">
            <a:avLst>
              <a:gd name="adj1" fmla="val 19714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62084" y="4550140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상속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9412" y="5264347"/>
            <a:ext cx="2058984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94165" y="546280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BP_Learn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08102" y="3747631"/>
            <a:ext cx="2058984" cy="17151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52854" y="4420553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BP_Test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-1" y="1174111"/>
            <a:ext cx="11917017" cy="519687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241275" y="870704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●  </a:t>
            </a:r>
            <a:r>
              <a:rPr lang="en-US" altLang="ko-KR" b="1" dirty="0" smtClean="0">
                <a:solidFill>
                  <a:schemeClr val="bg1"/>
                </a:solidFill>
              </a:rPr>
              <a:t>Main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40534" y="870704"/>
            <a:ext cx="28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Bp_Class_Test_17_07_10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3532731" y="3772150"/>
            <a:ext cx="5197663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10019" y="1240036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LEARN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0768" y="1240036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TEST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01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135380" y="254635"/>
            <a:ext cx="4799330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각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Class 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  <a:sym typeface="Wingdings" panose="05000000000000000000" pitchFamily="2" charset="2"/>
              </a:rPr>
              <a:t>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1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5569" y="1655656"/>
            <a:ext cx="1778782" cy="12715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0322" y="2106741"/>
            <a:ext cx="170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BP_File</a:t>
            </a:r>
            <a:r>
              <a:rPr lang="en-US" altLang="ko-KR" b="1" dirty="0" err="1">
                <a:solidFill>
                  <a:schemeClr val="bg1"/>
                </a:solidFill>
              </a:rPr>
              <a:t>_</a:t>
            </a:r>
            <a:r>
              <a:rPr lang="en-US" altLang="ko-KR" b="1" dirty="0" err="1" smtClean="0">
                <a:solidFill>
                  <a:schemeClr val="bg1"/>
                </a:solidFill>
              </a:rPr>
              <a:t>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994351" y="2046928"/>
            <a:ext cx="673104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02719" y="1645473"/>
            <a:ext cx="2564648" cy="22724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02719" y="1798011"/>
            <a:ext cx="2807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1.txt </a:t>
            </a:r>
            <a:r>
              <a:rPr lang="ko-KR" altLang="en-US" dirty="0" smtClean="0">
                <a:solidFill>
                  <a:schemeClr val="bg1"/>
                </a:solidFill>
              </a:rPr>
              <a:t>파일 읽는 코드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2. </a:t>
            </a:r>
            <a:r>
              <a:rPr lang="ko-KR" altLang="en-US" dirty="0" smtClean="0">
                <a:solidFill>
                  <a:schemeClr val="bg1"/>
                </a:solidFill>
              </a:rPr>
              <a:t>읽어온 </a:t>
            </a:r>
            <a:r>
              <a:rPr lang="en-US" altLang="ko-KR" dirty="0" smtClean="0">
                <a:solidFill>
                  <a:schemeClr val="bg1"/>
                </a:solidFill>
              </a:rPr>
              <a:t>.txt </a:t>
            </a:r>
            <a:r>
              <a:rPr lang="ko-KR" altLang="en-US" dirty="0" smtClean="0">
                <a:solidFill>
                  <a:schemeClr val="bg1"/>
                </a:solidFill>
              </a:rPr>
              <a:t>파일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  </a:t>
            </a:r>
            <a:r>
              <a:rPr lang="ko-KR" altLang="en-US" dirty="0" smtClean="0">
                <a:solidFill>
                  <a:schemeClr val="bg1"/>
                </a:solidFill>
              </a:rPr>
              <a:t>사이즈 검사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66278" y="1655656"/>
            <a:ext cx="2058984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11031" y="1854117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BP_Learn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7841495" y="1798011"/>
            <a:ext cx="673104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733693" y="1655656"/>
            <a:ext cx="3277951" cy="403634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804031" y="1798011"/>
            <a:ext cx="2807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1. Activate </a:t>
            </a:r>
            <a:r>
              <a:rPr lang="ko-KR" altLang="en-US" dirty="0" smtClean="0">
                <a:solidFill>
                  <a:schemeClr val="bg1"/>
                </a:solidFill>
              </a:rPr>
              <a:t>알고리즘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2. Weight-Update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</a:rPr>
              <a:t>알고리즘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3. Error </a:t>
            </a:r>
            <a:r>
              <a:rPr lang="ko-KR" altLang="en-US" dirty="0" smtClean="0">
                <a:solidFill>
                  <a:schemeClr val="bg1"/>
                </a:solidFill>
              </a:rPr>
              <a:t>결과 값 도출   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4. </a:t>
            </a:r>
            <a:r>
              <a:rPr lang="ko-KR" altLang="en-US" dirty="0" smtClean="0">
                <a:solidFill>
                  <a:schemeClr val="bg1"/>
                </a:solidFill>
              </a:rPr>
              <a:t>각종 정보 </a:t>
            </a:r>
            <a:r>
              <a:rPr lang="en-US" altLang="ko-KR" dirty="0" smtClean="0">
                <a:solidFill>
                  <a:schemeClr val="bg1"/>
                </a:solidFill>
              </a:rPr>
              <a:t>.txt </a:t>
            </a:r>
            <a:r>
              <a:rPr lang="ko-KR" altLang="en-US" dirty="0" smtClean="0">
                <a:solidFill>
                  <a:schemeClr val="bg1"/>
                </a:solidFill>
              </a:rPr>
              <a:t>파일 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5. </a:t>
            </a:r>
            <a:r>
              <a:rPr lang="ko-KR" altLang="en-US" dirty="0" smtClean="0">
                <a:solidFill>
                  <a:schemeClr val="bg1"/>
                </a:solidFill>
              </a:rPr>
              <a:t>결과 값 간단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Test </a:t>
            </a:r>
            <a:r>
              <a:rPr lang="ko-KR" altLang="en-US" dirty="0" smtClean="0">
                <a:solidFill>
                  <a:schemeClr val="bg1"/>
                </a:solidFill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135380" y="254635"/>
            <a:ext cx="4799330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각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Class 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  <a:sym typeface="Wingdings" panose="05000000000000000000" pitchFamily="2" charset="2"/>
              </a:rPr>
              <a:t> 2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5888" y="1720584"/>
            <a:ext cx="2058984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0641" y="1919045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BP_Var_House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181105" y="1862939"/>
            <a:ext cx="673104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65036" y="1720585"/>
            <a:ext cx="2775665" cy="20181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13786" y="1862939"/>
            <a:ext cx="280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</a:rPr>
              <a:t>Bp_Learn</a:t>
            </a:r>
            <a:r>
              <a:rPr lang="en-US" altLang="ko-KR" dirty="0" smtClean="0">
                <a:solidFill>
                  <a:schemeClr val="bg1"/>
                </a:solidFill>
              </a:rPr>
              <a:t> Class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</a:rPr>
              <a:t>가상 함수로 호출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2. </a:t>
            </a:r>
            <a:r>
              <a:rPr lang="ko-KR" altLang="en-US" dirty="0" smtClean="0">
                <a:solidFill>
                  <a:schemeClr val="bg1"/>
                </a:solidFill>
              </a:rPr>
              <a:t>각종 정보 입력 및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96000" y="1661063"/>
            <a:ext cx="1558591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11031" y="1854117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BP_Test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654591" y="1798011"/>
            <a:ext cx="673104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87411" y="1661064"/>
            <a:ext cx="3277951" cy="207769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457749" y="1803418"/>
            <a:ext cx="2807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입력 값 </a:t>
            </a:r>
            <a:r>
              <a:rPr lang="en-US" altLang="ko-KR" dirty="0" smtClean="0">
                <a:solidFill>
                  <a:schemeClr val="bg1"/>
                </a:solidFill>
              </a:rPr>
              <a:t>Test </a:t>
            </a:r>
            <a:r>
              <a:rPr lang="ko-KR" altLang="en-US" dirty="0" smtClean="0">
                <a:solidFill>
                  <a:schemeClr val="bg1"/>
                </a:solidFill>
              </a:rPr>
              <a:t>위한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Activate </a:t>
            </a:r>
            <a:r>
              <a:rPr lang="ko-KR" altLang="en-US" dirty="0" smtClean="0">
                <a:solidFill>
                  <a:schemeClr val="bg1"/>
                </a:solidFill>
              </a:rPr>
              <a:t>알고리즘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2. </a:t>
            </a:r>
            <a:r>
              <a:rPr lang="ko-KR" altLang="en-US" dirty="0" smtClean="0">
                <a:solidFill>
                  <a:schemeClr val="bg1"/>
                </a:solidFill>
              </a:rPr>
              <a:t>각종 정보들 저장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</a:rPr>
              <a:t>되어있는 </a:t>
            </a:r>
            <a:r>
              <a:rPr lang="en-US" altLang="ko-KR" dirty="0" smtClean="0">
                <a:solidFill>
                  <a:schemeClr val="bg1"/>
                </a:solidFill>
              </a:rPr>
              <a:t>.txt </a:t>
            </a:r>
            <a:r>
              <a:rPr lang="ko-KR" altLang="en-US" dirty="0" smtClean="0">
                <a:solidFill>
                  <a:schemeClr val="bg1"/>
                </a:solidFill>
              </a:rPr>
              <a:t>파일 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</a:t>
            </a:r>
            <a:r>
              <a:rPr lang="ko-KR" altLang="en-US" dirty="0" smtClean="0">
                <a:solidFill>
                  <a:schemeClr val="bg1"/>
                </a:solidFill>
              </a:rPr>
              <a:t>들 </a:t>
            </a:r>
            <a:r>
              <a:rPr lang="en-US" altLang="ko-KR" dirty="0" smtClean="0">
                <a:solidFill>
                  <a:schemeClr val="bg1"/>
                </a:solidFill>
              </a:rPr>
              <a:t>read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25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>
            <a:spLocks/>
          </p:cNvSpPr>
          <p:nvPr/>
        </p:nvSpPr>
        <p:spPr>
          <a:xfrm rot="10800000">
            <a:off x="7594448" y="2781524"/>
            <a:ext cx="4597552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6092687" y="3139944"/>
            <a:ext cx="5752672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		</a:t>
            </a:r>
            <a:r>
              <a:rPr lang="en-US" altLang="ko-KR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altLang="en-US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코드 간단 설명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63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8" descr="C:\Users\pc\Documents\반디카메라\Cap 2017-06-06 16-27-18-5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6005"/>
            <a:ext cx="5118652" cy="41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1055370"/>
            <a:ext cx="6096000" cy="5702267"/>
          </a:xfrm>
          <a:prstGeom prst="rect">
            <a:avLst/>
          </a:prstGeom>
          <a:blipFill rotWithShape="1">
            <a:blip r:embed="rId3"/>
            <a:stretch>
              <a:fillRect l="-800" t="-534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38544" y="1036837"/>
            <a:ext cx="6053455" cy="58211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7" descr="C:\Users\pc\Downloads\Sigmoid Func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90395" y="1977729"/>
            <a:ext cx="2801605" cy="16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/>
          </p:cNvSpPr>
          <p:nvPr/>
        </p:nvSpPr>
        <p:spPr>
          <a:xfrm>
            <a:off x="1135380" y="254635"/>
            <a:ext cx="4799330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BPA 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예시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314861">
            <a:off x="1236539" y="2046906"/>
            <a:ext cx="77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W31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 rot="19429329">
            <a:off x="1257058" y="2514636"/>
            <a:ext cx="77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W32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2246" y="1976637"/>
            <a:ext cx="83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235078"/>
            <a:ext cx="113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23461" y="1607305"/>
            <a:ext cx="9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23461" y="2707165"/>
            <a:ext cx="9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23461" y="3916017"/>
            <a:ext cx="9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64296" y="2707165"/>
            <a:ext cx="92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6</a:t>
            </a:r>
            <a:endParaRPr lang="ko-KR" altLang="en-US" b="1" dirty="0"/>
          </a:p>
        </p:txBody>
      </p:sp>
      <p:sp>
        <p:nvSpPr>
          <p:cNvPr id="22" name="오른쪽 화살표 21"/>
          <p:cNvSpPr/>
          <p:nvPr/>
        </p:nvSpPr>
        <p:spPr>
          <a:xfrm>
            <a:off x="5118652" y="2494446"/>
            <a:ext cx="892258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512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>
            <a:spLocks/>
          </p:cNvSpPr>
          <p:nvPr/>
        </p:nvSpPr>
        <p:spPr>
          <a:xfrm>
            <a:off x="6010910" y="100330"/>
            <a:ext cx="1203960" cy="955040"/>
          </a:xfrm>
          <a:prstGeom prst="triangle">
            <a:avLst/>
          </a:prstGeom>
          <a:solidFill>
            <a:srgbClr val="222222"/>
          </a:solidFill>
          <a:ln w="0">
            <a:noFill/>
            <a:prstDash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02" name="자유형 1301"/>
          <p:cNvSpPr>
            <a:spLocks/>
          </p:cNvSpPr>
          <p:nvPr/>
        </p:nvSpPr>
        <p:spPr>
          <a:xfrm>
            <a:off x="0" y="0"/>
            <a:ext cx="6795770" cy="1056005"/>
          </a:xfrm>
          <a:custGeom>
            <a:avLst/>
            <a:gdLst>
              <a:gd name="TX0" fmla="*/ 0 w 6794940"/>
              <a:gd name="TY0" fmla="*/ 0 h 1213946"/>
              <a:gd name="TX1" fmla="*/ 299546 w 6794940"/>
              <a:gd name="TY1" fmla="*/ 0 h 1213946"/>
              <a:gd name="TX2" fmla="*/ 1418897 w 6794940"/>
              <a:gd name="TY2" fmla="*/ 0 h 1213946"/>
              <a:gd name="TX3" fmla="*/ 6794939 w 6794940"/>
              <a:gd name="TY3" fmla="*/ 0 h 1213946"/>
              <a:gd name="TX4" fmla="*/ 5990898 w 6794940"/>
              <a:gd name="TY4" fmla="*/ 1213945 h 1213946"/>
              <a:gd name="TX5" fmla="*/ 1418897 w 6794940"/>
              <a:gd name="TY5" fmla="*/ 1198179 h 1213946"/>
              <a:gd name="TX6" fmla="*/ 1 w 6794940"/>
              <a:gd name="TY6" fmla="*/ 1198179 h 1213946"/>
              <a:gd name="TX7" fmla="*/ 0 w 6794940"/>
              <a:gd name="TY7" fmla="*/ 1198179 h 1213946"/>
              <a:gd name="TX8" fmla="*/ 0 w 6794940"/>
              <a:gd name="TY8" fmla="*/ 0 h 121394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6794940" h="1213946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135380" y="254635"/>
            <a:ext cx="5243518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코드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 (</a:t>
            </a:r>
            <a:r>
              <a:rPr lang="ko-KR" altLang="en-US" sz="36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동적메모리할당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36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 descr="C:\Users\Administrator\Desktop\새 폴더 (2)\Cap 2018-03-20 01-19-10-9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6005"/>
            <a:ext cx="4780722" cy="5801995"/>
          </a:xfrm>
          <a:prstGeom prst="rect">
            <a:avLst/>
          </a:prstGeom>
          <a:noFill/>
        </p:spPr>
      </p:pic>
      <p:sp>
        <p:nvSpPr>
          <p:cNvPr id="18" name="오른쪽 화살표 17"/>
          <p:cNvSpPr/>
          <p:nvPr/>
        </p:nvSpPr>
        <p:spPr>
          <a:xfrm>
            <a:off x="4780722" y="2707165"/>
            <a:ext cx="892258" cy="425438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827037" y="1114428"/>
            <a:ext cx="6364963" cy="364641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10910" y="1378277"/>
            <a:ext cx="60054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●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Input, Weight, Weight Layer, Output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 </a:t>
            </a:r>
            <a:r>
              <a:rPr lang="ko-KR" altLang="en-US" dirty="0" smtClean="0">
                <a:solidFill>
                  <a:schemeClr val="bg1"/>
                </a:solidFill>
              </a:rPr>
              <a:t>각각을 동적 메모리 할당을 해준다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●  </a:t>
            </a:r>
            <a:r>
              <a:rPr lang="en-US" altLang="ko-KR" dirty="0" smtClean="0">
                <a:solidFill>
                  <a:schemeClr val="bg1"/>
                </a:solidFill>
              </a:rPr>
              <a:t>C++ </a:t>
            </a:r>
            <a:r>
              <a:rPr lang="ko-KR" altLang="en-US" dirty="0" smtClean="0">
                <a:solidFill>
                  <a:schemeClr val="bg1"/>
                </a:solidFill>
              </a:rPr>
              <a:t>기반 </a:t>
            </a:r>
            <a:r>
              <a:rPr lang="en-US" altLang="ko-KR" dirty="0" smtClean="0">
                <a:solidFill>
                  <a:schemeClr val="bg1"/>
                </a:solidFill>
              </a:rPr>
              <a:t>new </a:t>
            </a:r>
            <a:r>
              <a:rPr lang="ko-KR" altLang="en-US" dirty="0" err="1" smtClean="0">
                <a:solidFill>
                  <a:schemeClr val="bg1"/>
                </a:solidFill>
              </a:rPr>
              <a:t>생성자를</a:t>
            </a:r>
            <a:r>
              <a:rPr lang="ko-KR" altLang="en-US" dirty="0" smtClean="0">
                <a:solidFill>
                  <a:schemeClr val="bg1"/>
                </a:solidFill>
              </a:rPr>
              <a:t>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●  </a:t>
            </a:r>
            <a:r>
              <a:rPr lang="en-US" altLang="ko-KR" dirty="0" err="1" smtClean="0">
                <a:solidFill>
                  <a:schemeClr val="bg1"/>
                </a:solidFill>
              </a:rPr>
              <a:t>Weight_Layer</a:t>
            </a:r>
            <a:r>
              <a:rPr lang="ko-KR" altLang="en-US" dirty="0" smtClean="0">
                <a:solidFill>
                  <a:schemeClr val="bg1"/>
                </a:solidFill>
              </a:rPr>
              <a:t>의 경우에는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차원 배열 동적 할당을 하였다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935" y="1056005"/>
            <a:ext cx="4766787" cy="58019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795770" y="74072"/>
            <a:ext cx="2058984" cy="76625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840523" y="272533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BP_Var_House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12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Pages>10</Pages>
  <Words>303</Words>
  <Characters>0</Characters>
  <Application>Microsoft Office PowerPoint</Application>
  <DocSecurity>0</DocSecurity>
  <PresentationFormat>사용자 지정</PresentationFormat>
  <Lines>0</Lines>
  <Paragraphs>101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Administrator</cp:lastModifiedBy>
  <cp:revision>99</cp:revision>
  <dcterms:modified xsi:type="dcterms:W3CDTF">2018-03-19T17:11:05Z</dcterms:modified>
</cp:coreProperties>
</file>