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329" r:id="rId2"/>
    <p:sldId id="411" r:id="rId3"/>
    <p:sldId id="413" r:id="rId4"/>
    <p:sldId id="409" r:id="rId5"/>
    <p:sldId id="414" r:id="rId6"/>
    <p:sldId id="418" r:id="rId7"/>
    <p:sldId id="420" r:id="rId8"/>
    <p:sldId id="421" r:id="rId9"/>
    <p:sldId id="415" r:id="rId10"/>
    <p:sldId id="419" r:id="rId11"/>
    <p:sldId id="410" r:id="rId12"/>
    <p:sldId id="345" r:id="rId13"/>
    <p:sldId id="416" r:id="rId14"/>
    <p:sldId id="371" r:id="rId15"/>
    <p:sldId id="417" r:id="rId16"/>
    <p:sldId id="34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05" d="100"/>
          <a:sy n="105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0200" y="1538790"/>
            <a:ext cx="6834692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기본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개념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필요성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정의와 특성</a:t>
            </a:r>
          </a:p>
          <a:p>
            <a:pPr marL="538163" indent="-269875" algn="ctr"/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개념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94251"/>
            <a:ext cx="8713787" cy="5060074"/>
          </a:xfrm>
        </p:spPr>
      </p:pic>
    </p:spTree>
    <p:extLst>
      <p:ext uri="{BB962C8B-B14F-4D97-AF65-F5344CB8AC3E}">
        <p14:creationId xmlns:p14="http://schemas.microsoft.com/office/powerpoint/2010/main" val="81560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4" y="1763815"/>
            <a:ext cx="7892978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98730"/>
            <a:ext cx="8758097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(DB;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조직의 여러 사용자가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하여 사용할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통합</a:t>
            </a:r>
            <a:r>
              <a:rPr lang="ko-KR" altLang="en-US" dirty="0" smtClean="0"/>
              <a:t>해서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dirty="0" smtClean="0"/>
              <a:t>한 </a:t>
            </a:r>
            <a:r>
              <a:rPr lang="ko-KR" altLang="en-US" b="1" dirty="0" smtClean="0">
                <a:solidFill>
                  <a:srgbClr val="FF0000"/>
                </a:solidFill>
              </a:rPr>
              <a:t>운영</a:t>
            </a:r>
            <a:r>
              <a:rPr lang="ko-KR" altLang="en-US" dirty="0" smtClean="0"/>
              <a:t> 데이터의 집합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71" y="2875080"/>
            <a:ext cx="6829425" cy="3524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6615" y="2679722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integrated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1658" y="486709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shared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9930" y="2685367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stored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130" y="484560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operational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공유 데이터</a:t>
            </a:r>
          </a:p>
          <a:p>
            <a:pPr lvl="1"/>
            <a:r>
              <a:rPr lang="ko-KR" altLang="en-US" dirty="0"/>
              <a:t>특정 조직의 여러 사용자가 함께 소유하고 이용할 수 있는 공용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통합 데이터</a:t>
            </a:r>
          </a:p>
          <a:p>
            <a:pPr lvl="1"/>
            <a:r>
              <a:rPr lang="ko-KR" altLang="en-US" dirty="0"/>
              <a:t>최소의 중복과 통제 가능한 중복만 허용하는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저장 데이터</a:t>
            </a:r>
          </a:p>
          <a:p>
            <a:pPr lvl="1"/>
            <a:r>
              <a:rPr lang="ko-KR" altLang="en-US" dirty="0"/>
              <a:t>컴퓨터가 접근할 수 있는 매체에 저장된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운영 데이터</a:t>
            </a:r>
          </a:p>
          <a:p>
            <a:pPr lvl="1"/>
            <a:r>
              <a:rPr lang="ko-KR" altLang="en-US" dirty="0"/>
              <a:t>조직의 주요 기능을 수행하기 위해 지속적으로 꼭 필요한 데이터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4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특성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56" y="1988840"/>
            <a:ext cx="6877050" cy="3457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575" y="1763815"/>
            <a:ext cx="3023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real-time accessibility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17105" y="1769460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continuous evolution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969060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contents reference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2110" y="3974705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concurrent sharing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실시간 접근</a:t>
            </a:r>
          </a:p>
          <a:p>
            <a:pPr lvl="1"/>
            <a:r>
              <a:rPr lang="ko-KR" altLang="en-US" dirty="0"/>
              <a:t>사용자의 데이터 요구에 실시간으로 응답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계속 변화</a:t>
            </a:r>
          </a:p>
          <a:p>
            <a:pPr lvl="1"/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동시 공유</a:t>
            </a:r>
          </a:p>
          <a:p>
            <a:pPr lvl="1"/>
            <a:r>
              <a:rPr lang="ko-KR" altLang="en-US" dirty="0"/>
              <a:t>서로 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내용 기반 참조</a:t>
            </a:r>
          </a:p>
          <a:p>
            <a:pPr lvl="1"/>
            <a:r>
              <a:rPr lang="ko-KR" altLang="en-US" dirty="0"/>
              <a:t>데이터가 저장된 주소나 위치가 아닌 내용으로 참조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재고량이 </a:t>
            </a:r>
            <a:r>
              <a:rPr lang="en-US" altLang="ko-KR" dirty="0"/>
              <a:t>1,000</a:t>
            </a:r>
            <a:r>
              <a:rPr lang="ko-KR" altLang="en-US" dirty="0"/>
              <a:t>개 이상인 제품의 이름을 검색하시오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특성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7" y="1052513"/>
            <a:ext cx="7505948" cy="5543550"/>
          </a:xfrm>
        </p:spPr>
      </p:pic>
    </p:spTree>
    <p:extLst>
      <p:ext uri="{BB962C8B-B14F-4D97-AF65-F5344CB8AC3E}">
        <p14:creationId xmlns:p14="http://schemas.microsoft.com/office/powerpoint/2010/main" val="3586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데이터와 </a:t>
            </a:r>
            <a:r>
              <a:rPr lang="ko-KR" altLang="en-US" dirty="0"/>
              <a:t>정보의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</a:t>
            </a:r>
            <a:r>
              <a:rPr lang="ko-KR" altLang="en-US" dirty="0" smtClean="0"/>
              <a:t>이터베이스의 </a:t>
            </a:r>
            <a:r>
              <a:rPr lang="ko-KR" altLang="en-US" dirty="0"/>
              <a:t>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정의에 숨겨진 의미와 주요 특성을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89291"/>
            <a:ext cx="72214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데이터와 정보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/>
            <a:r>
              <a:rPr lang="ko-KR" altLang="en-US" dirty="0"/>
              <a:t>현실 세계에서 단순히 관찰하거나 측정해 수집한 사실이나 값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/>
            <a:r>
              <a:rPr lang="ko-KR" altLang="en-US" dirty="0"/>
              <a:t>의사 결정에 유용하게 활용할 수 있도록 데이터를 처리한 결과물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4" y="1223755"/>
            <a:ext cx="5085565" cy="5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2" y="1943142"/>
            <a:ext cx="6977808" cy="4730909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76546" y="5814265"/>
            <a:ext cx="1350150" cy="450050"/>
          </a:xfrm>
          <a:prstGeom prst="wedgeRoundRectCallout">
            <a:avLst>
              <a:gd name="adj1" fmla="val -1550"/>
              <a:gd name="adj2" fmla="val -1540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182290" y="1358769"/>
            <a:ext cx="1395155" cy="495055"/>
          </a:xfrm>
          <a:prstGeom prst="wedgeRoundRectCallout">
            <a:avLst>
              <a:gd name="adj1" fmla="val -41103"/>
              <a:gd name="adj2" fmla="val 1387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정보표현의 단위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403775"/>
            <a:ext cx="8713787" cy="2255240"/>
          </a:xfrm>
        </p:spPr>
      </p:pic>
    </p:spTree>
    <p:extLst>
      <p:ext uri="{BB962C8B-B14F-4D97-AF65-F5344CB8AC3E}">
        <p14:creationId xmlns:p14="http://schemas.microsoft.com/office/powerpoint/2010/main" val="34574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313765"/>
            <a:ext cx="8713787" cy="45709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3536885" y="5859270"/>
            <a:ext cx="540060" cy="450050"/>
          </a:xfrm>
          <a:prstGeom prst="bentConnector3">
            <a:avLst>
              <a:gd name="adj1" fmla="val 1004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5601" y="621931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’’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’</a:t>
            </a:r>
          </a:p>
          <a:p>
            <a:r>
              <a:rPr lang="ko-KR" altLang="en-US" sz="1200" dirty="0" smtClean="0"/>
              <a:t>기업의전반적인전체를저장</a:t>
            </a:r>
            <a:endParaRPr lang="ko-KR" alt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1232964" y="5859270"/>
            <a:ext cx="540060" cy="450050"/>
          </a:xfrm>
          <a:prstGeom prst="bentConnector3">
            <a:avLst>
              <a:gd name="adj1" fmla="val 1004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1680" y="621931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검색자료와</a:t>
            </a:r>
            <a:endParaRPr lang="en-US" altLang="ko-KR" sz="1200" dirty="0" smtClean="0"/>
          </a:p>
          <a:p>
            <a:r>
              <a:rPr lang="ko-KR" altLang="en-US" sz="1200" dirty="0" smtClean="0"/>
              <a:t>연관된정보까지검색</a:t>
            </a:r>
            <a:endParaRPr lang="ko-KR" altLang="en-US" sz="1200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5643454" y="5859270"/>
            <a:ext cx="540060" cy="450050"/>
          </a:xfrm>
          <a:prstGeom prst="bentConnector3">
            <a:avLst>
              <a:gd name="adj1" fmla="val 1004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02170" y="621931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통합적환경보다는작은구조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파일시스템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474270"/>
            <a:ext cx="8713787" cy="4700036"/>
          </a:xfrm>
        </p:spPr>
      </p:pic>
    </p:spTree>
    <p:extLst>
      <p:ext uri="{BB962C8B-B14F-4D97-AF65-F5344CB8AC3E}">
        <p14:creationId xmlns:p14="http://schemas.microsoft.com/office/powerpoint/2010/main" val="29349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시스템과 데이터베이스</a:t>
            </a:r>
          </a:p>
          <a:p>
            <a:pPr lvl="1"/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/>
            <a:r>
              <a:rPr lang="ko-KR" altLang="en-US" dirty="0"/>
              <a:t>조직 운영에 필요한 데이터를 수집하여 저장해두었다가 필요할 때 유용한 정보를 만들어 주는 수단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/>
            <a:r>
              <a:rPr lang="ko-KR" altLang="en-US" dirty="0"/>
              <a:t>정보 시스템 안에서 데이터를 저장하고 있다가 필요할 때 제공하는 역할을 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53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299</Words>
  <Application>Microsoft Office PowerPoint</Application>
  <PresentationFormat>화면 슬라이드 쇼(4:3)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1_유닉스</vt:lpstr>
      <vt:lpstr>PowerPoint 프레젠테이션</vt:lpstr>
      <vt:lpstr>학습목표</vt:lpstr>
      <vt:lpstr>01 데이터베이스의 필요성</vt:lpstr>
      <vt:lpstr>01 데이터베이스의 필요성</vt:lpstr>
      <vt:lpstr>01 데이터베이스의 필요성</vt:lpstr>
      <vt:lpstr>정보표현의 단위</vt:lpstr>
      <vt:lpstr>Database의 역사</vt:lpstr>
      <vt:lpstr>파일시스템 / 데이터베이스 - 차이</vt:lpstr>
      <vt:lpstr>01 데이터베이스의 필요성</vt:lpstr>
      <vt:lpstr>데이터베이스 개념</vt:lpstr>
      <vt:lpstr>01 데이터베이스의 필요성</vt:lpstr>
      <vt:lpstr>02 데이터베이스의 정의와 특성</vt:lpstr>
      <vt:lpstr>02 데이터베이스의 정의와 특성-정의</vt:lpstr>
      <vt:lpstr>02 데이터베이스의 정의와 특성</vt:lpstr>
      <vt:lpstr>02 데이터베이스의 정의와 특성-특성</vt:lpstr>
      <vt:lpstr>02 데이터베이스의 정의와 특성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green</cp:lastModifiedBy>
  <cp:revision>176</cp:revision>
  <dcterms:created xsi:type="dcterms:W3CDTF">2012-07-23T02:34:37Z</dcterms:created>
  <dcterms:modified xsi:type="dcterms:W3CDTF">2019-07-09T23:07:46Z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