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9261" y="4651908"/>
            <a:ext cx="5026233" cy="29129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4286" y="9687143"/>
            <a:ext cx="1211013" cy="3136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0687" y="7380411"/>
            <a:ext cx="2060471" cy="6437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46004" y="1034449"/>
            <a:ext cx="1579425" cy="265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51283" cy="2653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32909" y="1021354"/>
            <a:ext cx="1579425" cy="2653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0688" y="1507307"/>
            <a:ext cx="3416735" cy="113393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35618" y="3698049"/>
            <a:ext cx="2277017" cy="5299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5346" y="4393071"/>
            <a:ext cx="1862866" cy="5299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35618" y="5108910"/>
            <a:ext cx="1326154" cy="5299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35618" y="5813086"/>
            <a:ext cx="1094620" cy="5299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35618" y="6438682"/>
            <a:ext cx="1399527" cy="52991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35618" y="7103568"/>
            <a:ext cx="1631060" cy="529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8E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1821" y="9184925"/>
            <a:ext cx="754367" cy="3860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26163" y="1014608"/>
            <a:ext cx="1579425" cy="2653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0688" y="1507307"/>
            <a:ext cx="4599611" cy="113393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59144" y="1604448"/>
            <a:ext cx="6211908" cy="11885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9446" y="9077283"/>
            <a:ext cx="15312493" cy="46526"/>
            <a:chOff x="1509446" y="9077283"/>
            <a:chExt cx="15312493" cy="465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9446" y="9077283"/>
              <a:ext cx="15312493" cy="4652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855" y="9721429"/>
            <a:ext cx="281035" cy="2653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23478" y="9184925"/>
            <a:ext cx="673173" cy="386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42340" y="9184925"/>
            <a:ext cx="696513" cy="3860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05647" y="9184925"/>
            <a:ext cx="718455" cy="3860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68953" y="9184925"/>
            <a:ext cx="695192" cy="3860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62860" y="4505447"/>
            <a:ext cx="1516153" cy="4952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57146" y="4153716"/>
            <a:ext cx="1305491" cy="3714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62860" y="5684504"/>
            <a:ext cx="1386327" cy="2971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57146" y="5332774"/>
            <a:ext cx="1305491" cy="3714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34104" y="4505447"/>
            <a:ext cx="1516153" cy="4952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28390" y="4153716"/>
            <a:ext cx="1305491" cy="3714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34100" y="5681329"/>
            <a:ext cx="1905629" cy="8914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28390" y="5329599"/>
            <a:ext cx="1305491" cy="3714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34100" y="7319389"/>
            <a:ext cx="1905629" cy="89140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28390" y="6967659"/>
            <a:ext cx="1305491" cy="37141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05344" y="4505446"/>
            <a:ext cx="1905629" cy="89140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99634" y="4153716"/>
            <a:ext cx="1305491" cy="3714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5344" y="6090787"/>
            <a:ext cx="1516153" cy="49522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99630" y="5739056"/>
            <a:ext cx="1305491" cy="3714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05344" y="7310407"/>
            <a:ext cx="1386327" cy="2971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99630" y="6958677"/>
            <a:ext cx="1305491" cy="3714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76588" y="5718108"/>
            <a:ext cx="1905629" cy="89140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70878" y="5366378"/>
            <a:ext cx="1305491" cy="37141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76588" y="4505447"/>
            <a:ext cx="1516153" cy="49522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70874" y="4153716"/>
            <a:ext cx="1305491" cy="37141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76588" y="7310408"/>
            <a:ext cx="1516153" cy="49522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70874" y="6958677"/>
            <a:ext cx="1305491" cy="37141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76588" y="8516114"/>
            <a:ext cx="1386327" cy="29713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70874" y="8164384"/>
            <a:ext cx="1305491" cy="37141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53520" y="6518748"/>
            <a:ext cx="1905629" cy="89140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47810" y="6167018"/>
            <a:ext cx="1305491" cy="371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46741" y="6631570"/>
            <a:ext cx="4931500" cy="23409"/>
            <a:chOff x="3246741" y="6631570"/>
            <a:chExt cx="4931500" cy="2340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3246741" y="6631570"/>
              <a:ext cx="4931500" cy="234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11237" y="6631570"/>
            <a:ext cx="4931500" cy="23409"/>
            <a:chOff x="5911237" y="6631570"/>
            <a:chExt cx="4931500" cy="2340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5911237" y="6631570"/>
              <a:ext cx="4931500" cy="234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40229" y="6631570"/>
            <a:ext cx="4931500" cy="23409"/>
            <a:chOff x="11240229" y="6631570"/>
            <a:chExt cx="4931500" cy="2340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1240229" y="6631570"/>
              <a:ext cx="4931500" cy="234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75733" y="6631570"/>
            <a:ext cx="4931500" cy="23409"/>
            <a:chOff x="8575733" y="6631570"/>
            <a:chExt cx="4931500" cy="2340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8575733" y="6631570"/>
              <a:ext cx="4931500" cy="23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5930" y="6631570"/>
            <a:ext cx="4931500" cy="23409"/>
            <a:chOff x="565930" y="6631570"/>
            <a:chExt cx="4931500" cy="2340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565930" y="6631570"/>
              <a:ext cx="4931500" cy="23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-26163" y="1014608"/>
            <a:ext cx="1579425" cy="2653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855" y="9721429"/>
            <a:ext cx="278381" cy="2653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5714" y="0"/>
            <a:ext cx="7657143" cy="10285714"/>
            <a:chOff x="1485714" y="0"/>
            <a:chExt cx="7657143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714" y="0"/>
              <a:ext cx="765714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4965" y="5306349"/>
            <a:ext cx="1731384" cy="1639683"/>
            <a:chOff x="10674965" y="5306349"/>
            <a:chExt cx="1731384" cy="16396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4965" y="5306349"/>
              <a:ext cx="1731384" cy="16396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4965" y="7557936"/>
            <a:ext cx="1731384" cy="1639683"/>
            <a:chOff x="10674965" y="7557936"/>
            <a:chExt cx="1731384" cy="16396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4965" y="7557936"/>
              <a:ext cx="1731384" cy="16396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85431" y="1507307"/>
            <a:ext cx="4431311" cy="11339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59144" y="2828446"/>
            <a:ext cx="6211908" cy="11885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92820" y="5237778"/>
            <a:ext cx="2367941" cy="5199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02039" y="5891106"/>
            <a:ext cx="4136532" cy="9244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92820" y="7489366"/>
            <a:ext cx="2367941" cy="51998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02039" y="8142693"/>
            <a:ext cx="4136532" cy="9244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302</cp:lastModifiedBy>
  <cp:revision>2</cp:revision>
  <dcterms:created xsi:type="dcterms:W3CDTF">2021-08-27T16:07:55Z</dcterms:created>
  <dcterms:modified xsi:type="dcterms:W3CDTF">2021-08-27T07:09:11Z</dcterms:modified>
</cp:coreProperties>
</file>