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62A2B8B-1F97-4637-A63D-3E9D9A73176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CF2A7B7-1DA4-42A0-8A3D-A3F518E932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03.237.142.245/~s20151612/week12/singplus/singsHom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203.237.142.245/~s20151612/week12/singplus/singsRe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203.237.142.245/~s20151612/week12/singplus/singsFin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3140968"/>
            <a:ext cx="8458200" cy="1222375"/>
          </a:xfrm>
        </p:spPr>
        <p:txBody>
          <a:bodyPr/>
          <a:lstStyle/>
          <a:p>
            <a:pPr algn="ctr"/>
            <a:r>
              <a:rPr lang="ko-KR" altLang="en-US" dirty="0" smtClean="0"/>
              <a:t>노래방물품관리시스템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8458200" cy="914400"/>
          </a:xfrm>
        </p:spPr>
        <p:txBody>
          <a:bodyPr/>
          <a:lstStyle/>
          <a:p>
            <a:pPr algn="r"/>
            <a:r>
              <a:rPr lang="en-US" altLang="ko-KR" dirty="0" smtClean="0"/>
              <a:t>20151612 </a:t>
            </a:r>
            <a:r>
              <a:rPr lang="ko-KR" altLang="en-US" dirty="0" smtClean="0"/>
              <a:t>김민섭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1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구조</a:t>
            </a:r>
            <a:endParaRPr lang="en-US" altLang="ko-KR" dirty="0" smtClean="0"/>
          </a:p>
          <a:p>
            <a:r>
              <a:rPr lang="en-US" altLang="ko-KR" dirty="0" smtClean="0"/>
              <a:t>DTO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</a:p>
          <a:p>
            <a:r>
              <a:rPr lang="en-US" altLang="ko-KR" dirty="0" smtClean="0"/>
              <a:t>HOME</a:t>
            </a:r>
          </a:p>
          <a:p>
            <a:r>
              <a:rPr lang="en-US" altLang="ko-KR" dirty="0" smtClean="0"/>
              <a:t>REG </a:t>
            </a:r>
            <a:r>
              <a:rPr lang="ko-KR" altLang="en-US" dirty="0" smtClean="0"/>
              <a:t>실행 실습 </a:t>
            </a:r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ko-KR" altLang="en-US" dirty="0" smtClean="0"/>
              <a:t>실행 실습</a:t>
            </a:r>
            <a:endParaRPr lang="en-US" altLang="ko-KR" dirty="0" smtClean="0"/>
          </a:p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680520" cy="4994214"/>
          </a:xfrm>
        </p:spPr>
      </p:pic>
    </p:spTree>
    <p:extLst>
      <p:ext uri="{BB962C8B-B14F-4D97-AF65-F5344CB8AC3E}">
        <p14:creationId xmlns:p14="http://schemas.microsoft.com/office/powerpoint/2010/main" val="24305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DTO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4233964" cy="452596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424382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448938" cy="4752528"/>
          </a:xfrm>
        </p:spPr>
      </p:pic>
      <p:sp>
        <p:nvSpPr>
          <p:cNvPr id="6" name="TextBox 5"/>
          <p:cNvSpPr txBox="1"/>
          <p:nvPr/>
        </p:nvSpPr>
        <p:spPr>
          <a:xfrm>
            <a:off x="1691680" y="6488668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http://203.237.142.245/~s20151612/week12/singplus/singsHome.html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 </a:t>
            </a:r>
            <a:r>
              <a:rPr lang="ko-KR" altLang="en-US" dirty="0" smtClean="0"/>
              <a:t>실행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1544" y="6531328"/>
            <a:ext cx="6782456" cy="318046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>
                <a:hlinkClick r:id="rId2"/>
              </a:rPr>
              <a:t>http://203.237.142.245/~s20151612/week12/singplus/singsReg.html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352928" cy="4698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7736"/>
            <a:ext cx="8352928" cy="46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</a:t>
            </a:r>
            <a:r>
              <a:rPr lang="ko-KR" altLang="en-US" dirty="0" smtClean="0"/>
              <a:t>실행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507" y="6545234"/>
            <a:ext cx="6572493" cy="290661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>
                <a:hlinkClick r:id="rId2"/>
              </a:rPr>
              <a:t>http://203.237.142.245/~s20151612/week12/singplus/singsFind.html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28103"/>
            <a:ext cx="8208912" cy="4617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5" y="1328102"/>
            <a:ext cx="8208911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7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</TotalTime>
  <Words>45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트렉</vt:lpstr>
      <vt:lpstr>노래방물품관리시스템</vt:lpstr>
      <vt:lpstr>목차</vt:lpstr>
      <vt:lpstr>프로젝트 구조</vt:lpstr>
      <vt:lpstr>DTO 와 DAO</vt:lpstr>
      <vt:lpstr>HOME</vt:lpstr>
      <vt:lpstr>REG 실행 실습</vt:lpstr>
      <vt:lpstr>FIND 실행 실습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4</cp:revision>
  <dcterms:created xsi:type="dcterms:W3CDTF">2019-12-03T02:13:46Z</dcterms:created>
  <dcterms:modified xsi:type="dcterms:W3CDTF">2019-12-03T03:02:57Z</dcterms:modified>
</cp:coreProperties>
</file>