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2"/>
    <p:restoredTop sz="94687"/>
  </p:normalViewPr>
  <p:slideViewPr>
    <p:cSldViewPr snapToGrid="0" showGuides="1">
      <p:cViewPr varScale="1">
        <p:scale>
          <a:sx n="73" d="100"/>
          <a:sy n="73" d="100"/>
        </p:scale>
        <p:origin x="224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95315-89BA-73A5-0276-38E738B37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EB904-C102-21CF-FC30-CEA153C49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80A49-F229-6285-2936-6A2956EF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A824-E3AB-AD48-8330-4D5FB90FB679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6762B-2461-6E4D-C777-F68B5181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CBE52-F23F-FAFA-6E60-CDEA11CA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A51C-6444-924A-AF47-D905EB8995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46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03DB8-77FF-AE87-E64A-2E4DB699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548663-E431-6B2C-0AFF-641A72862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E8F63-9B2C-5882-A55F-E564E4C2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A824-E3AB-AD48-8330-4D5FB90FB679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BFD10-0DCA-ABFF-B46F-BCD62054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A72BE-0ABD-17B3-4362-796FD835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A51C-6444-924A-AF47-D905EB8995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853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EB695-FF16-7B06-723D-BCB9F25ED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072AD9-ADD3-3F7B-681D-201757FC7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14B3E-CA30-D9BB-99F2-5295F6A2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A824-E3AB-AD48-8330-4D5FB90FB679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F445F-020F-2089-B724-9F5FC94F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5AAC9-3A63-90EA-DC08-C91DC50E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A51C-6444-924A-AF47-D905EB8995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844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82429-0FE5-1F7B-4F47-FBFDDE89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B5891-FDF9-3C7E-79CD-98D633C9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16C99-5C7C-63FC-D7A3-1764C05B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A824-E3AB-AD48-8330-4D5FB90FB679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A076A-2CE0-9EC8-4FCB-CBA222D5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B189E-36E8-5AD3-00C5-E3852A7F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A51C-6444-924A-AF47-D905EB8995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708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78CA0-F455-D43B-04B2-ADCF9753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46ABB5-C4E6-D2C9-8784-D96AF9582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52384-F2DB-17CD-EA63-D4345EA5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A824-E3AB-AD48-8330-4D5FB90FB679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6F4EA-27D8-1A70-E55C-0B71BB24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C5116-D19B-FBC4-B750-061EA337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A51C-6444-924A-AF47-D905EB8995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292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18279-14F6-9E24-49F1-A3BF2028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EEC8B-0EC8-BB75-2087-7FCF9B722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B46FDA-2A8F-D0AE-84AD-9EDBEE9A9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644C9-38B9-904A-1F39-E1357BF9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A824-E3AB-AD48-8330-4D5FB90FB679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590C4F-0D89-8C7B-DCDD-BBF54C2D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77B0C5-BBD9-C4D1-52C1-265A9907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A51C-6444-924A-AF47-D905EB8995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11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B05F-7B12-855B-89DE-4B3927DE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E578C-441B-A8D6-9FE5-80BDFCF5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FC56-BE09-34DC-C0C7-4F83DD1B1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D08656-272C-C8E7-15C2-98F4C043A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2B89B8-769C-20CA-1DDC-D2974C3B8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064532-163A-2F71-FE2B-F01AC54E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A824-E3AB-AD48-8330-4D5FB90FB679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8EC34D-CE97-792C-79F0-BF55668E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129C22-726C-2DBC-9536-B4A0CD42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A51C-6444-924A-AF47-D905EB8995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013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02B06-BADD-BFA8-2E97-F46EBE1B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EB968-C523-F26C-3298-4743477B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A824-E3AB-AD48-8330-4D5FB90FB679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891651-0128-4227-B8AE-1ACAFC08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0C7FDC-55D2-C107-E73A-00FF09A0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A51C-6444-924A-AF47-D905EB8995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545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CB5EC8-87F4-2A97-8E27-0464578B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A824-E3AB-AD48-8330-4D5FB90FB679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FBDC9F-0344-AF0E-A1B7-C9ED9912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8D681-F51C-61ED-59DE-DB956AE6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A51C-6444-924A-AF47-D905EB8995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10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5DE8-BAB7-8F65-1763-A811800B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4A7A3-E698-59EB-AAFD-AC0F1C4E5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835D1E-3BAF-EB2C-35B3-DB0E3ADEE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83925-C976-5803-4D0D-3D60412F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A824-E3AB-AD48-8330-4D5FB90FB679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980D3-E4C3-D67D-A8A4-4705457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F1F4B8-05AF-5C6B-6088-69AD0B7F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A51C-6444-924A-AF47-D905EB8995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399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20CB5-BC9E-CC99-918B-51BEC424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AB0998-7326-527D-95F2-A12B589FC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79C2D9-B72F-35F1-5072-B67588949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23EE7F-E945-4814-0935-1B46A5C3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A824-E3AB-AD48-8330-4D5FB90FB679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4628C-0F92-17A6-3D22-CAEDB2C7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5A874-23FC-FF51-08A2-60153663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A51C-6444-924A-AF47-D905EB8995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975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2BC094-E0EC-2653-9FD4-B3FD3C14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A0D73-A13C-174E-68BD-EEDC6CC7D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F81BB-E091-4105-FDF8-5B4A18917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A824-E3AB-AD48-8330-4D5FB90FB679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01D98-26B0-782D-0415-89DB9AD39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6D42E-DC27-0914-B93B-82727B9E8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5A51C-6444-924A-AF47-D905EB8995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79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67CDB-D52B-97BA-FF0B-6B5130229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820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200" b="0" i="0" u="none" strike="noStrike" dirty="0">
                <a:effectLst/>
                <a:latin typeface="NotoSansKR"/>
              </a:rPr>
              <a:t>스마트 공장 제품 품질 상태 분류 </a:t>
            </a:r>
            <a:r>
              <a:rPr lang="en" altLang="ko-Kore-KR" sz="3200" b="0" i="0" u="none" strike="noStrike" dirty="0">
                <a:effectLst/>
                <a:latin typeface="NotoSansKR"/>
              </a:rPr>
              <a:t>AI </a:t>
            </a:r>
            <a:r>
              <a:rPr lang="ko-KR" altLang="en-US" sz="3200" b="0" i="0" u="none" strike="noStrike" dirty="0">
                <a:effectLst/>
                <a:latin typeface="NotoSansKR"/>
              </a:rPr>
              <a:t>온라인 </a:t>
            </a:r>
            <a:r>
              <a:rPr lang="ko-KR" altLang="en-US" sz="3200" b="0" i="0" u="none" strike="noStrike" dirty="0" err="1">
                <a:effectLst/>
                <a:latin typeface="NotoSansKR"/>
              </a:rPr>
              <a:t>해커톤</a:t>
            </a:r>
            <a:endParaRPr kumimoji="1" lang="ko-Kore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E49B15-1E32-BD77-845E-59D1F8730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4688"/>
            <a:ext cx="9144000" cy="1655762"/>
          </a:xfrm>
        </p:spPr>
        <p:txBody>
          <a:bodyPr>
            <a:normAutofit/>
          </a:bodyPr>
          <a:lstStyle/>
          <a:p>
            <a:r>
              <a:rPr kumimoji="1" lang="ko-Kore-KR" altLang="en-US" sz="2000" dirty="0"/>
              <a:t>채용</a:t>
            </a:r>
            <a:r>
              <a:rPr kumimoji="1" lang="en-US" altLang="ko-KR" sz="2000" dirty="0"/>
              <a:t>|</a:t>
            </a:r>
            <a:r>
              <a:rPr kumimoji="1" lang="ko-KR" altLang="en-US" sz="2000" dirty="0"/>
              <a:t> 알고리즘 </a:t>
            </a:r>
            <a:r>
              <a:rPr kumimoji="1" lang="en-US" altLang="ko-KR" sz="2000" dirty="0"/>
              <a:t>|</a:t>
            </a:r>
            <a:r>
              <a:rPr kumimoji="1" lang="ko-KR" altLang="en-US" sz="2000" dirty="0"/>
              <a:t> 정형 </a:t>
            </a:r>
            <a:r>
              <a:rPr kumimoji="1" lang="en-US" altLang="ko-KR" sz="2000" dirty="0"/>
              <a:t>|</a:t>
            </a:r>
            <a:r>
              <a:rPr kumimoji="1" lang="ko-KR" altLang="en-US" sz="2000" dirty="0"/>
              <a:t> 스마트 공장 </a:t>
            </a:r>
            <a:r>
              <a:rPr kumimoji="1" lang="en-US" altLang="ko-KR" sz="2000" dirty="0"/>
              <a:t>|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LG Aimers | </a:t>
            </a:r>
            <a:r>
              <a:rPr kumimoji="1" lang="ko-KR" altLang="en-US" sz="2000" dirty="0"/>
              <a:t>분류 </a:t>
            </a:r>
            <a:r>
              <a:rPr kumimoji="1" lang="en-US" altLang="ko-KR" sz="2000" dirty="0"/>
              <a:t>|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Macro F1 Score</a:t>
            </a:r>
          </a:p>
          <a:p>
            <a:r>
              <a:rPr kumimoji="1" lang="en-US" altLang="ko-Kore-KR" sz="2000" dirty="0"/>
              <a:t>2023.02.01 ~ 2023.08.28</a:t>
            </a:r>
            <a:endParaRPr kumimoji="1" lang="ko-Kore-KR" altLang="en-US" sz="2000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3A8FAF8-41CB-C97F-9FC8-8CCA3992B3F7}"/>
              </a:ext>
            </a:extLst>
          </p:cNvPr>
          <p:cNvSpPr/>
          <p:nvPr/>
        </p:nvSpPr>
        <p:spPr>
          <a:xfrm>
            <a:off x="1534882" y="2935808"/>
            <a:ext cx="9127671" cy="1176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838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E2E7C-ACC3-CBBE-1F01-5CD1AC58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7F31D-D8A9-1A5A-FF27-B437BF9B5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705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BA1C6-13B3-1DEC-C8D2-D00370A5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F9B5F-C6DE-77DF-6F82-8F2A24F3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34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1023D-9FCE-837E-8AA8-D7931C73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9CAAC-4056-3271-6A97-40CE943FE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390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8E37D-43B1-4E52-A39D-EE07C8D3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000" dirty="0"/>
              <a:t>대회</a:t>
            </a:r>
            <a:r>
              <a:rPr kumimoji="1" lang="ko-KR" altLang="en-US" sz="3000" dirty="0"/>
              <a:t> 배경 및 주제</a:t>
            </a:r>
            <a:endParaRPr kumimoji="1" lang="ko-Kore-KR" altLang="en-US" sz="3000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5D5D286-74B5-5E46-EEA3-3091322A7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703662"/>
          </a:xfrm>
        </p:spPr>
      </p:pic>
    </p:spTree>
    <p:extLst>
      <p:ext uri="{BB962C8B-B14F-4D97-AF65-F5344CB8AC3E}">
        <p14:creationId xmlns:p14="http://schemas.microsoft.com/office/powerpoint/2010/main" val="193101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63653-0C9E-FFA8-DD35-572012E7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000" dirty="0"/>
              <a:t>Train data</a:t>
            </a:r>
            <a:endParaRPr kumimoji="1" lang="ko-Kore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027C1-2CD7-BB13-923E-6976CF8AD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38557" cy="3677104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" altLang="ko-Kore-KR" b="1" i="0" u="none" strike="noStrike" dirty="0">
                <a:solidFill>
                  <a:srgbClr val="0066CC"/>
                </a:solidFill>
                <a:effectLst/>
                <a:latin typeface="NotoSansKR"/>
              </a:rPr>
              <a:t>Dataset Info.</a:t>
            </a:r>
            <a:endParaRPr lang="en" altLang="ko-Kore-KR" b="0" i="0" u="none" strike="noStrike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1" i="0" u="none" strike="noStrike" dirty="0" err="1">
                <a:effectLst/>
                <a:latin typeface="NotoSansKR"/>
              </a:rPr>
              <a:t>train.csv</a:t>
            </a:r>
            <a:r>
              <a:rPr lang="en" altLang="ko-Kore-KR" b="1" i="0" u="none" strike="noStrike" dirty="0">
                <a:effectLst/>
                <a:latin typeface="NotoSansKR"/>
              </a:rPr>
              <a:t> [</a:t>
            </a:r>
            <a:r>
              <a:rPr lang="ko-KR" altLang="en-US" b="1" i="0" u="none" strike="noStrike" dirty="0">
                <a:effectLst/>
                <a:latin typeface="NotoSansKR"/>
              </a:rPr>
              <a:t>파일</a:t>
            </a:r>
            <a:r>
              <a:rPr lang="en-US" altLang="ko-KR" b="1" i="0" u="none" strike="noStrike" dirty="0">
                <a:effectLst/>
                <a:latin typeface="NotoSansKR"/>
              </a:rPr>
              <a:t>]</a:t>
            </a:r>
            <a:endParaRPr lang="ko-KR" altLang="en-US" b="0" i="0" u="none" strike="noStrike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effectLst/>
                <a:latin typeface="NotoSansKR"/>
              </a:rPr>
              <a:t>PRODUCT_ID : </a:t>
            </a:r>
            <a:r>
              <a:rPr lang="ko-KR" altLang="en-US" b="0" i="0" u="none" strike="noStrike" dirty="0">
                <a:effectLst/>
                <a:latin typeface="NotoSansKR"/>
              </a:rPr>
              <a:t>제품의 고유 </a:t>
            </a:r>
            <a:r>
              <a:rPr lang="en" altLang="ko-Kore-KR" b="0" i="0" u="none" strike="noStrike" dirty="0">
                <a:effectLst/>
                <a:latin typeface="NotoSansKR"/>
              </a:rPr>
              <a:t>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 err="1">
                <a:solidFill>
                  <a:srgbClr val="0066CC"/>
                </a:solidFill>
                <a:effectLst/>
                <a:latin typeface="NotoSansKR"/>
              </a:rPr>
              <a:t>Y_Class</a:t>
            </a:r>
            <a:r>
              <a:rPr lang="en" altLang="ko-Kore-KR" b="0" i="0" u="none" strike="noStrike" dirty="0">
                <a:solidFill>
                  <a:srgbClr val="0066CC"/>
                </a:solidFill>
                <a:effectLst/>
                <a:latin typeface="NotoSansKR"/>
              </a:rPr>
              <a:t> : </a:t>
            </a:r>
            <a:r>
              <a:rPr lang="ko-KR" altLang="en-US" b="0" i="0" u="none" strike="noStrike" dirty="0">
                <a:solidFill>
                  <a:srgbClr val="0066CC"/>
                </a:solidFill>
                <a:effectLst/>
                <a:latin typeface="NotoSansKR"/>
              </a:rPr>
              <a:t>제품 품질 상태</a:t>
            </a:r>
            <a:r>
              <a:rPr lang="en-US" altLang="ko-KR" b="0" i="0" u="none" strike="noStrike" dirty="0">
                <a:solidFill>
                  <a:srgbClr val="0066CC"/>
                </a:solidFill>
                <a:effectLst/>
                <a:latin typeface="NotoSansKR"/>
              </a:rPr>
              <a:t>(</a:t>
            </a:r>
            <a:r>
              <a:rPr lang="en" altLang="ko-Kore-KR" b="0" i="0" u="none" strike="noStrike" dirty="0">
                <a:solidFill>
                  <a:srgbClr val="0066CC"/>
                </a:solidFill>
                <a:effectLst/>
                <a:latin typeface="NotoSansKR"/>
              </a:rPr>
              <a:t>Target) </a:t>
            </a:r>
            <a:endParaRPr lang="en" altLang="ko-Kore-KR" b="0" i="0" u="none" strike="noStrike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solidFill>
                  <a:srgbClr val="0066CC"/>
                </a:solidFill>
                <a:effectLst/>
                <a:latin typeface="NotoSansKR"/>
              </a:rPr>
              <a:t>0 : </a:t>
            </a:r>
            <a:r>
              <a:rPr lang="ko-KR" altLang="en-US" b="0" i="0" u="none" strike="noStrike" dirty="0">
                <a:solidFill>
                  <a:srgbClr val="0066CC"/>
                </a:solidFill>
                <a:effectLst/>
                <a:latin typeface="NotoSansKR"/>
              </a:rPr>
              <a:t>적정 기준 미달 </a:t>
            </a:r>
            <a:r>
              <a:rPr lang="en-US" altLang="ko-KR" b="0" i="0" u="none" strike="noStrike" dirty="0">
                <a:solidFill>
                  <a:srgbClr val="0066CC"/>
                </a:solidFill>
                <a:effectLst/>
                <a:latin typeface="NotoSansKR"/>
              </a:rPr>
              <a:t>(</a:t>
            </a:r>
            <a:r>
              <a:rPr lang="ko-KR" altLang="en-US" b="0" i="0" u="none" strike="noStrike" dirty="0">
                <a:solidFill>
                  <a:srgbClr val="0066CC"/>
                </a:solidFill>
                <a:effectLst/>
                <a:latin typeface="NotoSansKR"/>
              </a:rPr>
              <a:t>부적합</a:t>
            </a:r>
            <a:r>
              <a:rPr lang="en-US" altLang="ko-KR" b="0" i="0" u="none" strike="noStrike" dirty="0">
                <a:solidFill>
                  <a:srgbClr val="0066CC"/>
                </a:solidFill>
                <a:effectLst/>
                <a:latin typeface="NotoSansKR"/>
              </a:rPr>
              <a:t>)</a:t>
            </a:r>
            <a:endParaRPr lang="ko-KR" altLang="en-US" b="0" i="0" u="none" strike="noStrike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0066CC"/>
                </a:solidFill>
                <a:effectLst/>
                <a:latin typeface="NotoSansKR"/>
              </a:rPr>
              <a:t>1 : </a:t>
            </a:r>
            <a:r>
              <a:rPr lang="ko-KR" altLang="en-US" b="0" i="0" u="none" strike="noStrike" dirty="0">
                <a:solidFill>
                  <a:srgbClr val="0066CC"/>
                </a:solidFill>
                <a:effectLst/>
                <a:latin typeface="NotoSansKR"/>
              </a:rPr>
              <a:t>적합</a:t>
            </a:r>
            <a:endParaRPr lang="ko-KR" altLang="en-US" b="0" i="0" u="none" strike="noStrike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0066CC"/>
                </a:solidFill>
                <a:effectLst/>
                <a:latin typeface="NotoSansKR"/>
              </a:rPr>
              <a:t>2 : </a:t>
            </a:r>
            <a:r>
              <a:rPr lang="ko-KR" altLang="en-US" b="0" i="0" u="none" strike="noStrike" dirty="0">
                <a:solidFill>
                  <a:srgbClr val="0066CC"/>
                </a:solidFill>
                <a:effectLst/>
                <a:latin typeface="NotoSansKR"/>
              </a:rPr>
              <a:t>적정 기준 초과 </a:t>
            </a:r>
            <a:r>
              <a:rPr lang="en-US" altLang="ko-KR" b="0" i="0" u="none" strike="noStrike" dirty="0">
                <a:solidFill>
                  <a:srgbClr val="0066CC"/>
                </a:solidFill>
                <a:effectLst/>
                <a:latin typeface="NotoSansKR"/>
              </a:rPr>
              <a:t>(</a:t>
            </a:r>
            <a:r>
              <a:rPr lang="ko-KR" altLang="en-US" b="0" i="0" u="none" strike="noStrike" dirty="0">
                <a:solidFill>
                  <a:srgbClr val="0066CC"/>
                </a:solidFill>
                <a:effectLst/>
                <a:latin typeface="NotoSansKR"/>
              </a:rPr>
              <a:t>부적합</a:t>
            </a:r>
            <a:r>
              <a:rPr lang="en-US" altLang="ko-KR" b="0" i="0" u="none" strike="noStrike" dirty="0">
                <a:solidFill>
                  <a:srgbClr val="0066CC"/>
                </a:solidFill>
                <a:effectLst/>
                <a:latin typeface="NotoSansKR"/>
              </a:rPr>
              <a:t>)</a:t>
            </a:r>
            <a:endParaRPr lang="ko-KR" altLang="en-US" b="0" i="0" u="none" strike="noStrike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 err="1">
                <a:solidFill>
                  <a:srgbClr val="0066CC"/>
                </a:solidFill>
                <a:effectLst/>
                <a:latin typeface="NotoSansKR"/>
              </a:rPr>
              <a:t>Y_Quality</a:t>
            </a:r>
            <a:r>
              <a:rPr lang="en" altLang="ko-Kore-KR" b="0" i="0" u="none" strike="noStrike" dirty="0">
                <a:solidFill>
                  <a:srgbClr val="0066CC"/>
                </a:solidFill>
                <a:effectLst/>
                <a:latin typeface="NotoSansKR"/>
              </a:rPr>
              <a:t> : </a:t>
            </a:r>
            <a:r>
              <a:rPr lang="ko-KR" altLang="en-US" b="0" i="0" u="none" strike="noStrike" dirty="0">
                <a:solidFill>
                  <a:srgbClr val="0066CC"/>
                </a:solidFill>
                <a:effectLst/>
                <a:latin typeface="NotoSansKR"/>
              </a:rPr>
              <a:t>제품 품질 관련 정량적 수치</a:t>
            </a:r>
            <a:endParaRPr lang="ko-KR" altLang="en-US" b="0" i="0" u="none" strike="noStrike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effectLst/>
                <a:latin typeface="NotoSansKR"/>
              </a:rPr>
              <a:t>TIMESTAMP : </a:t>
            </a:r>
            <a:r>
              <a:rPr lang="ko-KR" altLang="en-US" b="0" i="0" u="none" strike="noStrike" dirty="0">
                <a:effectLst/>
                <a:latin typeface="NotoSansKR"/>
              </a:rPr>
              <a:t>제품이 공정에 들어간 시각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effectLst/>
                <a:latin typeface="NotoSansKR"/>
              </a:rPr>
              <a:t>LINE : </a:t>
            </a:r>
            <a:r>
              <a:rPr lang="ko-KR" altLang="en-US" b="0" i="0" u="none" strike="noStrike" dirty="0">
                <a:effectLst/>
                <a:latin typeface="NotoSansKR"/>
              </a:rPr>
              <a:t>제품이 들어간 공정 </a:t>
            </a:r>
            <a:r>
              <a:rPr lang="en" altLang="ko-Kore-KR" b="0" i="0" u="none" strike="noStrike" dirty="0">
                <a:effectLst/>
                <a:latin typeface="NotoSansKR"/>
              </a:rPr>
              <a:t>LINE </a:t>
            </a:r>
            <a:r>
              <a:rPr lang="ko-KR" altLang="en-US" b="0" i="0" u="none" strike="noStrike" dirty="0">
                <a:effectLst/>
                <a:latin typeface="NotoSansKR"/>
              </a:rPr>
              <a:t>종류 </a:t>
            </a:r>
            <a:r>
              <a:rPr lang="en-US" altLang="ko-KR" b="0" i="0" u="none" strike="noStrike" dirty="0">
                <a:effectLst/>
                <a:latin typeface="NotoSansKR"/>
              </a:rPr>
              <a:t>('</a:t>
            </a:r>
            <a:r>
              <a:rPr lang="en" altLang="ko-Kore-KR" b="0" i="0" u="none" strike="noStrike" dirty="0">
                <a:effectLst/>
                <a:latin typeface="NotoSansKR"/>
              </a:rPr>
              <a:t>T050304', 'T050307', 'T100304', 'T100306', 'T010306', 'T010305' </a:t>
            </a:r>
            <a:r>
              <a:rPr lang="ko-KR" altLang="en-US" b="0" i="0" u="none" strike="noStrike" dirty="0">
                <a:effectLst/>
                <a:latin typeface="NotoSansKR"/>
              </a:rPr>
              <a:t>존재</a:t>
            </a:r>
            <a:r>
              <a:rPr lang="en-US" altLang="ko-KR" b="0" i="0" u="none" strike="noStrike" dirty="0">
                <a:effectLst/>
                <a:latin typeface="NotoSansK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effectLst/>
                <a:latin typeface="NotoSansKR"/>
              </a:rPr>
              <a:t>PRODUCT_CODE : </a:t>
            </a:r>
            <a:r>
              <a:rPr lang="ko-KR" altLang="en-US" b="0" i="0" u="none" strike="noStrike" dirty="0">
                <a:effectLst/>
                <a:latin typeface="NotoSansKR"/>
              </a:rPr>
              <a:t>제품의 </a:t>
            </a:r>
            <a:r>
              <a:rPr lang="en" altLang="ko-Kore-KR" b="0" i="0" u="none" strike="noStrike" dirty="0">
                <a:effectLst/>
                <a:latin typeface="NotoSansKR"/>
              </a:rPr>
              <a:t>CODE </a:t>
            </a:r>
            <a:r>
              <a:rPr lang="ko-KR" altLang="en-US" b="0" i="0" u="none" strike="noStrike" dirty="0">
                <a:effectLst/>
                <a:latin typeface="NotoSansKR"/>
              </a:rPr>
              <a:t>번호 </a:t>
            </a:r>
            <a:r>
              <a:rPr lang="en-US" altLang="ko-KR" b="0" i="0" u="none" strike="noStrike" dirty="0">
                <a:effectLst/>
                <a:latin typeface="NotoSansKR"/>
              </a:rPr>
              <a:t>('</a:t>
            </a:r>
            <a:r>
              <a:rPr lang="en" altLang="ko-Kore-KR" b="0" i="0" u="none" strike="noStrike" dirty="0">
                <a:effectLst/>
                <a:latin typeface="NotoSansKR"/>
              </a:rPr>
              <a:t>A_31', 'T_31', 'O_31' </a:t>
            </a:r>
            <a:r>
              <a:rPr lang="ko-KR" altLang="en-US" b="0" i="0" u="none" strike="noStrike" dirty="0">
                <a:effectLst/>
                <a:latin typeface="NotoSansKR"/>
              </a:rPr>
              <a:t>존재</a:t>
            </a:r>
            <a:r>
              <a:rPr lang="en-US" altLang="ko-KR" b="0" i="0" u="none" strike="noStrike" dirty="0">
                <a:effectLst/>
                <a:latin typeface="NotoSansK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effectLst/>
                <a:latin typeface="NotoSansKR"/>
              </a:rPr>
              <a:t>X_1 ~ X_2875 : </a:t>
            </a:r>
            <a:r>
              <a:rPr lang="ko-KR" altLang="en-US" b="0" i="0" u="none" strike="noStrike" dirty="0">
                <a:effectLst/>
                <a:latin typeface="NotoSansKR"/>
              </a:rPr>
              <a:t>공정 과정에서 추출되어 </a:t>
            </a:r>
            <a:r>
              <a:rPr lang="ko-KR" altLang="en-US" b="0" i="0" u="none" strike="noStrike" dirty="0" err="1">
                <a:effectLst/>
                <a:latin typeface="NotoSansKR"/>
              </a:rPr>
              <a:t>비식별화된</a:t>
            </a:r>
            <a:r>
              <a:rPr lang="ko-KR" altLang="en-US" b="0" i="0" u="none" strike="noStrike" dirty="0">
                <a:effectLst/>
                <a:latin typeface="NotoSansKR"/>
              </a:rPr>
              <a:t> 변수</a:t>
            </a:r>
            <a:br>
              <a:rPr lang="ko-KR" altLang="en-US" b="0" i="0" u="none" strike="noStrike" dirty="0">
                <a:effectLst/>
                <a:latin typeface="NotoSansKR"/>
              </a:rPr>
            </a:br>
            <a:endParaRPr lang="ko-KR" altLang="en-US" b="0" i="0" u="none" strike="noStrike" dirty="0">
              <a:effectLst/>
              <a:latin typeface="NotoSansKR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3744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81A16-68FC-BBE9-D299-F32C508C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000" dirty="0"/>
              <a:t>Test data</a:t>
            </a:r>
            <a:endParaRPr kumimoji="1" lang="ko-Kore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CE201-3765-5220-564B-AC23F311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667250"/>
          </a:xfrm>
        </p:spPr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1" i="0" u="none" strike="noStrike" dirty="0" err="1">
                <a:effectLst/>
                <a:latin typeface="NotoSansKR"/>
              </a:rPr>
              <a:t>test.csv</a:t>
            </a:r>
            <a:r>
              <a:rPr lang="en" altLang="ko-Kore-KR" b="1" i="0" u="none" strike="noStrike" dirty="0">
                <a:effectLst/>
                <a:latin typeface="NotoSansKR"/>
              </a:rPr>
              <a:t> [</a:t>
            </a:r>
            <a:r>
              <a:rPr lang="ko-KR" altLang="en-US" b="1" i="0" u="none" strike="noStrike" dirty="0">
                <a:effectLst/>
                <a:latin typeface="NotoSansKR"/>
              </a:rPr>
              <a:t>파일</a:t>
            </a:r>
            <a:r>
              <a:rPr lang="en-US" altLang="ko-KR" b="1" i="0" u="none" strike="noStrike" dirty="0">
                <a:effectLst/>
                <a:latin typeface="NotoSansKR"/>
              </a:rPr>
              <a:t>]</a:t>
            </a:r>
            <a:endParaRPr lang="ko-KR" altLang="en-US" b="0" i="0" u="none" strike="noStrike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effectLst/>
                <a:latin typeface="NotoSansKR"/>
              </a:rPr>
              <a:t>PRODUCT_ID : </a:t>
            </a:r>
            <a:r>
              <a:rPr lang="ko-KR" altLang="en-US" b="0" i="0" u="none" strike="noStrike" dirty="0">
                <a:effectLst/>
                <a:latin typeface="NotoSansKR"/>
              </a:rPr>
              <a:t>제품의 고유 </a:t>
            </a:r>
            <a:r>
              <a:rPr lang="en" altLang="ko-Kore-KR" b="0" i="0" u="none" strike="noStrike" dirty="0">
                <a:effectLst/>
                <a:latin typeface="NotoSansKR"/>
              </a:rPr>
              <a:t>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effectLst/>
                <a:latin typeface="NotoSansKR"/>
              </a:rPr>
              <a:t>TIMESTAMP : </a:t>
            </a:r>
            <a:r>
              <a:rPr lang="ko-KR" altLang="en-US" b="0" i="0" u="none" strike="noStrike" dirty="0">
                <a:effectLst/>
                <a:latin typeface="NotoSansKR"/>
              </a:rPr>
              <a:t>제품이 공정에 들어간 시각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effectLst/>
                <a:latin typeface="NotoSansKR"/>
              </a:rPr>
              <a:t>LINE : </a:t>
            </a:r>
            <a:r>
              <a:rPr lang="ko-KR" altLang="en-US" b="0" i="0" u="none" strike="noStrike" dirty="0">
                <a:effectLst/>
                <a:latin typeface="NotoSansKR"/>
              </a:rPr>
              <a:t>제품이 들어간 공정 </a:t>
            </a:r>
            <a:r>
              <a:rPr lang="en" altLang="ko-Kore-KR" b="0" i="0" u="none" strike="noStrike" dirty="0">
                <a:effectLst/>
                <a:latin typeface="NotoSansKR"/>
              </a:rPr>
              <a:t>LINE </a:t>
            </a:r>
            <a:r>
              <a:rPr lang="ko-KR" altLang="en-US" b="0" i="0" u="none" strike="noStrike" dirty="0">
                <a:effectLst/>
                <a:latin typeface="NotoSansKR"/>
              </a:rPr>
              <a:t>종류 </a:t>
            </a:r>
            <a:r>
              <a:rPr lang="en-US" altLang="ko-KR" b="0" i="0" u="none" strike="noStrike" dirty="0">
                <a:effectLst/>
                <a:latin typeface="NotoSansKR"/>
              </a:rPr>
              <a:t>('</a:t>
            </a:r>
            <a:r>
              <a:rPr lang="en" altLang="ko-Kore-KR" b="0" i="0" u="none" strike="noStrike" dirty="0">
                <a:effectLst/>
                <a:latin typeface="NotoSansKR"/>
              </a:rPr>
              <a:t>T050304', 'T050307', 'T100304', 'T100306', 'T010306', 'T010305' </a:t>
            </a:r>
            <a:r>
              <a:rPr lang="ko-KR" altLang="en-US" b="0" i="0" u="none" strike="noStrike" dirty="0">
                <a:effectLst/>
                <a:latin typeface="NotoSansKR"/>
              </a:rPr>
              <a:t>존재</a:t>
            </a:r>
            <a:r>
              <a:rPr lang="en-US" altLang="ko-KR" b="0" i="0" u="none" strike="noStrike" dirty="0">
                <a:effectLst/>
                <a:latin typeface="NotoSansK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effectLst/>
                <a:latin typeface="NotoSansKR"/>
              </a:rPr>
              <a:t>PRODUCT_CODE : </a:t>
            </a:r>
            <a:r>
              <a:rPr lang="ko-KR" altLang="en-US" b="0" i="0" u="none" strike="noStrike" dirty="0">
                <a:effectLst/>
                <a:latin typeface="NotoSansKR"/>
              </a:rPr>
              <a:t>제품의 </a:t>
            </a:r>
            <a:r>
              <a:rPr lang="en" altLang="ko-Kore-KR" b="0" i="0" u="none" strike="noStrike" dirty="0">
                <a:effectLst/>
                <a:latin typeface="NotoSansKR"/>
              </a:rPr>
              <a:t>CODE </a:t>
            </a:r>
            <a:r>
              <a:rPr lang="ko-KR" altLang="en-US" b="0" i="0" u="none" strike="noStrike" dirty="0">
                <a:effectLst/>
                <a:latin typeface="NotoSansKR"/>
              </a:rPr>
              <a:t>번호 </a:t>
            </a:r>
            <a:r>
              <a:rPr lang="en-US" altLang="ko-KR" b="0" i="0" u="none" strike="noStrike" dirty="0">
                <a:effectLst/>
                <a:latin typeface="NotoSansKR"/>
              </a:rPr>
              <a:t>('</a:t>
            </a:r>
            <a:r>
              <a:rPr lang="en" altLang="ko-Kore-KR" b="0" i="0" u="none" strike="noStrike" dirty="0">
                <a:effectLst/>
                <a:latin typeface="NotoSansKR"/>
              </a:rPr>
              <a:t>A_31', 'T_31', 'O_31' </a:t>
            </a:r>
            <a:r>
              <a:rPr lang="ko-KR" altLang="en-US" b="0" i="0" u="none" strike="noStrike" dirty="0">
                <a:effectLst/>
                <a:latin typeface="NotoSansKR"/>
              </a:rPr>
              <a:t>존재</a:t>
            </a:r>
            <a:r>
              <a:rPr lang="en-US" altLang="ko-KR" b="0" i="0" u="none" strike="noStrike" dirty="0">
                <a:effectLst/>
                <a:latin typeface="NotoSansK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effectLst/>
                <a:latin typeface="NotoSansKR"/>
              </a:rPr>
              <a:t>X_1 ~ X_2875 : </a:t>
            </a:r>
            <a:r>
              <a:rPr lang="ko-KR" altLang="en-US" b="0" i="0" u="none" strike="noStrike" dirty="0">
                <a:effectLst/>
                <a:latin typeface="NotoSansKR"/>
              </a:rPr>
              <a:t>공정 과정에서 추출되어 </a:t>
            </a:r>
            <a:r>
              <a:rPr lang="ko-KR" altLang="en-US" b="0" i="0" u="none" strike="noStrike" dirty="0" err="1">
                <a:effectLst/>
                <a:latin typeface="NotoSansKR"/>
              </a:rPr>
              <a:t>비식별화된</a:t>
            </a:r>
            <a:r>
              <a:rPr lang="ko-KR" altLang="en-US" b="0" i="0" u="none" strike="noStrike" dirty="0">
                <a:effectLst/>
                <a:latin typeface="NotoSansKR"/>
              </a:rPr>
              <a:t> 변수</a:t>
            </a:r>
          </a:p>
          <a:p>
            <a:pPr algn="l"/>
            <a:br>
              <a:rPr lang="ko-KR" altLang="en-US" b="0" i="0" u="none" strike="noStrike" dirty="0">
                <a:effectLst/>
                <a:latin typeface="NotoSansKR"/>
              </a:rPr>
            </a:br>
            <a:endParaRPr lang="ko-KR" altLang="en-US" b="0" i="0" u="none" strike="noStrike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1" i="0" u="none" strike="noStrike" dirty="0" err="1">
                <a:effectLst/>
                <a:latin typeface="NotoSansKR"/>
              </a:rPr>
              <a:t>sample_submission.csv</a:t>
            </a:r>
            <a:r>
              <a:rPr lang="en" altLang="ko-Kore-KR" b="1" i="0" u="none" strike="noStrike" dirty="0">
                <a:effectLst/>
                <a:latin typeface="NotoSansKR"/>
              </a:rPr>
              <a:t> [</a:t>
            </a:r>
            <a:r>
              <a:rPr lang="ko-KR" altLang="en-US" b="1" i="0" u="none" strike="noStrike" dirty="0">
                <a:effectLst/>
                <a:latin typeface="NotoSansKR"/>
              </a:rPr>
              <a:t>파일</a:t>
            </a:r>
            <a:r>
              <a:rPr lang="en-US" altLang="ko-KR" b="1" i="0" u="none" strike="noStrike" dirty="0">
                <a:effectLst/>
                <a:latin typeface="NotoSansKR"/>
              </a:rPr>
              <a:t>] - </a:t>
            </a:r>
            <a:r>
              <a:rPr lang="ko-KR" altLang="en-US" b="1" i="0" u="none" strike="noStrike" dirty="0">
                <a:effectLst/>
                <a:latin typeface="NotoSansKR"/>
              </a:rPr>
              <a:t>제출 양식</a:t>
            </a:r>
            <a:endParaRPr lang="ko-KR" altLang="en-US" b="0" i="0" u="none" strike="noStrike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effectLst/>
                <a:latin typeface="NotoSansKR"/>
              </a:rPr>
              <a:t>PRODUCT_ID : </a:t>
            </a:r>
            <a:r>
              <a:rPr lang="ko-KR" altLang="en-US" b="0" i="0" u="none" strike="noStrike" dirty="0">
                <a:effectLst/>
                <a:latin typeface="NotoSansKR"/>
              </a:rPr>
              <a:t>제품의 고유 </a:t>
            </a:r>
            <a:r>
              <a:rPr lang="en" altLang="ko-Kore-KR" b="0" i="0" u="none" strike="noStrike" dirty="0">
                <a:effectLst/>
                <a:latin typeface="NotoSansKR"/>
              </a:rPr>
              <a:t>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 err="1">
                <a:effectLst/>
                <a:latin typeface="NotoSansKR"/>
              </a:rPr>
              <a:t>Y_Class</a:t>
            </a:r>
            <a:r>
              <a:rPr lang="en" altLang="ko-Kore-KR" b="0" i="0" u="none" strike="noStrike" dirty="0">
                <a:effectLst/>
                <a:latin typeface="NotoSansKR"/>
              </a:rPr>
              <a:t> : </a:t>
            </a:r>
            <a:r>
              <a:rPr lang="ko-KR" altLang="en-US" b="0" i="0" u="none" strike="noStrike" dirty="0">
                <a:effectLst/>
                <a:latin typeface="NotoSansKR"/>
              </a:rPr>
              <a:t>예측한 제품 품질 상태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effectLst/>
                <a:latin typeface="NotoSansKR"/>
              </a:rPr>
              <a:t>0 : </a:t>
            </a:r>
            <a:r>
              <a:rPr lang="ko-KR" altLang="en-US" b="0" i="0" u="none" strike="noStrike" dirty="0">
                <a:effectLst/>
                <a:latin typeface="NotoSansKR"/>
              </a:rPr>
              <a:t>적정 기준 미달 </a:t>
            </a:r>
            <a:r>
              <a:rPr lang="en-US" altLang="ko-KR" b="0" i="0" u="none" strike="noStrike" dirty="0">
                <a:effectLst/>
                <a:latin typeface="NotoSansKR"/>
              </a:rPr>
              <a:t>(</a:t>
            </a:r>
            <a:r>
              <a:rPr lang="ko-KR" altLang="en-US" b="0" i="0" u="none" strike="noStrike" dirty="0">
                <a:effectLst/>
                <a:latin typeface="NotoSansKR"/>
              </a:rPr>
              <a:t>부적합</a:t>
            </a:r>
            <a:r>
              <a:rPr lang="en-US" altLang="ko-KR" b="0" i="0" u="none" strike="noStrike" dirty="0">
                <a:effectLst/>
                <a:latin typeface="NotoSansK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effectLst/>
                <a:latin typeface="NotoSansKR"/>
              </a:rPr>
              <a:t>1 : </a:t>
            </a:r>
            <a:r>
              <a:rPr lang="ko-KR" altLang="en-US" b="0" i="0" u="none" strike="noStrike" dirty="0">
                <a:effectLst/>
                <a:latin typeface="NotoSansKR"/>
              </a:rPr>
              <a:t>적합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effectLst/>
                <a:latin typeface="NotoSansKR"/>
              </a:rPr>
              <a:t>2 : </a:t>
            </a:r>
            <a:r>
              <a:rPr lang="ko-KR" altLang="en-US" b="0" i="0" u="none" strike="noStrike" dirty="0">
                <a:effectLst/>
                <a:latin typeface="NotoSansKR"/>
              </a:rPr>
              <a:t>적정 기준 초과 </a:t>
            </a:r>
            <a:r>
              <a:rPr lang="en-US" altLang="ko-KR" b="0" i="0" u="none" strike="noStrike" dirty="0">
                <a:effectLst/>
                <a:latin typeface="NotoSansKR"/>
              </a:rPr>
              <a:t>(</a:t>
            </a:r>
            <a:r>
              <a:rPr lang="ko-KR" altLang="en-US" b="0" i="0" u="none" strike="noStrike" dirty="0">
                <a:effectLst/>
                <a:latin typeface="NotoSansKR"/>
              </a:rPr>
              <a:t>부적합</a:t>
            </a:r>
            <a:r>
              <a:rPr lang="en-US" altLang="ko-KR" b="0" i="0" u="none" strike="noStrike" dirty="0">
                <a:effectLst/>
                <a:latin typeface="NotoSansKR"/>
              </a:rPr>
              <a:t>)</a:t>
            </a:r>
          </a:p>
          <a:p>
            <a:pPr algn="l"/>
            <a:br>
              <a:rPr lang="ko-KR" altLang="en-US" b="1" i="0" u="none" strike="noStrike" dirty="0">
                <a:effectLst/>
                <a:latin typeface="NotoSansKR"/>
              </a:rPr>
            </a:br>
            <a:endParaRPr lang="ko-KR" altLang="en-US" b="1" i="0" u="none" strike="noStrike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E60000"/>
                </a:solidFill>
                <a:effectLst/>
                <a:latin typeface="NotoSansKR"/>
              </a:rPr>
              <a:t>실제 공정 과정에서의 데이터로</a:t>
            </a:r>
            <a:r>
              <a:rPr lang="en-US" altLang="ko-KR" b="0" i="0" u="none" strike="noStrike" dirty="0">
                <a:solidFill>
                  <a:srgbClr val="E60000"/>
                </a:solidFill>
                <a:effectLst/>
                <a:latin typeface="NotoSansKR"/>
              </a:rPr>
              <a:t>, </a:t>
            </a:r>
            <a:r>
              <a:rPr lang="ko-KR" altLang="en-US" b="0" i="0" u="none" strike="noStrike" dirty="0">
                <a:solidFill>
                  <a:srgbClr val="E60000"/>
                </a:solidFill>
                <a:effectLst/>
                <a:latin typeface="NotoSansKR"/>
              </a:rPr>
              <a:t>보안상의 이유로 일부 변수가 비식별화 처리 되었습니다</a:t>
            </a:r>
            <a:r>
              <a:rPr lang="en-US" altLang="ko-KR" b="0" i="0" u="none" strike="noStrike" dirty="0">
                <a:solidFill>
                  <a:srgbClr val="E60000"/>
                </a:solidFill>
                <a:effectLst/>
                <a:latin typeface="NotoSansKR"/>
              </a:rPr>
              <a:t>. (</a:t>
            </a:r>
            <a:r>
              <a:rPr lang="en" altLang="ko-Kore-KR" b="0" i="0" u="none" strike="noStrike" dirty="0">
                <a:solidFill>
                  <a:srgbClr val="E60000"/>
                </a:solidFill>
                <a:effectLst/>
                <a:latin typeface="NotoSansKR"/>
              </a:rPr>
              <a:t>X</a:t>
            </a:r>
            <a:r>
              <a:rPr lang="ko-KR" altLang="en-US" b="0" i="0" u="none" strike="noStrike" dirty="0">
                <a:solidFill>
                  <a:srgbClr val="E60000"/>
                </a:solidFill>
                <a:effectLst/>
                <a:latin typeface="NotoSansKR"/>
              </a:rPr>
              <a:t>변수</a:t>
            </a:r>
            <a:r>
              <a:rPr lang="en-US" altLang="ko-KR" b="0" i="0" u="none" strike="noStrike" dirty="0">
                <a:solidFill>
                  <a:srgbClr val="E60000"/>
                </a:solidFill>
                <a:effectLst/>
                <a:latin typeface="NotoSansKR"/>
              </a:rPr>
              <a:t>)</a:t>
            </a:r>
            <a:endParaRPr lang="ko-KR" altLang="en-US" b="0" i="0" u="none" strike="noStrike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E60000"/>
                </a:solidFill>
                <a:effectLst/>
                <a:latin typeface="NotoSansKR"/>
              </a:rPr>
              <a:t>'</a:t>
            </a:r>
            <a:r>
              <a:rPr lang="en" altLang="ko-Kore-KR" b="0" i="0" u="none" strike="noStrike" dirty="0">
                <a:solidFill>
                  <a:srgbClr val="E60000"/>
                </a:solidFill>
                <a:effectLst/>
                <a:latin typeface="NotoSansKR"/>
              </a:rPr>
              <a:t>LINE', 'PRODUCT_CODE'</a:t>
            </a:r>
            <a:r>
              <a:rPr lang="ko-KR" altLang="en-US" b="0" i="0" u="none" strike="noStrike" dirty="0">
                <a:solidFill>
                  <a:srgbClr val="E60000"/>
                </a:solidFill>
                <a:effectLst/>
                <a:latin typeface="NotoSansKR"/>
              </a:rPr>
              <a:t>는 </a:t>
            </a:r>
            <a:r>
              <a:rPr lang="en" altLang="ko-Kore-KR" b="0" i="0" u="none" strike="noStrike" dirty="0">
                <a:solidFill>
                  <a:srgbClr val="E60000"/>
                </a:solidFill>
                <a:effectLst/>
                <a:latin typeface="NotoSansKR"/>
              </a:rPr>
              <a:t>Train / Test </a:t>
            </a:r>
            <a:r>
              <a:rPr lang="ko-KR" altLang="en-US" b="0" i="0" u="none" strike="noStrike" dirty="0">
                <a:solidFill>
                  <a:srgbClr val="E60000"/>
                </a:solidFill>
                <a:effectLst/>
                <a:latin typeface="NotoSansKR"/>
              </a:rPr>
              <a:t>모두 동일한 종류가 존재합니다</a:t>
            </a:r>
            <a:r>
              <a:rPr lang="en-US" altLang="ko-KR" b="0" i="0" u="none" strike="noStrike" dirty="0">
                <a:solidFill>
                  <a:srgbClr val="E60000"/>
                </a:solidFill>
                <a:effectLst/>
                <a:latin typeface="NotoSansKR"/>
              </a:rPr>
              <a:t>.</a:t>
            </a:r>
            <a:endParaRPr lang="ko-KR" altLang="en-US" b="0" i="0" u="none" strike="noStrike" dirty="0">
              <a:effectLst/>
              <a:latin typeface="NotoSansKR"/>
            </a:endParaRPr>
          </a:p>
        </p:txBody>
      </p:sp>
    </p:spTree>
    <p:extLst>
      <p:ext uri="{BB962C8B-B14F-4D97-AF65-F5344CB8AC3E}">
        <p14:creationId xmlns:p14="http://schemas.microsoft.com/office/powerpoint/2010/main" val="140811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FCE31-158C-67CA-8DF3-89C58C12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2794A2A6-1B29-94A5-3699-A202E0564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5810"/>
            <a:ext cx="10515600" cy="4166379"/>
          </a:xfrm>
        </p:spPr>
      </p:pic>
    </p:spTree>
    <p:extLst>
      <p:ext uri="{BB962C8B-B14F-4D97-AF65-F5344CB8AC3E}">
        <p14:creationId xmlns:p14="http://schemas.microsoft.com/office/powerpoint/2010/main" val="395959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D01B0-B8F4-3E0A-14D0-12B95D61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36B1D-8E0C-0400-AD87-225A0C4F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335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AFC9D-A0B5-EE24-4A9B-AC92CB5B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C5381-DEAC-B662-D874-3BF6346CD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693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FF959-BDB0-08F9-306C-11688EC3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A41B0-87CB-E999-B947-001F2CF27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379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9762-3D21-78F2-3CC2-9735BA92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3C924-EFB2-B5C9-7F55-6FF82B78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886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315</Words>
  <Application>Microsoft Macintosh PowerPoint</Application>
  <PresentationFormat>와이드스크린</PresentationFormat>
  <Paragraphs>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NotoSansKR</vt:lpstr>
      <vt:lpstr>Arial</vt:lpstr>
      <vt:lpstr>Calibri</vt:lpstr>
      <vt:lpstr>Calibri Light</vt:lpstr>
      <vt:lpstr>Office 테마</vt:lpstr>
      <vt:lpstr>스마트 공장 제품 품질 상태 분류 AI 온라인 해커톤</vt:lpstr>
      <vt:lpstr>대회 배경 및 주제</vt:lpstr>
      <vt:lpstr>Train data</vt:lpstr>
      <vt:lpstr>Test data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공장 제품 품질 상태 분류 AI 온라인 해커톤</dc:title>
  <dc:creator>김민영</dc:creator>
  <cp:lastModifiedBy>김민영</cp:lastModifiedBy>
  <cp:revision>3</cp:revision>
  <dcterms:created xsi:type="dcterms:W3CDTF">2023-02-28T04:41:16Z</dcterms:created>
  <dcterms:modified xsi:type="dcterms:W3CDTF">2023-02-28T06:57:01Z</dcterms:modified>
</cp:coreProperties>
</file>