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0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7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EA776-7518-42C1-A384-EEAB92672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B0EBC-027B-4720-98EB-E5E322E61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C88C1A-2422-4C24-A15D-BB048993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1C18A-F854-465F-B71C-C3F78040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5C85D3-D7BF-4B97-ADA8-7A15807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48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FBA1F-409A-4161-AB47-14E46D85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78D950-5728-4EC6-AB9B-2C44A2B13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583E8-0013-466C-91CC-ED0C899D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DF3E-BF7D-4FC1-BF3F-0B334F13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84E92-1B60-45A6-98CD-F76312D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0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33EA45-58F7-4AD8-91F6-DCE547CBD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383DCA-9110-44BB-BF65-4EB6C59F7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B2485-B4A3-4DE8-9E37-F968C3D7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00AD2-624E-42CE-9771-1D2011DF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26A2C4-0E92-4E2E-8F56-65ECCD61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87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5AAE6-1C77-4A32-99FB-B3C196C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4A0190-F384-4262-9847-6CD1212F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F7043-53D5-4810-9B04-5E90668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0B480-1771-48B3-B20C-B8EE8F53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10511-E385-46F5-ACFA-C696EABC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8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CA811-5375-4E3D-83F6-582D7480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595356-8C2C-4826-8376-56D5E13C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DA52F-E8E7-41BC-8CD5-4C4B895F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BC216-4E6A-4F62-ACB8-26773865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72AF8-9968-40CE-9BC5-9271F30B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8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31BA6-25A6-4403-82ED-CA053524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D9DD5F-5F24-4C2D-A6AB-2124154A9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F6F93C-52FC-4DBC-87DB-AC75ECB9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C064A1-B65F-40F6-A48D-2D3A81DE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76F0A-FC64-4FB0-9348-06A180BA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BE5BDB-2134-48E7-8DA4-7B76C388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51D99-DF68-4878-B4FB-05F9E8C7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0AD20C-1D06-408A-89E9-6897B4416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46E656-5B6D-4B7F-884A-C54E314F4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0EE3D-4312-41BF-BA22-49084AB75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00B61B-A758-410C-8365-140D2BA4D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FA3CBD-C8C0-400B-AC7A-175FBE6F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39AE34-D41B-43EB-92A9-54A36383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B9771-4512-40FE-A413-EF5D918E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6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6D7D4-0B12-4C47-9470-68694EE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4F4FBF-00A1-47B1-AF88-F2BA8223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4A0284-5FD9-47AF-9BAA-4752F1FC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99E5C0-3A05-4D1E-9228-CF8C56EC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266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2F0B13-1109-4FD6-905B-C54A922A3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5EB9AC-8C7F-4C82-951A-850E083E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3E5335-9763-490B-BDAD-96A4F1AD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2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44674-070E-4E5C-B8F5-54A0BBCC2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60571-D01F-4276-8899-C035B722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CC244-1765-4796-9541-751D65E7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C2442-F21E-421E-8DC3-D29AA073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5EFDA-4860-4333-9A38-108D9D7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9BA7F6-C1CD-4934-8ED4-42C5E91F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2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04497-4510-42B3-9483-700C5C5E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D393A4-902D-4A1F-906E-F23149F09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6D393-B9DF-44B7-AA81-17C630EB5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1C5E13-5BEF-4BA8-87EC-0AEC4400D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F9E82-25AB-4FAB-ACE9-AFAD9B97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75C119-1BAF-48F9-82CD-F09A1205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F1F7B0-94AE-47C6-8255-1C0286CD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3533A-01EB-4A05-99B6-5F52E2F5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6D20B-8388-42C5-8437-132B30F1A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7C100-0CDA-4BD5-ABB7-D5E8D6388FFB}" type="datetimeFigureOut">
              <a:rPr lang="ko-KR" altLang="en-US" smtClean="0"/>
              <a:t>2019-02-06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0109E-8B83-4F66-96D0-8752ACC0E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060D7E-63D9-451F-93BA-D49343F4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50A4-BEE1-4CD4-96A2-FA73C2C7E0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81AB7D-B7D9-4BE8-A86E-907B1D21DA4A}"/>
              </a:ext>
            </a:extLst>
          </p:cNvPr>
          <p:cNvCxnSpPr>
            <a:cxnSpLocks/>
          </p:cNvCxnSpPr>
          <p:nvPr/>
        </p:nvCxnSpPr>
        <p:spPr>
          <a:xfrm>
            <a:off x="177553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FFFA64-9CEF-480D-90BF-FB46C5A766E1}"/>
              </a:ext>
            </a:extLst>
          </p:cNvPr>
          <p:cNvSpPr txBox="1"/>
          <p:nvPr/>
        </p:nvSpPr>
        <p:spPr>
          <a:xfrm>
            <a:off x="1800233" y="1967984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D1BD-DF8A-4DFB-9284-940B10311CCB}"/>
              </a:ext>
            </a:extLst>
          </p:cNvPr>
          <p:cNvSpPr txBox="1"/>
          <p:nvPr/>
        </p:nvSpPr>
        <p:spPr>
          <a:xfrm>
            <a:off x="494033" y="2529959"/>
            <a:ext cx="12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stopwatch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CA40-4DA3-4160-B4C0-5BF1F09841CC}"/>
              </a:ext>
            </a:extLst>
          </p:cNvPr>
          <p:cNvSpPr txBox="1"/>
          <p:nvPr/>
        </p:nvSpPr>
        <p:spPr>
          <a:xfrm>
            <a:off x="784380" y="3059668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000A0-6E92-4C6D-BF41-406332929A1A}"/>
              </a:ext>
            </a:extLst>
          </p:cNvPr>
          <p:cNvSpPr txBox="1"/>
          <p:nvPr/>
        </p:nvSpPr>
        <p:spPr>
          <a:xfrm>
            <a:off x="4978400" y="2136338"/>
            <a:ext cx="4471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12:45</a:t>
            </a:r>
            <a:endParaRPr lang="ko-KR" altLang="en-US" sz="138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3BF5AA5-A4CE-47FD-8F14-B14E3110B689}"/>
              </a:ext>
            </a:extLst>
          </p:cNvPr>
          <p:cNvCxnSpPr>
            <a:cxnSpLocks/>
          </p:cNvCxnSpPr>
          <p:nvPr/>
        </p:nvCxnSpPr>
        <p:spPr>
          <a:xfrm flipH="1">
            <a:off x="5516880" y="3244333"/>
            <a:ext cx="6675120" cy="17950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B91DEF9-59B0-4468-A905-9D5CA1C67FFC}"/>
              </a:ext>
            </a:extLst>
          </p:cNvPr>
          <p:cNvCxnSpPr/>
          <p:nvPr/>
        </p:nvCxnSpPr>
        <p:spPr>
          <a:xfrm flipH="1" flipV="1">
            <a:off x="-406400" y="924560"/>
            <a:ext cx="8534400" cy="595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5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81AB7D-B7D9-4BE8-A86E-907B1D21DA4A}"/>
              </a:ext>
            </a:extLst>
          </p:cNvPr>
          <p:cNvCxnSpPr>
            <a:cxnSpLocks/>
          </p:cNvCxnSpPr>
          <p:nvPr/>
        </p:nvCxnSpPr>
        <p:spPr>
          <a:xfrm>
            <a:off x="177553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FFFA64-9CEF-480D-90BF-FB46C5A766E1}"/>
              </a:ext>
            </a:extLst>
          </p:cNvPr>
          <p:cNvSpPr txBox="1"/>
          <p:nvPr/>
        </p:nvSpPr>
        <p:spPr>
          <a:xfrm>
            <a:off x="810348" y="1967984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watch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D1BD-DF8A-4DFB-9284-940B10311CCB}"/>
              </a:ext>
            </a:extLst>
          </p:cNvPr>
          <p:cNvSpPr txBox="1"/>
          <p:nvPr/>
        </p:nvSpPr>
        <p:spPr>
          <a:xfrm>
            <a:off x="1812475" y="2529959"/>
            <a:ext cx="12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stopwatch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CA40-4DA3-4160-B4C0-5BF1F09841CC}"/>
              </a:ext>
            </a:extLst>
          </p:cNvPr>
          <p:cNvSpPr txBox="1"/>
          <p:nvPr/>
        </p:nvSpPr>
        <p:spPr>
          <a:xfrm>
            <a:off x="784380" y="3059668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000A0-6E92-4C6D-BF41-406332929A1A}"/>
              </a:ext>
            </a:extLst>
          </p:cNvPr>
          <p:cNvSpPr txBox="1"/>
          <p:nvPr/>
        </p:nvSpPr>
        <p:spPr>
          <a:xfrm>
            <a:off x="4074160" y="1044654"/>
            <a:ext cx="680827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12:45:00</a:t>
            </a:r>
            <a:endParaRPr lang="ko-KR" altLang="en-US" sz="13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D4936-52B7-4353-A06A-2A314B8BAF73}"/>
              </a:ext>
            </a:extLst>
          </p:cNvPr>
          <p:cNvSpPr txBox="1"/>
          <p:nvPr/>
        </p:nvSpPr>
        <p:spPr>
          <a:xfrm>
            <a:off x="5458005" y="3260645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57CAF-80C6-4757-8C0D-093BF494A734}"/>
              </a:ext>
            </a:extLst>
          </p:cNvPr>
          <p:cNvSpPr txBox="1"/>
          <p:nvPr/>
        </p:nvSpPr>
        <p:spPr>
          <a:xfrm>
            <a:off x="6464157" y="3260645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AC6D4-0094-4A94-B65C-C93E16131C50}"/>
              </a:ext>
            </a:extLst>
          </p:cNvPr>
          <p:cNvSpPr txBox="1"/>
          <p:nvPr/>
        </p:nvSpPr>
        <p:spPr>
          <a:xfrm>
            <a:off x="7587948" y="3260645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AF4B7-2664-4563-90C5-C48DEEE09029}"/>
              </a:ext>
            </a:extLst>
          </p:cNvPr>
          <p:cNvSpPr txBox="1"/>
          <p:nvPr/>
        </p:nvSpPr>
        <p:spPr>
          <a:xfrm>
            <a:off x="8913097" y="3260645"/>
            <a:ext cx="637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EF1DF66-9B44-421B-9BD6-C6979EC671E9}"/>
              </a:ext>
            </a:extLst>
          </p:cNvPr>
          <p:cNvCxnSpPr>
            <a:cxnSpLocks/>
          </p:cNvCxnSpPr>
          <p:nvPr/>
        </p:nvCxnSpPr>
        <p:spPr>
          <a:xfrm>
            <a:off x="9672320" y="0"/>
            <a:ext cx="1950720" cy="252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ECBCB7A-CFF1-4C61-8EDD-376A8C749E23}"/>
              </a:ext>
            </a:extLst>
          </p:cNvPr>
          <p:cNvCxnSpPr>
            <a:cxnSpLocks/>
          </p:cNvCxnSpPr>
          <p:nvPr/>
        </p:nvCxnSpPr>
        <p:spPr>
          <a:xfrm flipV="1">
            <a:off x="9916160" y="1188720"/>
            <a:ext cx="2275840" cy="553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2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81AB7D-B7D9-4BE8-A86E-907B1D21DA4A}"/>
              </a:ext>
            </a:extLst>
          </p:cNvPr>
          <p:cNvCxnSpPr>
            <a:cxnSpLocks/>
          </p:cNvCxnSpPr>
          <p:nvPr/>
        </p:nvCxnSpPr>
        <p:spPr>
          <a:xfrm>
            <a:off x="1775534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FFFA64-9CEF-480D-90BF-FB46C5A766E1}"/>
              </a:ext>
            </a:extLst>
          </p:cNvPr>
          <p:cNvSpPr txBox="1"/>
          <p:nvPr/>
        </p:nvSpPr>
        <p:spPr>
          <a:xfrm>
            <a:off x="784380" y="2000250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watch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D1BD-DF8A-4DFB-9284-940B10311CCB}"/>
              </a:ext>
            </a:extLst>
          </p:cNvPr>
          <p:cNvSpPr txBox="1"/>
          <p:nvPr/>
        </p:nvSpPr>
        <p:spPr>
          <a:xfrm>
            <a:off x="494033" y="2529959"/>
            <a:ext cx="125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stopwatch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40CA40-4DA3-4160-B4C0-5BF1F09841CC}"/>
              </a:ext>
            </a:extLst>
          </p:cNvPr>
          <p:cNvSpPr txBox="1"/>
          <p:nvPr/>
        </p:nvSpPr>
        <p:spPr>
          <a:xfrm>
            <a:off x="1795854" y="3059667"/>
            <a:ext cx="96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alarm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000A0-6E92-4C6D-BF41-406332929A1A}"/>
              </a:ext>
            </a:extLst>
          </p:cNvPr>
          <p:cNvSpPr txBox="1"/>
          <p:nvPr/>
        </p:nvSpPr>
        <p:spPr>
          <a:xfrm>
            <a:off x="4978400" y="2136338"/>
            <a:ext cx="447109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/>
              <a:t>12:45</a:t>
            </a:r>
            <a:endParaRPr lang="ko-KR" altLang="en-US" sz="138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13A1E16-2DCA-4D4C-8846-F673940C1A0A}"/>
              </a:ext>
            </a:extLst>
          </p:cNvPr>
          <p:cNvCxnSpPr/>
          <p:nvPr/>
        </p:nvCxnSpPr>
        <p:spPr>
          <a:xfrm flipV="1">
            <a:off x="784380" y="0"/>
            <a:ext cx="90505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977632F-4305-4712-8C9C-559FFD2A06CE}"/>
              </a:ext>
            </a:extLst>
          </p:cNvPr>
          <p:cNvCxnSpPr>
            <a:cxnSpLocks/>
          </p:cNvCxnSpPr>
          <p:nvPr/>
        </p:nvCxnSpPr>
        <p:spPr>
          <a:xfrm>
            <a:off x="3911600" y="4450080"/>
            <a:ext cx="2052320" cy="2407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93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misong kim</dc:creator>
  <cp:lastModifiedBy>misong kim</cp:lastModifiedBy>
  <cp:revision>2</cp:revision>
  <dcterms:created xsi:type="dcterms:W3CDTF">2019-02-06T14:40:03Z</dcterms:created>
  <dcterms:modified xsi:type="dcterms:W3CDTF">2019-02-06T14:54:50Z</dcterms:modified>
</cp:coreProperties>
</file>