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24688800" cy="33832800"/>
  <p:notesSz cx="6858000" cy="9144000"/>
  <p:embeddedFontLst>
    <p:embeddedFont>
      <p:font typeface="Arimo" panose="020B0604020202020204" pitchFamily="3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656">
          <p15:clr>
            <a:srgbClr val="A4A3A4"/>
          </p15:clr>
        </p15:guide>
        <p15:guide id="2" pos="77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BB46C5-0A28-4618-9D93-98CBE6DAADF7}">
  <a:tblStyle styleId="{54BB46C5-0A28-4618-9D93-98CBE6DAADF7}" styleName="Table_0">
    <a:wholeTbl>
      <a:tcTxStyle>
        <a:font>
          <a:latin typeface="Arial"/>
          <a:ea typeface="Arial"/>
          <a:cs typeface="Arial"/>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24" d="100"/>
          <a:sy n="24" d="100"/>
        </p:scale>
        <p:origin x="3552" y="272"/>
      </p:cViewPr>
      <p:guideLst>
        <p:guide orient="horz" pos="10656"/>
        <p:guide pos="77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78205" y="685800"/>
            <a:ext cx="250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178050" y="685800"/>
            <a:ext cx="2501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41613" y="4897649"/>
            <a:ext cx="23005500" cy="13501500"/>
          </a:xfrm>
          <a:prstGeom prst="rect">
            <a:avLst/>
          </a:prstGeom>
        </p:spPr>
        <p:txBody>
          <a:bodyPr spcFirstLastPara="1" wrap="square" lIns="220325" tIns="220325" rIns="220325" bIns="220325" anchor="b" anchorCtr="0">
            <a:noAutofit/>
          </a:bodyPr>
          <a:lstStyle>
            <a:lvl1pPr lvl="0" algn="ctr">
              <a:spcBef>
                <a:spcPts val="0"/>
              </a:spcBef>
              <a:spcAft>
                <a:spcPts val="0"/>
              </a:spcAft>
              <a:buSzPts val="12600"/>
              <a:buNone/>
              <a:defRPr sz="12600"/>
            </a:lvl1pPr>
            <a:lvl2pPr lvl="1" algn="ctr">
              <a:spcBef>
                <a:spcPts val="0"/>
              </a:spcBef>
              <a:spcAft>
                <a:spcPts val="0"/>
              </a:spcAft>
              <a:buSzPts val="12600"/>
              <a:buNone/>
              <a:defRPr sz="12600"/>
            </a:lvl2pPr>
            <a:lvl3pPr lvl="2" algn="ctr">
              <a:spcBef>
                <a:spcPts val="0"/>
              </a:spcBef>
              <a:spcAft>
                <a:spcPts val="0"/>
              </a:spcAft>
              <a:buSzPts val="12600"/>
              <a:buNone/>
              <a:defRPr sz="12600"/>
            </a:lvl3pPr>
            <a:lvl4pPr lvl="3" algn="ctr">
              <a:spcBef>
                <a:spcPts val="0"/>
              </a:spcBef>
              <a:spcAft>
                <a:spcPts val="0"/>
              </a:spcAft>
              <a:buSzPts val="12600"/>
              <a:buNone/>
              <a:defRPr sz="12600"/>
            </a:lvl4pPr>
            <a:lvl5pPr lvl="4" algn="ctr">
              <a:spcBef>
                <a:spcPts val="0"/>
              </a:spcBef>
              <a:spcAft>
                <a:spcPts val="0"/>
              </a:spcAft>
              <a:buSzPts val="12600"/>
              <a:buNone/>
              <a:defRPr sz="12600"/>
            </a:lvl5pPr>
            <a:lvl6pPr lvl="5" algn="ctr">
              <a:spcBef>
                <a:spcPts val="0"/>
              </a:spcBef>
              <a:spcAft>
                <a:spcPts val="0"/>
              </a:spcAft>
              <a:buSzPts val="12600"/>
              <a:buNone/>
              <a:defRPr sz="12600"/>
            </a:lvl6pPr>
            <a:lvl7pPr lvl="6" algn="ctr">
              <a:spcBef>
                <a:spcPts val="0"/>
              </a:spcBef>
              <a:spcAft>
                <a:spcPts val="0"/>
              </a:spcAft>
              <a:buSzPts val="12600"/>
              <a:buNone/>
              <a:defRPr sz="12600"/>
            </a:lvl7pPr>
            <a:lvl8pPr lvl="7" algn="ctr">
              <a:spcBef>
                <a:spcPts val="0"/>
              </a:spcBef>
              <a:spcAft>
                <a:spcPts val="0"/>
              </a:spcAft>
              <a:buSzPts val="12600"/>
              <a:buNone/>
              <a:defRPr sz="12600"/>
            </a:lvl8pPr>
            <a:lvl9pPr lvl="8" algn="ctr">
              <a:spcBef>
                <a:spcPts val="0"/>
              </a:spcBef>
              <a:spcAft>
                <a:spcPts val="0"/>
              </a:spcAft>
              <a:buSzPts val="12600"/>
              <a:buNone/>
              <a:defRPr sz="12600"/>
            </a:lvl9pPr>
          </a:lstStyle>
          <a:p>
            <a:endParaRPr/>
          </a:p>
        </p:txBody>
      </p:sp>
      <p:sp>
        <p:nvSpPr>
          <p:cNvPr id="11" name="Google Shape;11;p2"/>
          <p:cNvSpPr txBox="1">
            <a:spLocks noGrp="1"/>
          </p:cNvSpPr>
          <p:nvPr>
            <p:ph type="subTitle" idx="1"/>
          </p:nvPr>
        </p:nvSpPr>
        <p:spPr>
          <a:xfrm>
            <a:off x="841590" y="18642244"/>
            <a:ext cx="23005500" cy="5213700"/>
          </a:xfrm>
          <a:prstGeom prst="rect">
            <a:avLst/>
          </a:prstGeom>
        </p:spPr>
        <p:txBody>
          <a:bodyPr spcFirstLastPara="1" wrap="square" lIns="220325" tIns="220325" rIns="220325" bIns="220325" anchor="t" anchorCtr="0">
            <a:noAutofit/>
          </a:bodyPr>
          <a:lstStyle>
            <a:lvl1pPr lvl="0" algn="ctr">
              <a:lnSpc>
                <a:spcPct val="100000"/>
              </a:lnSpc>
              <a:spcBef>
                <a:spcPts val="0"/>
              </a:spcBef>
              <a:spcAft>
                <a:spcPts val="0"/>
              </a:spcAft>
              <a:buSzPts val="6800"/>
              <a:buNone/>
              <a:defRPr sz="6800"/>
            </a:lvl1pPr>
            <a:lvl2pPr lvl="1" algn="ctr">
              <a:lnSpc>
                <a:spcPct val="100000"/>
              </a:lnSpc>
              <a:spcBef>
                <a:spcPts val="0"/>
              </a:spcBef>
              <a:spcAft>
                <a:spcPts val="0"/>
              </a:spcAft>
              <a:buSzPts val="6800"/>
              <a:buNone/>
              <a:defRPr sz="6800"/>
            </a:lvl2pPr>
            <a:lvl3pPr lvl="2" algn="ctr">
              <a:lnSpc>
                <a:spcPct val="100000"/>
              </a:lnSpc>
              <a:spcBef>
                <a:spcPts val="0"/>
              </a:spcBef>
              <a:spcAft>
                <a:spcPts val="0"/>
              </a:spcAft>
              <a:buSzPts val="6800"/>
              <a:buNone/>
              <a:defRPr sz="6800"/>
            </a:lvl3pPr>
            <a:lvl4pPr lvl="3" algn="ctr">
              <a:lnSpc>
                <a:spcPct val="100000"/>
              </a:lnSpc>
              <a:spcBef>
                <a:spcPts val="0"/>
              </a:spcBef>
              <a:spcAft>
                <a:spcPts val="0"/>
              </a:spcAft>
              <a:buSzPts val="6800"/>
              <a:buNone/>
              <a:defRPr sz="6800"/>
            </a:lvl4pPr>
            <a:lvl5pPr lvl="4" algn="ctr">
              <a:lnSpc>
                <a:spcPct val="100000"/>
              </a:lnSpc>
              <a:spcBef>
                <a:spcPts val="0"/>
              </a:spcBef>
              <a:spcAft>
                <a:spcPts val="0"/>
              </a:spcAft>
              <a:buSzPts val="6800"/>
              <a:buNone/>
              <a:defRPr sz="6800"/>
            </a:lvl5pPr>
            <a:lvl6pPr lvl="5" algn="ctr">
              <a:lnSpc>
                <a:spcPct val="100000"/>
              </a:lnSpc>
              <a:spcBef>
                <a:spcPts val="0"/>
              </a:spcBef>
              <a:spcAft>
                <a:spcPts val="0"/>
              </a:spcAft>
              <a:buSzPts val="6800"/>
              <a:buNone/>
              <a:defRPr sz="6800"/>
            </a:lvl6pPr>
            <a:lvl7pPr lvl="6" algn="ctr">
              <a:lnSpc>
                <a:spcPct val="100000"/>
              </a:lnSpc>
              <a:spcBef>
                <a:spcPts val="0"/>
              </a:spcBef>
              <a:spcAft>
                <a:spcPts val="0"/>
              </a:spcAft>
              <a:buSzPts val="6800"/>
              <a:buNone/>
              <a:defRPr sz="6800"/>
            </a:lvl7pPr>
            <a:lvl8pPr lvl="7" algn="ctr">
              <a:lnSpc>
                <a:spcPct val="100000"/>
              </a:lnSpc>
              <a:spcBef>
                <a:spcPts val="0"/>
              </a:spcBef>
              <a:spcAft>
                <a:spcPts val="0"/>
              </a:spcAft>
              <a:buSzPts val="6800"/>
              <a:buNone/>
              <a:defRPr sz="6800"/>
            </a:lvl8pPr>
            <a:lvl9pPr lvl="8" algn="ctr">
              <a:lnSpc>
                <a:spcPct val="100000"/>
              </a:lnSpc>
              <a:spcBef>
                <a:spcPts val="0"/>
              </a:spcBef>
              <a:spcAft>
                <a:spcPts val="0"/>
              </a:spcAft>
              <a:buSzPts val="6800"/>
              <a:buNone/>
              <a:defRPr sz="6800"/>
            </a:lvl9pPr>
          </a:lstStyle>
          <a:p>
            <a:endParaRPr/>
          </a:p>
        </p:txBody>
      </p:sp>
      <p:sp>
        <p:nvSpPr>
          <p:cNvPr id="12" name="Google Shape;12;p2"/>
          <p:cNvSpPr txBox="1">
            <a:spLocks noGrp="1"/>
          </p:cNvSpPr>
          <p:nvPr>
            <p:ph type="sldNum" idx="12"/>
          </p:nvPr>
        </p:nvSpPr>
        <p:spPr>
          <a:xfrm>
            <a:off x="22875636" y="30673604"/>
            <a:ext cx="1482000" cy="2588700"/>
          </a:xfrm>
          <a:prstGeom prst="rect">
            <a:avLst/>
          </a:prstGeom>
        </p:spPr>
        <p:txBody>
          <a:bodyPr spcFirstLastPara="1" wrap="square" lIns="220325" tIns="220325" rIns="220325" bIns="220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841590" y="7275844"/>
            <a:ext cx="23005500" cy="12915000"/>
          </a:xfrm>
          <a:prstGeom prst="rect">
            <a:avLst/>
          </a:prstGeom>
        </p:spPr>
        <p:txBody>
          <a:bodyPr spcFirstLastPara="1" wrap="square" lIns="220325" tIns="220325" rIns="220325" bIns="220325" anchor="b" anchorCtr="0">
            <a:noAutofit/>
          </a:bodyPr>
          <a:lstStyle>
            <a:lvl1pPr lvl="0" algn="ctr">
              <a:spcBef>
                <a:spcPts val="0"/>
              </a:spcBef>
              <a:spcAft>
                <a:spcPts val="0"/>
              </a:spcAft>
              <a:buSzPts val="28900"/>
              <a:buNone/>
              <a:defRPr sz="28900"/>
            </a:lvl1pPr>
            <a:lvl2pPr lvl="1" algn="ctr">
              <a:spcBef>
                <a:spcPts val="0"/>
              </a:spcBef>
              <a:spcAft>
                <a:spcPts val="0"/>
              </a:spcAft>
              <a:buSzPts val="28900"/>
              <a:buNone/>
              <a:defRPr sz="28900"/>
            </a:lvl2pPr>
            <a:lvl3pPr lvl="2" algn="ctr">
              <a:spcBef>
                <a:spcPts val="0"/>
              </a:spcBef>
              <a:spcAft>
                <a:spcPts val="0"/>
              </a:spcAft>
              <a:buSzPts val="28900"/>
              <a:buNone/>
              <a:defRPr sz="28900"/>
            </a:lvl3pPr>
            <a:lvl4pPr lvl="3" algn="ctr">
              <a:spcBef>
                <a:spcPts val="0"/>
              </a:spcBef>
              <a:spcAft>
                <a:spcPts val="0"/>
              </a:spcAft>
              <a:buSzPts val="28900"/>
              <a:buNone/>
              <a:defRPr sz="28900"/>
            </a:lvl4pPr>
            <a:lvl5pPr lvl="4" algn="ctr">
              <a:spcBef>
                <a:spcPts val="0"/>
              </a:spcBef>
              <a:spcAft>
                <a:spcPts val="0"/>
              </a:spcAft>
              <a:buSzPts val="28900"/>
              <a:buNone/>
              <a:defRPr sz="28900"/>
            </a:lvl5pPr>
            <a:lvl6pPr lvl="5" algn="ctr">
              <a:spcBef>
                <a:spcPts val="0"/>
              </a:spcBef>
              <a:spcAft>
                <a:spcPts val="0"/>
              </a:spcAft>
              <a:buSzPts val="28900"/>
              <a:buNone/>
              <a:defRPr sz="28900"/>
            </a:lvl6pPr>
            <a:lvl7pPr lvl="6" algn="ctr">
              <a:spcBef>
                <a:spcPts val="0"/>
              </a:spcBef>
              <a:spcAft>
                <a:spcPts val="0"/>
              </a:spcAft>
              <a:buSzPts val="28900"/>
              <a:buNone/>
              <a:defRPr sz="28900"/>
            </a:lvl7pPr>
            <a:lvl8pPr lvl="7" algn="ctr">
              <a:spcBef>
                <a:spcPts val="0"/>
              </a:spcBef>
              <a:spcAft>
                <a:spcPts val="0"/>
              </a:spcAft>
              <a:buSzPts val="28900"/>
              <a:buNone/>
              <a:defRPr sz="28900"/>
            </a:lvl8pPr>
            <a:lvl9pPr lvl="8" algn="ctr">
              <a:spcBef>
                <a:spcPts val="0"/>
              </a:spcBef>
              <a:spcAft>
                <a:spcPts val="0"/>
              </a:spcAft>
              <a:buSzPts val="28900"/>
              <a:buNone/>
              <a:defRPr sz="28900"/>
            </a:lvl9pPr>
          </a:lstStyle>
          <a:p>
            <a:r>
              <a:t>xx%</a:t>
            </a:r>
          </a:p>
        </p:txBody>
      </p:sp>
      <p:sp>
        <p:nvSpPr>
          <p:cNvPr id="46" name="Google Shape;46;p11"/>
          <p:cNvSpPr txBox="1">
            <a:spLocks noGrp="1"/>
          </p:cNvSpPr>
          <p:nvPr>
            <p:ph type="body" idx="1"/>
          </p:nvPr>
        </p:nvSpPr>
        <p:spPr>
          <a:xfrm>
            <a:off x="841590" y="20734636"/>
            <a:ext cx="23005500" cy="8556300"/>
          </a:xfrm>
          <a:prstGeom prst="rect">
            <a:avLst/>
          </a:prstGeom>
        </p:spPr>
        <p:txBody>
          <a:bodyPr spcFirstLastPara="1" wrap="square" lIns="220325" tIns="220325" rIns="220325" bIns="220325" anchor="t" anchorCtr="0">
            <a:noAutofit/>
          </a:bodyPr>
          <a:lstStyle>
            <a:lvl1pPr marL="457200" lvl="0" indent="-501650" algn="ctr">
              <a:spcBef>
                <a:spcPts val="0"/>
              </a:spcBef>
              <a:spcAft>
                <a:spcPts val="0"/>
              </a:spcAft>
              <a:buSzPts val="4300"/>
              <a:buChar char="●"/>
              <a:defRPr/>
            </a:lvl1pPr>
            <a:lvl2pPr marL="914400" lvl="1" indent="-438150" algn="ctr">
              <a:spcBef>
                <a:spcPts val="3900"/>
              </a:spcBef>
              <a:spcAft>
                <a:spcPts val="0"/>
              </a:spcAft>
              <a:buSzPts val="3300"/>
              <a:buChar char="○"/>
              <a:defRPr/>
            </a:lvl2pPr>
            <a:lvl3pPr marL="1371600" lvl="2" indent="-438150" algn="ctr">
              <a:spcBef>
                <a:spcPts val="3900"/>
              </a:spcBef>
              <a:spcAft>
                <a:spcPts val="0"/>
              </a:spcAft>
              <a:buSzPts val="3300"/>
              <a:buChar char="■"/>
              <a:defRPr/>
            </a:lvl3pPr>
            <a:lvl4pPr marL="1828800" lvl="3" indent="-438150" algn="ctr">
              <a:spcBef>
                <a:spcPts val="3900"/>
              </a:spcBef>
              <a:spcAft>
                <a:spcPts val="0"/>
              </a:spcAft>
              <a:buSzPts val="3300"/>
              <a:buChar char="●"/>
              <a:defRPr/>
            </a:lvl4pPr>
            <a:lvl5pPr marL="2286000" lvl="4" indent="-438150" algn="ctr">
              <a:spcBef>
                <a:spcPts val="3900"/>
              </a:spcBef>
              <a:spcAft>
                <a:spcPts val="0"/>
              </a:spcAft>
              <a:buSzPts val="3300"/>
              <a:buChar char="○"/>
              <a:defRPr/>
            </a:lvl5pPr>
            <a:lvl6pPr marL="2743200" lvl="5" indent="-438150" algn="ctr">
              <a:spcBef>
                <a:spcPts val="3900"/>
              </a:spcBef>
              <a:spcAft>
                <a:spcPts val="0"/>
              </a:spcAft>
              <a:buSzPts val="3300"/>
              <a:buChar char="■"/>
              <a:defRPr/>
            </a:lvl6pPr>
            <a:lvl7pPr marL="3200400" lvl="6" indent="-438150" algn="ctr">
              <a:spcBef>
                <a:spcPts val="3900"/>
              </a:spcBef>
              <a:spcAft>
                <a:spcPts val="0"/>
              </a:spcAft>
              <a:buSzPts val="3300"/>
              <a:buChar char="●"/>
              <a:defRPr/>
            </a:lvl7pPr>
            <a:lvl8pPr marL="3657600" lvl="7" indent="-438150" algn="ctr">
              <a:spcBef>
                <a:spcPts val="3900"/>
              </a:spcBef>
              <a:spcAft>
                <a:spcPts val="0"/>
              </a:spcAft>
              <a:buSzPts val="3300"/>
              <a:buChar char="○"/>
              <a:defRPr/>
            </a:lvl8pPr>
            <a:lvl9pPr marL="4114800" lvl="8" indent="-438150" algn="ctr">
              <a:spcBef>
                <a:spcPts val="3900"/>
              </a:spcBef>
              <a:spcAft>
                <a:spcPts val="3900"/>
              </a:spcAft>
              <a:buSzPts val="3300"/>
              <a:buChar char="■"/>
              <a:defRPr/>
            </a:lvl9pPr>
          </a:lstStyle>
          <a:p>
            <a:endParaRPr/>
          </a:p>
        </p:txBody>
      </p:sp>
      <p:sp>
        <p:nvSpPr>
          <p:cNvPr id="47" name="Google Shape;47;p11"/>
          <p:cNvSpPr txBox="1">
            <a:spLocks noGrp="1"/>
          </p:cNvSpPr>
          <p:nvPr>
            <p:ph type="sldNum" idx="12"/>
          </p:nvPr>
        </p:nvSpPr>
        <p:spPr>
          <a:xfrm>
            <a:off x="22875636" y="30673604"/>
            <a:ext cx="1482000" cy="2588700"/>
          </a:xfrm>
          <a:prstGeom prst="rect">
            <a:avLst/>
          </a:prstGeom>
        </p:spPr>
        <p:txBody>
          <a:bodyPr spcFirstLastPara="1" wrap="square" lIns="220325" tIns="220325" rIns="220325" bIns="220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22875636" y="30673604"/>
            <a:ext cx="1482000" cy="2588700"/>
          </a:xfrm>
          <a:prstGeom prst="rect">
            <a:avLst/>
          </a:prstGeom>
        </p:spPr>
        <p:txBody>
          <a:bodyPr spcFirstLastPara="1" wrap="square" lIns="220325" tIns="220325" rIns="220325" bIns="220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841590" y="14147813"/>
            <a:ext cx="23005500" cy="5537100"/>
          </a:xfrm>
          <a:prstGeom prst="rect">
            <a:avLst/>
          </a:prstGeom>
        </p:spPr>
        <p:txBody>
          <a:bodyPr spcFirstLastPara="1" wrap="square" lIns="220325" tIns="220325" rIns="220325" bIns="220325" anchor="ctr" anchorCtr="0">
            <a:noAutofit/>
          </a:bodyPr>
          <a:lstStyle>
            <a:lvl1pPr lvl="0" algn="ctr">
              <a:spcBef>
                <a:spcPts val="0"/>
              </a:spcBef>
              <a:spcAft>
                <a:spcPts val="0"/>
              </a:spcAft>
              <a:buSzPts val="8700"/>
              <a:buNone/>
              <a:defRPr sz="8700"/>
            </a:lvl1pPr>
            <a:lvl2pPr lvl="1" algn="ctr">
              <a:spcBef>
                <a:spcPts val="0"/>
              </a:spcBef>
              <a:spcAft>
                <a:spcPts val="0"/>
              </a:spcAft>
              <a:buSzPts val="8700"/>
              <a:buNone/>
              <a:defRPr sz="8700"/>
            </a:lvl2pPr>
            <a:lvl3pPr lvl="2" algn="ctr">
              <a:spcBef>
                <a:spcPts val="0"/>
              </a:spcBef>
              <a:spcAft>
                <a:spcPts val="0"/>
              </a:spcAft>
              <a:buSzPts val="8700"/>
              <a:buNone/>
              <a:defRPr sz="8700"/>
            </a:lvl3pPr>
            <a:lvl4pPr lvl="3" algn="ctr">
              <a:spcBef>
                <a:spcPts val="0"/>
              </a:spcBef>
              <a:spcAft>
                <a:spcPts val="0"/>
              </a:spcAft>
              <a:buSzPts val="8700"/>
              <a:buNone/>
              <a:defRPr sz="8700"/>
            </a:lvl4pPr>
            <a:lvl5pPr lvl="4" algn="ctr">
              <a:spcBef>
                <a:spcPts val="0"/>
              </a:spcBef>
              <a:spcAft>
                <a:spcPts val="0"/>
              </a:spcAft>
              <a:buSzPts val="8700"/>
              <a:buNone/>
              <a:defRPr sz="8700"/>
            </a:lvl5pPr>
            <a:lvl6pPr lvl="5" algn="ctr">
              <a:spcBef>
                <a:spcPts val="0"/>
              </a:spcBef>
              <a:spcAft>
                <a:spcPts val="0"/>
              </a:spcAft>
              <a:buSzPts val="8700"/>
              <a:buNone/>
              <a:defRPr sz="8700"/>
            </a:lvl6pPr>
            <a:lvl7pPr lvl="6" algn="ctr">
              <a:spcBef>
                <a:spcPts val="0"/>
              </a:spcBef>
              <a:spcAft>
                <a:spcPts val="0"/>
              </a:spcAft>
              <a:buSzPts val="8700"/>
              <a:buNone/>
              <a:defRPr sz="8700"/>
            </a:lvl7pPr>
            <a:lvl8pPr lvl="7" algn="ctr">
              <a:spcBef>
                <a:spcPts val="0"/>
              </a:spcBef>
              <a:spcAft>
                <a:spcPts val="0"/>
              </a:spcAft>
              <a:buSzPts val="8700"/>
              <a:buNone/>
              <a:defRPr sz="8700"/>
            </a:lvl8pPr>
            <a:lvl9pPr lvl="8" algn="ctr">
              <a:spcBef>
                <a:spcPts val="0"/>
              </a:spcBef>
              <a:spcAft>
                <a:spcPts val="0"/>
              </a:spcAft>
              <a:buSzPts val="8700"/>
              <a:buNone/>
              <a:defRPr sz="8700"/>
            </a:lvl9pPr>
          </a:lstStyle>
          <a:p>
            <a:endParaRPr/>
          </a:p>
        </p:txBody>
      </p:sp>
      <p:sp>
        <p:nvSpPr>
          <p:cNvPr id="15" name="Google Shape;15;p3"/>
          <p:cNvSpPr txBox="1">
            <a:spLocks noGrp="1"/>
          </p:cNvSpPr>
          <p:nvPr>
            <p:ph type="sldNum" idx="12"/>
          </p:nvPr>
        </p:nvSpPr>
        <p:spPr>
          <a:xfrm>
            <a:off x="22875636" y="30673604"/>
            <a:ext cx="1482000" cy="2588700"/>
          </a:xfrm>
          <a:prstGeom prst="rect">
            <a:avLst/>
          </a:prstGeom>
        </p:spPr>
        <p:txBody>
          <a:bodyPr spcFirstLastPara="1" wrap="square" lIns="220325" tIns="220325" rIns="220325" bIns="220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841590" y="2927276"/>
            <a:ext cx="23005500" cy="3766800"/>
          </a:xfrm>
          <a:prstGeom prst="rect">
            <a:avLst/>
          </a:prstGeom>
        </p:spPr>
        <p:txBody>
          <a:bodyPr spcFirstLastPara="1" wrap="square" lIns="220325" tIns="220325" rIns="220325" bIns="220325" anchor="t" anchorCtr="0">
            <a:noAutofit/>
          </a:bodyPr>
          <a:lstStyle>
            <a:lvl1pPr lvl="0">
              <a:spcBef>
                <a:spcPts val="0"/>
              </a:spcBef>
              <a:spcAft>
                <a:spcPts val="0"/>
              </a:spcAft>
              <a:buSzPts val="6800"/>
              <a:buNone/>
              <a:defRPr/>
            </a:lvl1pPr>
            <a:lvl2pPr lvl="1">
              <a:spcBef>
                <a:spcPts val="0"/>
              </a:spcBef>
              <a:spcAft>
                <a:spcPts val="0"/>
              </a:spcAft>
              <a:buSzPts val="6800"/>
              <a:buNone/>
              <a:defRPr/>
            </a:lvl2pPr>
            <a:lvl3pPr lvl="2">
              <a:spcBef>
                <a:spcPts val="0"/>
              </a:spcBef>
              <a:spcAft>
                <a:spcPts val="0"/>
              </a:spcAft>
              <a:buSzPts val="6800"/>
              <a:buNone/>
              <a:defRPr/>
            </a:lvl3pPr>
            <a:lvl4pPr lvl="3">
              <a:spcBef>
                <a:spcPts val="0"/>
              </a:spcBef>
              <a:spcAft>
                <a:spcPts val="0"/>
              </a:spcAft>
              <a:buSzPts val="6800"/>
              <a:buNone/>
              <a:defRPr/>
            </a:lvl4pPr>
            <a:lvl5pPr lvl="4">
              <a:spcBef>
                <a:spcPts val="0"/>
              </a:spcBef>
              <a:spcAft>
                <a:spcPts val="0"/>
              </a:spcAft>
              <a:buSzPts val="6800"/>
              <a:buNone/>
              <a:defRPr/>
            </a:lvl5pPr>
            <a:lvl6pPr lvl="5">
              <a:spcBef>
                <a:spcPts val="0"/>
              </a:spcBef>
              <a:spcAft>
                <a:spcPts val="0"/>
              </a:spcAft>
              <a:buSzPts val="6800"/>
              <a:buNone/>
              <a:defRPr/>
            </a:lvl6pPr>
            <a:lvl7pPr lvl="6">
              <a:spcBef>
                <a:spcPts val="0"/>
              </a:spcBef>
              <a:spcAft>
                <a:spcPts val="0"/>
              </a:spcAft>
              <a:buSzPts val="6800"/>
              <a:buNone/>
              <a:defRPr/>
            </a:lvl7pPr>
            <a:lvl8pPr lvl="7">
              <a:spcBef>
                <a:spcPts val="0"/>
              </a:spcBef>
              <a:spcAft>
                <a:spcPts val="0"/>
              </a:spcAft>
              <a:buSzPts val="6800"/>
              <a:buNone/>
              <a:defRPr/>
            </a:lvl8pPr>
            <a:lvl9pPr lvl="8">
              <a:spcBef>
                <a:spcPts val="0"/>
              </a:spcBef>
              <a:spcAft>
                <a:spcPts val="0"/>
              </a:spcAft>
              <a:buSzPts val="6800"/>
              <a:buNone/>
              <a:defRPr/>
            </a:lvl9pPr>
          </a:lstStyle>
          <a:p>
            <a:endParaRPr/>
          </a:p>
        </p:txBody>
      </p:sp>
      <p:sp>
        <p:nvSpPr>
          <p:cNvPr id="18" name="Google Shape;18;p4"/>
          <p:cNvSpPr txBox="1">
            <a:spLocks noGrp="1"/>
          </p:cNvSpPr>
          <p:nvPr>
            <p:ph type="body" idx="1"/>
          </p:nvPr>
        </p:nvSpPr>
        <p:spPr>
          <a:xfrm>
            <a:off x="841590" y="7580724"/>
            <a:ext cx="23005500" cy="22472100"/>
          </a:xfrm>
          <a:prstGeom prst="rect">
            <a:avLst/>
          </a:prstGeom>
        </p:spPr>
        <p:txBody>
          <a:bodyPr spcFirstLastPara="1" wrap="square" lIns="220325" tIns="220325" rIns="220325" bIns="220325" anchor="t" anchorCtr="0">
            <a:noAutofit/>
          </a:bodyPr>
          <a:lstStyle>
            <a:lvl1pPr marL="457200" lvl="0" indent="-501650">
              <a:spcBef>
                <a:spcPts val="0"/>
              </a:spcBef>
              <a:spcAft>
                <a:spcPts val="0"/>
              </a:spcAft>
              <a:buSzPts val="4300"/>
              <a:buChar char="●"/>
              <a:defRPr/>
            </a:lvl1pPr>
            <a:lvl2pPr marL="914400" lvl="1" indent="-438150">
              <a:spcBef>
                <a:spcPts val="3900"/>
              </a:spcBef>
              <a:spcAft>
                <a:spcPts val="0"/>
              </a:spcAft>
              <a:buSzPts val="3300"/>
              <a:buChar char="○"/>
              <a:defRPr/>
            </a:lvl2pPr>
            <a:lvl3pPr marL="1371600" lvl="2" indent="-438150">
              <a:spcBef>
                <a:spcPts val="3900"/>
              </a:spcBef>
              <a:spcAft>
                <a:spcPts val="0"/>
              </a:spcAft>
              <a:buSzPts val="3300"/>
              <a:buChar char="■"/>
              <a:defRPr/>
            </a:lvl3pPr>
            <a:lvl4pPr marL="1828800" lvl="3" indent="-438150">
              <a:spcBef>
                <a:spcPts val="3900"/>
              </a:spcBef>
              <a:spcAft>
                <a:spcPts val="0"/>
              </a:spcAft>
              <a:buSzPts val="3300"/>
              <a:buChar char="●"/>
              <a:defRPr/>
            </a:lvl4pPr>
            <a:lvl5pPr marL="2286000" lvl="4" indent="-438150">
              <a:spcBef>
                <a:spcPts val="3900"/>
              </a:spcBef>
              <a:spcAft>
                <a:spcPts val="0"/>
              </a:spcAft>
              <a:buSzPts val="3300"/>
              <a:buChar char="○"/>
              <a:defRPr/>
            </a:lvl5pPr>
            <a:lvl6pPr marL="2743200" lvl="5" indent="-438150">
              <a:spcBef>
                <a:spcPts val="3900"/>
              </a:spcBef>
              <a:spcAft>
                <a:spcPts val="0"/>
              </a:spcAft>
              <a:buSzPts val="3300"/>
              <a:buChar char="■"/>
              <a:defRPr/>
            </a:lvl6pPr>
            <a:lvl7pPr marL="3200400" lvl="6" indent="-438150">
              <a:spcBef>
                <a:spcPts val="3900"/>
              </a:spcBef>
              <a:spcAft>
                <a:spcPts val="0"/>
              </a:spcAft>
              <a:buSzPts val="3300"/>
              <a:buChar char="●"/>
              <a:defRPr/>
            </a:lvl7pPr>
            <a:lvl8pPr marL="3657600" lvl="7" indent="-438150">
              <a:spcBef>
                <a:spcPts val="3900"/>
              </a:spcBef>
              <a:spcAft>
                <a:spcPts val="0"/>
              </a:spcAft>
              <a:buSzPts val="3300"/>
              <a:buChar char="○"/>
              <a:defRPr/>
            </a:lvl8pPr>
            <a:lvl9pPr marL="4114800" lvl="8" indent="-438150">
              <a:spcBef>
                <a:spcPts val="3900"/>
              </a:spcBef>
              <a:spcAft>
                <a:spcPts val="3900"/>
              </a:spcAft>
              <a:buSzPts val="3300"/>
              <a:buChar char="■"/>
              <a:defRPr/>
            </a:lvl9pPr>
          </a:lstStyle>
          <a:p>
            <a:endParaRPr/>
          </a:p>
        </p:txBody>
      </p:sp>
      <p:sp>
        <p:nvSpPr>
          <p:cNvPr id="19" name="Google Shape;19;p4"/>
          <p:cNvSpPr txBox="1">
            <a:spLocks noGrp="1"/>
          </p:cNvSpPr>
          <p:nvPr>
            <p:ph type="sldNum" idx="12"/>
          </p:nvPr>
        </p:nvSpPr>
        <p:spPr>
          <a:xfrm>
            <a:off x="22875636" y="30673604"/>
            <a:ext cx="1482000" cy="2588700"/>
          </a:xfrm>
          <a:prstGeom prst="rect">
            <a:avLst/>
          </a:prstGeom>
        </p:spPr>
        <p:txBody>
          <a:bodyPr spcFirstLastPara="1" wrap="square" lIns="220325" tIns="220325" rIns="220325" bIns="220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841590" y="2927276"/>
            <a:ext cx="23005500" cy="3766800"/>
          </a:xfrm>
          <a:prstGeom prst="rect">
            <a:avLst/>
          </a:prstGeom>
        </p:spPr>
        <p:txBody>
          <a:bodyPr spcFirstLastPara="1" wrap="square" lIns="220325" tIns="220325" rIns="220325" bIns="220325" anchor="t" anchorCtr="0">
            <a:noAutofit/>
          </a:bodyPr>
          <a:lstStyle>
            <a:lvl1pPr lvl="0">
              <a:spcBef>
                <a:spcPts val="0"/>
              </a:spcBef>
              <a:spcAft>
                <a:spcPts val="0"/>
              </a:spcAft>
              <a:buSzPts val="6800"/>
              <a:buNone/>
              <a:defRPr/>
            </a:lvl1pPr>
            <a:lvl2pPr lvl="1">
              <a:spcBef>
                <a:spcPts val="0"/>
              </a:spcBef>
              <a:spcAft>
                <a:spcPts val="0"/>
              </a:spcAft>
              <a:buSzPts val="6800"/>
              <a:buNone/>
              <a:defRPr/>
            </a:lvl2pPr>
            <a:lvl3pPr lvl="2">
              <a:spcBef>
                <a:spcPts val="0"/>
              </a:spcBef>
              <a:spcAft>
                <a:spcPts val="0"/>
              </a:spcAft>
              <a:buSzPts val="6800"/>
              <a:buNone/>
              <a:defRPr/>
            </a:lvl3pPr>
            <a:lvl4pPr lvl="3">
              <a:spcBef>
                <a:spcPts val="0"/>
              </a:spcBef>
              <a:spcAft>
                <a:spcPts val="0"/>
              </a:spcAft>
              <a:buSzPts val="6800"/>
              <a:buNone/>
              <a:defRPr/>
            </a:lvl4pPr>
            <a:lvl5pPr lvl="4">
              <a:spcBef>
                <a:spcPts val="0"/>
              </a:spcBef>
              <a:spcAft>
                <a:spcPts val="0"/>
              </a:spcAft>
              <a:buSzPts val="6800"/>
              <a:buNone/>
              <a:defRPr/>
            </a:lvl5pPr>
            <a:lvl6pPr lvl="5">
              <a:spcBef>
                <a:spcPts val="0"/>
              </a:spcBef>
              <a:spcAft>
                <a:spcPts val="0"/>
              </a:spcAft>
              <a:buSzPts val="6800"/>
              <a:buNone/>
              <a:defRPr/>
            </a:lvl6pPr>
            <a:lvl7pPr lvl="6">
              <a:spcBef>
                <a:spcPts val="0"/>
              </a:spcBef>
              <a:spcAft>
                <a:spcPts val="0"/>
              </a:spcAft>
              <a:buSzPts val="6800"/>
              <a:buNone/>
              <a:defRPr/>
            </a:lvl7pPr>
            <a:lvl8pPr lvl="7">
              <a:spcBef>
                <a:spcPts val="0"/>
              </a:spcBef>
              <a:spcAft>
                <a:spcPts val="0"/>
              </a:spcAft>
              <a:buSzPts val="6800"/>
              <a:buNone/>
              <a:defRPr/>
            </a:lvl8pPr>
            <a:lvl9pPr lvl="8">
              <a:spcBef>
                <a:spcPts val="0"/>
              </a:spcBef>
              <a:spcAft>
                <a:spcPts val="0"/>
              </a:spcAft>
              <a:buSzPts val="6800"/>
              <a:buNone/>
              <a:defRPr/>
            </a:lvl9pPr>
          </a:lstStyle>
          <a:p>
            <a:endParaRPr/>
          </a:p>
        </p:txBody>
      </p:sp>
      <p:sp>
        <p:nvSpPr>
          <p:cNvPr id="22" name="Google Shape;22;p5"/>
          <p:cNvSpPr txBox="1">
            <a:spLocks noGrp="1"/>
          </p:cNvSpPr>
          <p:nvPr>
            <p:ph type="body" idx="1"/>
          </p:nvPr>
        </p:nvSpPr>
        <p:spPr>
          <a:xfrm>
            <a:off x="841590" y="7580724"/>
            <a:ext cx="10799700" cy="22472100"/>
          </a:xfrm>
          <a:prstGeom prst="rect">
            <a:avLst/>
          </a:prstGeom>
        </p:spPr>
        <p:txBody>
          <a:bodyPr spcFirstLastPara="1" wrap="square" lIns="220325" tIns="220325" rIns="220325" bIns="220325" anchor="t" anchorCtr="0">
            <a:noAutofit/>
          </a:bodyPr>
          <a:lstStyle>
            <a:lvl1pPr marL="457200" lvl="0" indent="-438150">
              <a:spcBef>
                <a:spcPts val="0"/>
              </a:spcBef>
              <a:spcAft>
                <a:spcPts val="0"/>
              </a:spcAft>
              <a:buSzPts val="3300"/>
              <a:buChar char="●"/>
              <a:defRPr sz="3300"/>
            </a:lvl1pPr>
            <a:lvl2pPr marL="914400" lvl="1" indent="-412750">
              <a:spcBef>
                <a:spcPts val="3900"/>
              </a:spcBef>
              <a:spcAft>
                <a:spcPts val="0"/>
              </a:spcAft>
              <a:buSzPts val="2900"/>
              <a:buChar char="○"/>
              <a:defRPr sz="2900"/>
            </a:lvl2pPr>
            <a:lvl3pPr marL="1371600" lvl="2" indent="-412750">
              <a:spcBef>
                <a:spcPts val="3900"/>
              </a:spcBef>
              <a:spcAft>
                <a:spcPts val="0"/>
              </a:spcAft>
              <a:buSzPts val="2900"/>
              <a:buChar char="■"/>
              <a:defRPr sz="2900"/>
            </a:lvl3pPr>
            <a:lvl4pPr marL="1828800" lvl="3" indent="-412750">
              <a:spcBef>
                <a:spcPts val="3900"/>
              </a:spcBef>
              <a:spcAft>
                <a:spcPts val="0"/>
              </a:spcAft>
              <a:buSzPts val="2900"/>
              <a:buChar char="●"/>
              <a:defRPr sz="2900"/>
            </a:lvl4pPr>
            <a:lvl5pPr marL="2286000" lvl="4" indent="-412750">
              <a:spcBef>
                <a:spcPts val="3900"/>
              </a:spcBef>
              <a:spcAft>
                <a:spcPts val="0"/>
              </a:spcAft>
              <a:buSzPts val="2900"/>
              <a:buChar char="○"/>
              <a:defRPr sz="2900"/>
            </a:lvl5pPr>
            <a:lvl6pPr marL="2743200" lvl="5" indent="-412750">
              <a:spcBef>
                <a:spcPts val="3900"/>
              </a:spcBef>
              <a:spcAft>
                <a:spcPts val="0"/>
              </a:spcAft>
              <a:buSzPts val="2900"/>
              <a:buChar char="■"/>
              <a:defRPr sz="2900"/>
            </a:lvl6pPr>
            <a:lvl7pPr marL="3200400" lvl="6" indent="-412750">
              <a:spcBef>
                <a:spcPts val="3900"/>
              </a:spcBef>
              <a:spcAft>
                <a:spcPts val="0"/>
              </a:spcAft>
              <a:buSzPts val="2900"/>
              <a:buChar char="●"/>
              <a:defRPr sz="2900"/>
            </a:lvl7pPr>
            <a:lvl8pPr marL="3657600" lvl="7" indent="-412750">
              <a:spcBef>
                <a:spcPts val="3900"/>
              </a:spcBef>
              <a:spcAft>
                <a:spcPts val="0"/>
              </a:spcAft>
              <a:buSzPts val="2900"/>
              <a:buChar char="○"/>
              <a:defRPr sz="2900"/>
            </a:lvl8pPr>
            <a:lvl9pPr marL="4114800" lvl="8" indent="-412750">
              <a:spcBef>
                <a:spcPts val="3900"/>
              </a:spcBef>
              <a:spcAft>
                <a:spcPts val="3900"/>
              </a:spcAft>
              <a:buSzPts val="2900"/>
              <a:buChar char="■"/>
              <a:defRPr sz="2900"/>
            </a:lvl9pPr>
          </a:lstStyle>
          <a:p>
            <a:endParaRPr/>
          </a:p>
        </p:txBody>
      </p:sp>
      <p:sp>
        <p:nvSpPr>
          <p:cNvPr id="23" name="Google Shape;23;p5"/>
          <p:cNvSpPr txBox="1">
            <a:spLocks noGrp="1"/>
          </p:cNvSpPr>
          <p:nvPr>
            <p:ph type="body" idx="2"/>
          </p:nvPr>
        </p:nvSpPr>
        <p:spPr>
          <a:xfrm>
            <a:off x="13047480" y="7580724"/>
            <a:ext cx="10799700" cy="22472100"/>
          </a:xfrm>
          <a:prstGeom prst="rect">
            <a:avLst/>
          </a:prstGeom>
        </p:spPr>
        <p:txBody>
          <a:bodyPr spcFirstLastPara="1" wrap="square" lIns="220325" tIns="220325" rIns="220325" bIns="220325" anchor="t" anchorCtr="0">
            <a:noAutofit/>
          </a:bodyPr>
          <a:lstStyle>
            <a:lvl1pPr marL="457200" lvl="0" indent="-438150">
              <a:spcBef>
                <a:spcPts val="0"/>
              </a:spcBef>
              <a:spcAft>
                <a:spcPts val="0"/>
              </a:spcAft>
              <a:buSzPts val="3300"/>
              <a:buChar char="●"/>
              <a:defRPr sz="3300"/>
            </a:lvl1pPr>
            <a:lvl2pPr marL="914400" lvl="1" indent="-412750">
              <a:spcBef>
                <a:spcPts val="3900"/>
              </a:spcBef>
              <a:spcAft>
                <a:spcPts val="0"/>
              </a:spcAft>
              <a:buSzPts val="2900"/>
              <a:buChar char="○"/>
              <a:defRPr sz="2900"/>
            </a:lvl2pPr>
            <a:lvl3pPr marL="1371600" lvl="2" indent="-412750">
              <a:spcBef>
                <a:spcPts val="3900"/>
              </a:spcBef>
              <a:spcAft>
                <a:spcPts val="0"/>
              </a:spcAft>
              <a:buSzPts val="2900"/>
              <a:buChar char="■"/>
              <a:defRPr sz="2900"/>
            </a:lvl3pPr>
            <a:lvl4pPr marL="1828800" lvl="3" indent="-412750">
              <a:spcBef>
                <a:spcPts val="3900"/>
              </a:spcBef>
              <a:spcAft>
                <a:spcPts val="0"/>
              </a:spcAft>
              <a:buSzPts val="2900"/>
              <a:buChar char="●"/>
              <a:defRPr sz="2900"/>
            </a:lvl4pPr>
            <a:lvl5pPr marL="2286000" lvl="4" indent="-412750">
              <a:spcBef>
                <a:spcPts val="3900"/>
              </a:spcBef>
              <a:spcAft>
                <a:spcPts val="0"/>
              </a:spcAft>
              <a:buSzPts val="2900"/>
              <a:buChar char="○"/>
              <a:defRPr sz="2900"/>
            </a:lvl5pPr>
            <a:lvl6pPr marL="2743200" lvl="5" indent="-412750">
              <a:spcBef>
                <a:spcPts val="3900"/>
              </a:spcBef>
              <a:spcAft>
                <a:spcPts val="0"/>
              </a:spcAft>
              <a:buSzPts val="2900"/>
              <a:buChar char="■"/>
              <a:defRPr sz="2900"/>
            </a:lvl6pPr>
            <a:lvl7pPr marL="3200400" lvl="6" indent="-412750">
              <a:spcBef>
                <a:spcPts val="3900"/>
              </a:spcBef>
              <a:spcAft>
                <a:spcPts val="0"/>
              </a:spcAft>
              <a:buSzPts val="2900"/>
              <a:buChar char="●"/>
              <a:defRPr sz="2900"/>
            </a:lvl7pPr>
            <a:lvl8pPr marL="3657600" lvl="7" indent="-412750">
              <a:spcBef>
                <a:spcPts val="3900"/>
              </a:spcBef>
              <a:spcAft>
                <a:spcPts val="0"/>
              </a:spcAft>
              <a:buSzPts val="2900"/>
              <a:buChar char="○"/>
              <a:defRPr sz="2900"/>
            </a:lvl8pPr>
            <a:lvl9pPr marL="4114800" lvl="8" indent="-412750">
              <a:spcBef>
                <a:spcPts val="3900"/>
              </a:spcBef>
              <a:spcAft>
                <a:spcPts val="3900"/>
              </a:spcAft>
              <a:buSzPts val="2900"/>
              <a:buChar char="■"/>
              <a:defRPr sz="2900"/>
            </a:lvl9pPr>
          </a:lstStyle>
          <a:p>
            <a:endParaRPr/>
          </a:p>
        </p:txBody>
      </p:sp>
      <p:sp>
        <p:nvSpPr>
          <p:cNvPr id="24" name="Google Shape;24;p5"/>
          <p:cNvSpPr txBox="1">
            <a:spLocks noGrp="1"/>
          </p:cNvSpPr>
          <p:nvPr>
            <p:ph type="sldNum" idx="12"/>
          </p:nvPr>
        </p:nvSpPr>
        <p:spPr>
          <a:xfrm>
            <a:off x="22875636" y="30673604"/>
            <a:ext cx="1482000" cy="2588700"/>
          </a:xfrm>
          <a:prstGeom prst="rect">
            <a:avLst/>
          </a:prstGeom>
        </p:spPr>
        <p:txBody>
          <a:bodyPr spcFirstLastPara="1" wrap="square" lIns="220325" tIns="220325" rIns="220325" bIns="220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841590" y="2927276"/>
            <a:ext cx="23005500" cy="3766800"/>
          </a:xfrm>
          <a:prstGeom prst="rect">
            <a:avLst/>
          </a:prstGeom>
        </p:spPr>
        <p:txBody>
          <a:bodyPr spcFirstLastPara="1" wrap="square" lIns="220325" tIns="220325" rIns="220325" bIns="220325" anchor="t" anchorCtr="0">
            <a:noAutofit/>
          </a:bodyPr>
          <a:lstStyle>
            <a:lvl1pPr lvl="0">
              <a:spcBef>
                <a:spcPts val="0"/>
              </a:spcBef>
              <a:spcAft>
                <a:spcPts val="0"/>
              </a:spcAft>
              <a:buSzPts val="6800"/>
              <a:buNone/>
              <a:defRPr/>
            </a:lvl1pPr>
            <a:lvl2pPr lvl="1">
              <a:spcBef>
                <a:spcPts val="0"/>
              </a:spcBef>
              <a:spcAft>
                <a:spcPts val="0"/>
              </a:spcAft>
              <a:buSzPts val="6800"/>
              <a:buNone/>
              <a:defRPr/>
            </a:lvl2pPr>
            <a:lvl3pPr lvl="2">
              <a:spcBef>
                <a:spcPts val="0"/>
              </a:spcBef>
              <a:spcAft>
                <a:spcPts val="0"/>
              </a:spcAft>
              <a:buSzPts val="6800"/>
              <a:buNone/>
              <a:defRPr/>
            </a:lvl3pPr>
            <a:lvl4pPr lvl="3">
              <a:spcBef>
                <a:spcPts val="0"/>
              </a:spcBef>
              <a:spcAft>
                <a:spcPts val="0"/>
              </a:spcAft>
              <a:buSzPts val="6800"/>
              <a:buNone/>
              <a:defRPr/>
            </a:lvl4pPr>
            <a:lvl5pPr lvl="4">
              <a:spcBef>
                <a:spcPts val="0"/>
              </a:spcBef>
              <a:spcAft>
                <a:spcPts val="0"/>
              </a:spcAft>
              <a:buSzPts val="6800"/>
              <a:buNone/>
              <a:defRPr/>
            </a:lvl5pPr>
            <a:lvl6pPr lvl="5">
              <a:spcBef>
                <a:spcPts val="0"/>
              </a:spcBef>
              <a:spcAft>
                <a:spcPts val="0"/>
              </a:spcAft>
              <a:buSzPts val="6800"/>
              <a:buNone/>
              <a:defRPr/>
            </a:lvl6pPr>
            <a:lvl7pPr lvl="6">
              <a:spcBef>
                <a:spcPts val="0"/>
              </a:spcBef>
              <a:spcAft>
                <a:spcPts val="0"/>
              </a:spcAft>
              <a:buSzPts val="6800"/>
              <a:buNone/>
              <a:defRPr/>
            </a:lvl7pPr>
            <a:lvl8pPr lvl="7">
              <a:spcBef>
                <a:spcPts val="0"/>
              </a:spcBef>
              <a:spcAft>
                <a:spcPts val="0"/>
              </a:spcAft>
              <a:buSzPts val="6800"/>
              <a:buNone/>
              <a:defRPr/>
            </a:lvl8pPr>
            <a:lvl9pPr lvl="8">
              <a:spcBef>
                <a:spcPts val="0"/>
              </a:spcBef>
              <a:spcAft>
                <a:spcPts val="0"/>
              </a:spcAft>
              <a:buSzPts val="6800"/>
              <a:buNone/>
              <a:defRPr/>
            </a:lvl9pPr>
          </a:lstStyle>
          <a:p>
            <a:endParaRPr/>
          </a:p>
        </p:txBody>
      </p:sp>
      <p:sp>
        <p:nvSpPr>
          <p:cNvPr id="27" name="Google Shape;27;p6"/>
          <p:cNvSpPr txBox="1">
            <a:spLocks noGrp="1"/>
          </p:cNvSpPr>
          <p:nvPr>
            <p:ph type="sldNum" idx="12"/>
          </p:nvPr>
        </p:nvSpPr>
        <p:spPr>
          <a:xfrm>
            <a:off x="22875636" y="30673604"/>
            <a:ext cx="1482000" cy="2588700"/>
          </a:xfrm>
          <a:prstGeom prst="rect">
            <a:avLst/>
          </a:prstGeom>
        </p:spPr>
        <p:txBody>
          <a:bodyPr spcFirstLastPara="1" wrap="square" lIns="220325" tIns="220325" rIns="220325" bIns="220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841590" y="3654613"/>
            <a:ext cx="7581600" cy="4971000"/>
          </a:xfrm>
          <a:prstGeom prst="rect">
            <a:avLst/>
          </a:prstGeom>
        </p:spPr>
        <p:txBody>
          <a:bodyPr spcFirstLastPara="1" wrap="square" lIns="220325" tIns="220325" rIns="220325" bIns="220325" anchor="b" anchorCtr="0">
            <a:noAutofit/>
          </a:bodyPr>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a:endParaRPr/>
          </a:p>
        </p:txBody>
      </p:sp>
      <p:sp>
        <p:nvSpPr>
          <p:cNvPr id="30" name="Google Shape;30;p7"/>
          <p:cNvSpPr txBox="1">
            <a:spLocks noGrp="1"/>
          </p:cNvSpPr>
          <p:nvPr>
            <p:ph type="body" idx="1"/>
          </p:nvPr>
        </p:nvSpPr>
        <p:spPr>
          <a:xfrm>
            <a:off x="841590" y="9140480"/>
            <a:ext cx="7581600" cy="20913900"/>
          </a:xfrm>
          <a:prstGeom prst="rect">
            <a:avLst/>
          </a:prstGeom>
        </p:spPr>
        <p:txBody>
          <a:bodyPr spcFirstLastPara="1" wrap="square" lIns="220325" tIns="220325" rIns="220325" bIns="220325" anchor="t" anchorCtr="0">
            <a:noAutofit/>
          </a:bodyPr>
          <a:lstStyle>
            <a:lvl1pPr marL="457200" lvl="0" indent="-412750">
              <a:spcBef>
                <a:spcPts val="0"/>
              </a:spcBef>
              <a:spcAft>
                <a:spcPts val="0"/>
              </a:spcAft>
              <a:buSzPts val="2900"/>
              <a:buChar char="●"/>
              <a:defRPr sz="2900"/>
            </a:lvl1pPr>
            <a:lvl2pPr marL="914400" lvl="1" indent="-412750">
              <a:spcBef>
                <a:spcPts val="3900"/>
              </a:spcBef>
              <a:spcAft>
                <a:spcPts val="0"/>
              </a:spcAft>
              <a:buSzPts val="2900"/>
              <a:buChar char="○"/>
              <a:defRPr sz="2900"/>
            </a:lvl2pPr>
            <a:lvl3pPr marL="1371600" lvl="2" indent="-412750">
              <a:spcBef>
                <a:spcPts val="3900"/>
              </a:spcBef>
              <a:spcAft>
                <a:spcPts val="0"/>
              </a:spcAft>
              <a:buSzPts val="2900"/>
              <a:buChar char="■"/>
              <a:defRPr sz="2900"/>
            </a:lvl3pPr>
            <a:lvl4pPr marL="1828800" lvl="3" indent="-412750">
              <a:spcBef>
                <a:spcPts val="3900"/>
              </a:spcBef>
              <a:spcAft>
                <a:spcPts val="0"/>
              </a:spcAft>
              <a:buSzPts val="2900"/>
              <a:buChar char="●"/>
              <a:defRPr sz="2900"/>
            </a:lvl4pPr>
            <a:lvl5pPr marL="2286000" lvl="4" indent="-412750">
              <a:spcBef>
                <a:spcPts val="3900"/>
              </a:spcBef>
              <a:spcAft>
                <a:spcPts val="0"/>
              </a:spcAft>
              <a:buSzPts val="2900"/>
              <a:buChar char="○"/>
              <a:defRPr sz="2900"/>
            </a:lvl5pPr>
            <a:lvl6pPr marL="2743200" lvl="5" indent="-412750">
              <a:spcBef>
                <a:spcPts val="3900"/>
              </a:spcBef>
              <a:spcAft>
                <a:spcPts val="0"/>
              </a:spcAft>
              <a:buSzPts val="2900"/>
              <a:buChar char="■"/>
              <a:defRPr sz="2900"/>
            </a:lvl6pPr>
            <a:lvl7pPr marL="3200400" lvl="6" indent="-412750">
              <a:spcBef>
                <a:spcPts val="3900"/>
              </a:spcBef>
              <a:spcAft>
                <a:spcPts val="0"/>
              </a:spcAft>
              <a:buSzPts val="2900"/>
              <a:buChar char="●"/>
              <a:defRPr sz="2900"/>
            </a:lvl7pPr>
            <a:lvl8pPr marL="3657600" lvl="7" indent="-412750">
              <a:spcBef>
                <a:spcPts val="3900"/>
              </a:spcBef>
              <a:spcAft>
                <a:spcPts val="0"/>
              </a:spcAft>
              <a:buSzPts val="2900"/>
              <a:buChar char="○"/>
              <a:defRPr sz="2900"/>
            </a:lvl8pPr>
            <a:lvl9pPr marL="4114800" lvl="8" indent="-412750">
              <a:spcBef>
                <a:spcPts val="3900"/>
              </a:spcBef>
              <a:spcAft>
                <a:spcPts val="3900"/>
              </a:spcAft>
              <a:buSzPts val="2900"/>
              <a:buChar char="■"/>
              <a:defRPr sz="2900"/>
            </a:lvl9pPr>
          </a:lstStyle>
          <a:p>
            <a:endParaRPr/>
          </a:p>
        </p:txBody>
      </p:sp>
      <p:sp>
        <p:nvSpPr>
          <p:cNvPr id="31" name="Google Shape;31;p7"/>
          <p:cNvSpPr txBox="1">
            <a:spLocks noGrp="1"/>
          </p:cNvSpPr>
          <p:nvPr>
            <p:ph type="sldNum" idx="12"/>
          </p:nvPr>
        </p:nvSpPr>
        <p:spPr>
          <a:xfrm>
            <a:off x="22875636" y="30673604"/>
            <a:ext cx="1482000" cy="2588700"/>
          </a:xfrm>
          <a:prstGeom prst="rect">
            <a:avLst/>
          </a:prstGeom>
        </p:spPr>
        <p:txBody>
          <a:bodyPr spcFirstLastPara="1" wrap="square" lIns="220325" tIns="220325" rIns="220325" bIns="220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323675" y="2960987"/>
            <a:ext cx="17193600" cy="26908200"/>
          </a:xfrm>
          <a:prstGeom prst="rect">
            <a:avLst/>
          </a:prstGeom>
        </p:spPr>
        <p:txBody>
          <a:bodyPr spcFirstLastPara="1" wrap="square" lIns="220325" tIns="220325" rIns="220325" bIns="220325" anchor="ctr" anchorCtr="0">
            <a:noAutofit/>
          </a:bodyPr>
          <a:lstStyle>
            <a:lvl1pPr lvl="0">
              <a:spcBef>
                <a:spcPts val="0"/>
              </a:spcBef>
              <a:spcAft>
                <a:spcPts val="0"/>
              </a:spcAft>
              <a:buSzPts val="11600"/>
              <a:buNone/>
              <a:defRPr sz="11600"/>
            </a:lvl1pPr>
            <a:lvl2pPr lvl="1">
              <a:spcBef>
                <a:spcPts val="0"/>
              </a:spcBef>
              <a:spcAft>
                <a:spcPts val="0"/>
              </a:spcAft>
              <a:buSzPts val="11600"/>
              <a:buNone/>
              <a:defRPr sz="11600"/>
            </a:lvl2pPr>
            <a:lvl3pPr lvl="2">
              <a:spcBef>
                <a:spcPts val="0"/>
              </a:spcBef>
              <a:spcAft>
                <a:spcPts val="0"/>
              </a:spcAft>
              <a:buSzPts val="11600"/>
              <a:buNone/>
              <a:defRPr sz="11600"/>
            </a:lvl3pPr>
            <a:lvl4pPr lvl="3">
              <a:spcBef>
                <a:spcPts val="0"/>
              </a:spcBef>
              <a:spcAft>
                <a:spcPts val="0"/>
              </a:spcAft>
              <a:buSzPts val="11600"/>
              <a:buNone/>
              <a:defRPr sz="11600"/>
            </a:lvl4pPr>
            <a:lvl5pPr lvl="4">
              <a:spcBef>
                <a:spcPts val="0"/>
              </a:spcBef>
              <a:spcAft>
                <a:spcPts val="0"/>
              </a:spcAft>
              <a:buSzPts val="11600"/>
              <a:buNone/>
              <a:defRPr sz="11600"/>
            </a:lvl5pPr>
            <a:lvl6pPr lvl="5">
              <a:spcBef>
                <a:spcPts val="0"/>
              </a:spcBef>
              <a:spcAft>
                <a:spcPts val="0"/>
              </a:spcAft>
              <a:buSzPts val="11600"/>
              <a:buNone/>
              <a:defRPr sz="11600"/>
            </a:lvl6pPr>
            <a:lvl7pPr lvl="6">
              <a:spcBef>
                <a:spcPts val="0"/>
              </a:spcBef>
              <a:spcAft>
                <a:spcPts val="0"/>
              </a:spcAft>
              <a:buSzPts val="11600"/>
              <a:buNone/>
              <a:defRPr sz="11600"/>
            </a:lvl7pPr>
            <a:lvl8pPr lvl="7">
              <a:spcBef>
                <a:spcPts val="0"/>
              </a:spcBef>
              <a:spcAft>
                <a:spcPts val="0"/>
              </a:spcAft>
              <a:buSzPts val="11600"/>
              <a:buNone/>
              <a:defRPr sz="11600"/>
            </a:lvl8pPr>
            <a:lvl9pPr lvl="8">
              <a:spcBef>
                <a:spcPts val="0"/>
              </a:spcBef>
              <a:spcAft>
                <a:spcPts val="0"/>
              </a:spcAft>
              <a:buSzPts val="11600"/>
              <a:buNone/>
              <a:defRPr sz="11600"/>
            </a:lvl9pPr>
          </a:lstStyle>
          <a:p>
            <a:endParaRPr/>
          </a:p>
        </p:txBody>
      </p:sp>
      <p:sp>
        <p:nvSpPr>
          <p:cNvPr id="34" name="Google Shape;34;p8"/>
          <p:cNvSpPr txBox="1">
            <a:spLocks noGrp="1"/>
          </p:cNvSpPr>
          <p:nvPr>
            <p:ph type="sldNum" idx="12"/>
          </p:nvPr>
        </p:nvSpPr>
        <p:spPr>
          <a:xfrm>
            <a:off x="22875636" y="30673604"/>
            <a:ext cx="1482000" cy="2588700"/>
          </a:xfrm>
          <a:prstGeom prst="rect">
            <a:avLst/>
          </a:prstGeom>
        </p:spPr>
        <p:txBody>
          <a:bodyPr spcFirstLastPara="1" wrap="square" lIns="220325" tIns="220325" rIns="220325" bIns="220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2344400" y="-822"/>
            <a:ext cx="12344400" cy="33832800"/>
          </a:xfrm>
          <a:prstGeom prst="rect">
            <a:avLst/>
          </a:prstGeom>
          <a:solidFill>
            <a:schemeClr val="lt2"/>
          </a:solidFill>
          <a:ln>
            <a:noFill/>
          </a:ln>
        </p:spPr>
        <p:txBody>
          <a:bodyPr spcFirstLastPara="1" wrap="square" lIns="220325" tIns="220325" rIns="220325" bIns="2203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716850" y="8111551"/>
            <a:ext cx="10921500" cy="9750000"/>
          </a:xfrm>
          <a:prstGeom prst="rect">
            <a:avLst/>
          </a:prstGeom>
        </p:spPr>
        <p:txBody>
          <a:bodyPr spcFirstLastPara="1" wrap="square" lIns="220325" tIns="220325" rIns="220325" bIns="220325" anchor="b" anchorCtr="0">
            <a:noAutofit/>
          </a:bodyPr>
          <a:lstStyle>
            <a:lvl1pPr lvl="0" algn="ctr">
              <a:spcBef>
                <a:spcPts val="0"/>
              </a:spcBef>
              <a:spcAft>
                <a:spcPts val="0"/>
              </a:spcAft>
              <a:buSzPts val="10100"/>
              <a:buNone/>
              <a:defRPr sz="10100"/>
            </a:lvl1pPr>
            <a:lvl2pPr lvl="1" algn="ctr">
              <a:spcBef>
                <a:spcPts val="0"/>
              </a:spcBef>
              <a:spcAft>
                <a:spcPts val="0"/>
              </a:spcAft>
              <a:buSzPts val="10100"/>
              <a:buNone/>
              <a:defRPr sz="10100"/>
            </a:lvl2pPr>
            <a:lvl3pPr lvl="2" algn="ctr">
              <a:spcBef>
                <a:spcPts val="0"/>
              </a:spcBef>
              <a:spcAft>
                <a:spcPts val="0"/>
              </a:spcAft>
              <a:buSzPts val="10100"/>
              <a:buNone/>
              <a:defRPr sz="10100"/>
            </a:lvl3pPr>
            <a:lvl4pPr lvl="3" algn="ctr">
              <a:spcBef>
                <a:spcPts val="0"/>
              </a:spcBef>
              <a:spcAft>
                <a:spcPts val="0"/>
              </a:spcAft>
              <a:buSzPts val="10100"/>
              <a:buNone/>
              <a:defRPr sz="10100"/>
            </a:lvl4pPr>
            <a:lvl5pPr lvl="4" algn="ctr">
              <a:spcBef>
                <a:spcPts val="0"/>
              </a:spcBef>
              <a:spcAft>
                <a:spcPts val="0"/>
              </a:spcAft>
              <a:buSzPts val="10100"/>
              <a:buNone/>
              <a:defRPr sz="10100"/>
            </a:lvl5pPr>
            <a:lvl6pPr lvl="5" algn="ctr">
              <a:spcBef>
                <a:spcPts val="0"/>
              </a:spcBef>
              <a:spcAft>
                <a:spcPts val="0"/>
              </a:spcAft>
              <a:buSzPts val="10100"/>
              <a:buNone/>
              <a:defRPr sz="10100"/>
            </a:lvl6pPr>
            <a:lvl7pPr lvl="6" algn="ctr">
              <a:spcBef>
                <a:spcPts val="0"/>
              </a:spcBef>
              <a:spcAft>
                <a:spcPts val="0"/>
              </a:spcAft>
              <a:buSzPts val="10100"/>
              <a:buNone/>
              <a:defRPr sz="10100"/>
            </a:lvl7pPr>
            <a:lvl8pPr lvl="7" algn="ctr">
              <a:spcBef>
                <a:spcPts val="0"/>
              </a:spcBef>
              <a:spcAft>
                <a:spcPts val="0"/>
              </a:spcAft>
              <a:buSzPts val="10100"/>
              <a:buNone/>
              <a:defRPr sz="10100"/>
            </a:lvl8pPr>
            <a:lvl9pPr lvl="8" algn="ctr">
              <a:spcBef>
                <a:spcPts val="0"/>
              </a:spcBef>
              <a:spcAft>
                <a:spcPts val="0"/>
              </a:spcAft>
              <a:buSzPts val="10100"/>
              <a:buNone/>
              <a:defRPr sz="10100"/>
            </a:lvl9pPr>
          </a:lstStyle>
          <a:p>
            <a:endParaRPr/>
          </a:p>
        </p:txBody>
      </p:sp>
      <p:sp>
        <p:nvSpPr>
          <p:cNvPr id="38" name="Google Shape;38;p9"/>
          <p:cNvSpPr txBox="1">
            <a:spLocks noGrp="1"/>
          </p:cNvSpPr>
          <p:nvPr>
            <p:ph type="subTitle" idx="1"/>
          </p:nvPr>
        </p:nvSpPr>
        <p:spPr>
          <a:xfrm>
            <a:off x="716850" y="18438004"/>
            <a:ext cx="10921500" cy="8123700"/>
          </a:xfrm>
          <a:prstGeom prst="rect">
            <a:avLst/>
          </a:prstGeom>
        </p:spPr>
        <p:txBody>
          <a:bodyPr spcFirstLastPara="1" wrap="square" lIns="220325" tIns="220325" rIns="220325" bIns="220325" anchor="t" anchorCtr="0">
            <a:noAutofit/>
          </a:bodyPr>
          <a:lstStyle>
            <a:lvl1pPr lvl="0" algn="ctr">
              <a:lnSpc>
                <a:spcPct val="100000"/>
              </a:lnSpc>
              <a:spcBef>
                <a:spcPts val="0"/>
              </a:spcBef>
              <a:spcAft>
                <a:spcPts val="0"/>
              </a:spcAft>
              <a:buSzPts val="5100"/>
              <a:buNone/>
              <a:defRPr sz="5100"/>
            </a:lvl1pPr>
            <a:lvl2pPr lvl="1" algn="ctr">
              <a:lnSpc>
                <a:spcPct val="100000"/>
              </a:lnSpc>
              <a:spcBef>
                <a:spcPts val="0"/>
              </a:spcBef>
              <a:spcAft>
                <a:spcPts val="0"/>
              </a:spcAft>
              <a:buSzPts val="5100"/>
              <a:buNone/>
              <a:defRPr sz="5100"/>
            </a:lvl2pPr>
            <a:lvl3pPr lvl="2" algn="ctr">
              <a:lnSpc>
                <a:spcPct val="100000"/>
              </a:lnSpc>
              <a:spcBef>
                <a:spcPts val="0"/>
              </a:spcBef>
              <a:spcAft>
                <a:spcPts val="0"/>
              </a:spcAft>
              <a:buSzPts val="5100"/>
              <a:buNone/>
              <a:defRPr sz="5100"/>
            </a:lvl3pPr>
            <a:lvl4pPr lvl="3" algn="ctr">
              <a:lnSpc>
                <a:spcPct val="100000"/>
              </a:lnSpc>
              <a:spcBef>
                <a:spcPts val="0"/>
              </a:spcBef>
              <a:spcAft>
                <a:spcPts val="0"/>
              </a:spcAft>
              <a:buSzPts val="5100"/>
              <a:buNone/>
              <a:defRPr sz="5100"/>
            </a:lvl4pPr>
            <a:lvl5pPr lvl="4" algn="ctr">
              <a:lnSpc>
                <a:spcPct val="100000"/>
              </a:lnSpc>
              <a:spcBef>
                <a:spcPts val="0"/>
              </a:spcBef>
              <a:spcAft>
                <a:spcPts val="0"/>
              </a:spcAft>
              <a:buSzPts val="5100"/>
              <a:buNone/>
              <a:defRPr sz="5100"/>
            </a:lvl5pPr>
            <a:lvl6pPr lvl="5" algn="ctr">
              <a:lnSpc>
                <a:spcPct val="100000"/>
              </a:lnSpc>
              <a:spcBef>
                <a:spcPts val="0"/>
              </a:spcBef>
              <a:spcAft>
                <a:spcPts val="0"/>
              </a:spcAft>
              <a:buSzPts val="5100"/>
              <a:buNone/>
              <a:defRPr sz="5100"/>
            </a:lvl6pPr>
            <a:lvl7pPr lvl="6" algn="ctr">
              <a:lnSpc>
                <a:spcPct val="100000"/>
              </a:lnSpc>
              <a:spcBef>
                <a:spcPts val="0"/>
              </a:spcBef>
              <a:spcAft>
                <a:spcPts val="0"/>
              </a:spcAft>
              <a:buSzPts val="5100"/>
              <a:buNone/>
              <a:defRPr sz="5100"/>
            </a:lvl7pPr>
            <a:lvl8pPr lvl="7" algn="ctr">
              <a:lnSpc>
                <a:spcPct val="100000"/>
              </a:lnSpc>
              <a:spcBef>
                <a:spcPts val="0"/>
              </a:spcBef>
              <a:spcAft>
                <a:spcPts val="0"/>
              </a:spcAft>
              <a:buSzPts val="5100"/>
              <a:buNone/>
              <a:defRPr sz="5100"/>
            </a:lvl8pPr>
            <a:lvl9pPr lvl="8" algn="ctr">
              <a:lnSpc>
                <a:spcPct val="100000"/>
              </a:lnSpc>
              <a:spcBef>
                <a:spcPts val="0"/>
              </a:spcBef>
              <a:spcAft>
                <a:spcPts val="0"/>
              </a:spcAft>
              <a:buSzPts val="5100"/>
              <a:buNone/>
              <a:defRPr sz="5100"/>
            </a:lvl9pPr>
          </a:lstStyle>
          <a:p>
            <a:endParaRPr/>
          </a:p>
        </p:txBody>
      </p:sp>
      <p:sp>
        <p:nvSpPr>
          <p:cNvPr id="39" name="Google Shape;39;p9"/>
          <p:cNvSpPr txBox="1">
            <a:spLocks noGrp="1"/>
          </p:cNvSpPr>
          <p:nvPr>
            <p:ph type="body" idx="2"/>
          </p:nvPr>
        </p:nvSpPr>
        <p:spPr>
          <a:xfrm>
            <a:off x="13336650" y="4762804"/>
            <a:ext cx="10359900" cy="24305700"/>
          </a:xfrm>
          <a:prstGeom prst="rect">
            <a:avLst/>
          </a:prstGeom>
        </p:spPr>
        <p:txBody>
          <a:bodyPr spcFirstLastPara="1" wrap="square" lIns="220325" tIns="220325" rIns="220325" bIns="220325" anchor="ctr" anchorCtr="0">
            <a:noAutofit/>
          </a:bodyPr>
          <a:lstStyle>
            <a:lvl1pPr marL="457200" lvl="0" indent="-501650">
              <a:spcBef>
                <a:spcPts val="0"/>
              </a:spcBef>
              <a:spcAft>
                <a:spcPts val="0"/>
              </a:spcAft>
              <a:buSzPts val="4300"/>
              <a:buChar char="●"/>
              <a:defRPr/>
            </a:lvl1pPr>
            <a:lvl2pPr marL="914400" lvl="1" indent="-438150">
              <a:spcBef>
                <a:spcPts val="3900"/>
              </a:spcBef>
              <a:spcAft>
                <a:spcPts val="0"/>
              </a:spcAft>
              <a:buSzPts val="3300"/>
              <a:buChar char="○"/>
              <a:defRPr/>
            </a:lvl2pPr>
            <a:lvl3pPr marL="1371600" lvl="2" indent="-438150">
              <a:spcBef>
                <a:spcPts val="3900"/>
              </a:spcBef>
              <a:spcAft>
                <a:spcPts val="0"/>
              </a:spcAft>
              <a:buSzPts val="3300"/>
              <a:buChar char="■"/>
              <a:defRPr/>
            </a:lvl3pPr>
            <a:lvl4pPr marL="1828800" lvl="3" indent="-438150">
              <a:spcBef>
                <a:spcPts val="3900"/>
              </a:spcBef>
              <a:spcAft>
                <a:spcPts val="0"/>
              </a:spcAft>
              <a:buSzPts val="3300"/>
              <a:buChar char="●"/>
              <a:defRPr/>
            </a:lvl4pPr>
            <a:lvl5pPr marL="2286000" lvl="4" indent="-438150">
              <a:spcBef>
                <a:spcPts val="3900"/>
              </a:spcBef>
              <a:spcAft>
                <a:spcPts val="0"/>
              </a:spcAft>
              <a:buSzPts val="3300"/>
              <a:buChar char="○"/>
              <a:defRPr/>
            </a:lvl5pPr>
            <a:lvl6pPr marL="2743200" lvl="5" indent="-438150">
              <a:spcBef>
                <a:spcPts val="3900"/>
              </a:spcBef>
              <a:spcAft>
                <a:spcPts val="0"/>
              </a:spcAft>
              <a:buSzPts val="3300"/>
              <a:buChar char="■"/>
              <a:defRPr/>
            </a:lvl6pPr>
            <a:lvl7pPr marL="3200400" lvl="6" indent="-438150">
              <a:spcBef>
                <a:spcPts val="3900"/>
              </a:spcBef>
              <a:spcAft>
                <a:spcPts val="0"/>
              </a:spcAft>
              <a:buSzPts val="3300"/>
              <a:buChar char="●"/>
              <a:defRPr/>
            </a:lvl7pPr>
            <a:lvl8pPr marL="3657600" lvl="7" indent="-438150">
              <a:spcBef>
                <a:spcPts val="3900"/>
              </a:spcBef>
              <a:spcAft>
                <a:spcPts val="0"/>
              </a:spcAft>
              <a:buSzPts val="3300"/>
              <a:buChar char="○"/>
              <a:defRPr/>
            </a:lvl8pPr>
            <a:lvl9pPr marL="4114800" lvl="8" indent="-438150">
              <a:spcBef>
                <a:spcPts val="3900"/>
              </a:spcBef>
              <a:spcAft>
                <a:spcPts val="3900"/>
              </a:spcAft>
              <a:buSzPts val="3300"/>
              <a:buChar char="■"/>
              <a:defRPr/>
            </a:lvl9pPr>
          </a:lstStyle>
          <a:p>
            <a:endParaRPr/>
          </a:p>
        </p:txBody>
      </p:sp>
      <p:sp>
        <p:nvSpPr>
          <p:cNvPr id="40" name="Google Shape;40;p9"/>
          <p:cNvSpPr txBox="1">
            <a:spLocks noGrp="1"/>
          </p:cNvSpPr>
          <p:nvPr>
            <p:ph type="sldNum" idx="12"/>
          </p:nvPr>
        </p:nvSpPr>
        <p:spPr>
          <a:xfrm>
            <a:off x="22875636" y="30673604"/>
            <a:ext cx="1482000" cy="2588700"/>
          </a:xfrm>
          <a:prstGeom prst="rect">
            <a:avLst/>
          </a:prstGeom>
        </p:spPr>
        <p:txBody>
          <a:bodyPr spcFirstLastPara="1" wrap="square" lIns="220325" tIns="220325" rIns="220325" bIns="220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841590" y="27827782"/>
            <a:ext cx="16197300" cy="3980700"/>
          </a:xfrm>
          <a:prstGeom prst="rect">
            <a:avLst/>
          </a:prstGeom>
        </p:spPr>
        <p:txBody>
          <a:bodyPr spcFirstLastPara="1" wrap="square" lIns="220325" tIns="220325" rIns="220325" bIns="220325" anchor="ctr" anchorCtr="0">
            <a:noAutofit/>
          </a:bodyPr>
          <a:lstStyle>
            <a:lvl1pPr marL="457200" lvl="0" indent="-228600">
              <a:lnSpc>
                <a:spcPct val="100000"/>
              </a:lnSpc>
              <a:spcBef>
                <a:spcPts val="0"/>
              </a:spcBef>
              <a:spcAft>
                <a:spcPts val="0"/>
              </a:spcAft>
              <a:buSzPts val="4300"/>
              <a:buNone/>
              <a:defRPr/>
            </a:lvl1pPr>
          </a:lstStyle>
          <a:p>
            <a:endParaRPr/>
          </a:p>
        </p:txBody>
      </p:sp>
      <p:sp>
        <p:nvSpPr>
          <p:cNvPr id="43" name="Google Shape;43;p10"/>
          <p:cNvSpPr txBox="1">
            <a:spLocks noGrp="1"/>
          </p:cNvSpPr>
          <p:nvPr>
            <p:ph type="sldNum" idx="12"/>
          </p:nvPr>
        </p:nvSpPr>
        <p:spPr>
          <a:xfrm>
            <a:off x="22875636" y="30673604"/>
            <a:ext cx="1482000" cy="2588700"/>
          </a:xfrm>
          <a:prstGeom prst="rect">
            <a:avLst/>
          </a:prstGeom>
        </p:spPr>
        <p:txBody>
          <a:bodyPr spcFirstLastPara="1" wrap="square" lIns="220325" tIns="220325" rIns="220325" bIns="220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41590" y="2927276"/>
            <a:ext cx="23005500" cy="3766800"/>
          </a:xfrm>
          <a:prstGeom prst="rect">
            <a:avLst/>
          </a:prstGeom>
          <a:noFill/>
          <a:ln>
            <a:noFill/>
          </a:ln>
        </p:spPr>
        <p:txBody>
          <a:bodyPr spcFirstLastPara="1" wrap="square" lIns="220325" tIns="220325" rIns="220325" bIns="220325" anchor="t" anchorCtr="0">
            <a:noAutofit/>
          </a:bodyPr>
          <a:lstStyle>
            <a:lvl1pPr lvl="0">
              <a:spcBef>
                <a:spcPts val="0"/>
              </a:spcBef>
              <a:spcAft>
                <a:spcPts val="0"/>
              </a:spcAft>
              <a:buClr>
                <a:schemeClr val="dk1"/>
              </a:buClr>
              <a:buSzPts val="6800"/>
              <a:buNone/>
              <a:defRPr sz="6800">
                <a:solidFill>
                  <a:schemeClr val="dk1"/>
                </a:solidFill>
              </a:defRPr>
            </a:lvl1pPr>
            <a:lvl2pPr lvl="1">
              <a:spcBef>
                <a:spcPts val="0"/>
              </a:spcBef>
              <a:spcAft>
                <a:spcPts val="0"/>
              </a:spcAft>
              <a:buClr>
                <a:schemeClr val="dk1"/>
              </a:buClr>
              <a:buSzPts val="6800"/>
              <a:buNone/>
              <a:defRPr sz="6800">
                <a:solidFill>
                  <a:schemeClr val="dk1"/>
                </a:solidFill>
              </a:defRPr>
            </a:lvl2pPr>
            <a:lvl3pPr lvl="2">
              <a:spcBef>
                <a:spcPts val="0"/>
              </a:spcBef>
              <a:spcAft>
                <a:spcPts val="0"/>
              </a:spcAft>
              <a:buClr>
                <a:schemeClr val="dk1"/>
              </a:buClr>
              <a:buSzPts val="6800"/>
              <a:buNone/>
              <a:defRPr sz="6800">
                <a:solidFill>
                  <a:schemeClr val="dk1"/>
                </a:solidFill>
              </a:defRPr>
            </a:lvl3pPr>
            <a:lvl4pPr lvl="3">
              <a:spcBef>
                <a:spcPts val="0"/>
              </a:spcBef>
              <a:spcAft>
                <a:spcPts val="0"/>
              </a:spcAft>
              <a:buClr>
                <a:schemeClr val="dk1"/>
              </a:buClr>
              <a:buSzPts val="6800"/>
              <a:buNone/>
              <a:defRPr sz="6800">
                <a:solidFill>
                  <a:schemeClr val="dk1"/>
                </a:solidFill>
              </a:defRPr>
            </a:lvl4pPr>
            <a:lvl5pPr lvl="4">
              <a:spcBef>
                <a:spcPts val="0"/>
              </a:spcBef>
              <a:spcAft>
                <a:spcPts val="0"/>
              </a:spcAft>
              <a:buClr>
                <a:schemeClr val="dk1"/>
              </a:buClr>
              <a:buSzPts val="6800"/>
              <a:buNone/>
              <a:defRPr sz="6800">
                <a:solidFill>
                  <a:schemeClr val="dk1"/>
                </a:solidFill>
              </a:defRPr>
            </a:lvl5pPr>
            <a:lvl6pPr lvl="5">
              <a:spcBef>
                <a:spcPts val="0"/>
              </a:spcBef>
              <a:spcAft>
                <a:spcPts val="0"/>
              </a:spcAft>
              <a:buClr>
                <a:schemeClr val="dk1"/>
              </a:buClr>
              <a:buSzPts val="6800"/>
              <a:buNone/>
              <a:defRPr sz="6800">
                <a:solidFill>
                  <a:schemeClr val="dk1"/>
                </a:solidFill>
              </a:defRPr>
            </a:lvl6pPr>
            <a:lvl7pPr lvl="6">
              <a:spcBef>
                <a:spcPts val="0"/>
              </a:spcBef>
              <a:spcAft>
                <a:spcPts val="0"/>
              </a:spcAft>
              <a:buClr>
                <a:schemeClr val="dk1"/>
              </a:buClr>
              <a:buSzPts val="6800"/>
              <a:buNone/>
              <a:defRPr sz="6800">
                <a:solidFill>
                  <a:schemeClr val="dk1"/>
                </a:solidFill>
              </a:defRPr>
            </a:lvl7pPr>
            <a:lvl8pPr lvl="7">
              <a:spcBef>
                <a:spcPts val="0"/>
              </a:spcBef>
              <a:spcAft>
                <a:spcPts val="0"/>
              </a:spcAft>
              <a:buClr>
                <a:schemeClr val="dk1"/>
              </a:buClr>
              <a:buSzPts val="6800"/>
              <a:buNone/>
              <a:defRPr sz="6800">
                <a:solidFill>
                  <a:schemeClr val="dk1"/>
                </a:solidFill>
              </a:defRPr>
            </a:lvl8pPr>
            <a:lvl9pPr lvl="8">
              <a:spcBef>
                <a:spcPts val="0"/>
              </a:spcBef>
              <a:spcAft>
                <a:spcPts val="0"/>
              </a:spcAft>
              <a:buClr>
                <a:schemeClr val="dk1"/>
              </a:buClr>
              <a:buSzPts val="6800"/>
              <a:buNone/>
              <a:defRPr sz="6800">
                <a:solidFill>
                  <a:schemeClr val="dk1"/>
                </a:solidFill>
              </a:defRPr>
            </a:lvl9pPr>
          </a:lstStyle>
          <a:p>
            <a:endParaRPr/>
          </a:p>
        </p:txBody>
      </p:sp>
      <p:sp>
        <p:nvSpPr>
          <p:cNvPr id="7" name="Google Shape;7;p1"/>
          <p:cNvSpPr txBox="1">
            <a:spLocks noGrp="1"/>
          </p:cNvSpPr>
          <p:nvPr>
            <p:ph type="body" idx="1"/>
          </p:nvPr>
        </p:nvSpPr>
        <p:spPr>
          <a:xfrm>
            <a:off x="841590" y="7580724"/>
            <a:ext cx="23005500" cy="22472100"/>
          </a:xfrm>
          <a:prstGeom prst="rect">
            <a:avLst/>
          </a:prstGeom>
          <a:noFill/>
          <a:ln>
            <a:noFill/>
          </a:ln>
        </p:spPr>
        <p:txBody>
          <a:bodyPr spcFirstLastPara="1" wrap="square" lIns="220325" tIns="220325" rIns="220325" bIns="220325" anchor="t" anchorCtr="0">
            <a:noAutofit/>
          </a:bodyPr>
          <a:lstStyle>
            <a:lvl1pPr marL="457200" lvl="0" indent="-501650">
              <a:lnSpc>
                <a:spcPct val="115000"/>
              </a:lnSpc>
              <a:spcBef>
                <a:spcPts val="0"/>
              </a:spcBef>
              <a:spcAft>
                <a:spcPts val="0"/>
              </a:spcAft>
              <a:buClr>
                <a:schemeClr val="dk2"/>
              </a:buClr>
              <a:buSzPts val="4300"/>
              <a:buChar char="●"/>
              <a:defRPr sz="4300">
                <a:solidFill>
                  <a:schemeClr val="dk2"/>
                </a:solidFill>
              </a:defRPr>
            </a:lvl1pPr>
            <a:lvl2pPr marL="914400" lvl="1" indent="-438150">
              <a:lnSpc>
                <a:spcPct val="115000"/>
              </a:lnSpc>
              <a:spcBef>
                <a:spcPts val="3900"/>
              </a:spcBef>
              <a:spcAft>
                <a:spcPts val="0"/>
              </a:spcAft>
              <a:buClr>
                <a:schemeClr val="dk2"/>
              </a:buClr>
              <a:buSzPts val="3300"/>
              <a:buChar char="○"/>
              <a:defRPr sz="3300">
                <a:solidFill>
                  <a:schemeClr val="dk2"/>
                </a:solidFill>
              </a:defRPr>
            </a:lvl2pPr>
            <a:lvl3pPr marL="1371600" lvl="2" indent="-438150">
              <a:lnSpc>
                <a:spcPct val="115000"/>
              </a:lnSpc>
              <a:spcBef>
                <a:spcPts val="3900"/>
              </a:spcBef>
              <a:spcAft>
                <a:spcPts val="0"/>
              </a:spcAft>
              <a:buClr>
                <a:schemeClr val="dk2"/>
              </a:buClr>
              <a:buSzPts val="3300"/>
              <a:buChar char="■"/>
              <a:defRPr sz="3300">
                <a:solidFill>
                  <a:schemeClr val="dk2"/>
                </a:solidFill>
              </a:defRPr>
            </a:lvl3pPr>
            <a:lvl4pPr marL="1828800" lvl="3" indent="-438150">
              <a:lnSpc>
                <a:spcPct val="115000"/>
              </a:lnSpc>
              <a:spcBef>
                <a:spcPts val="3900"/>
              </a:spcBef>
              <a:spcAft>
                <a:spcPts val="0"/>
              </a:spcAft>
              <a:buClr>
                <a:schemeClr val="dk2"/>
              </a:buClr>
              <a:buSzPts val="3300"/>
              <a:buChar char="●"/>
              <a:defRPr sz="3300">
                <a:solidFill>
                  <a:schemeClr val="dk2"/>
                </a:solidFill>
              </a:defRPr>
            </a:lvl4pPr>
            <a:lvl5pPr marL="2286000" lvl="4" indent="-438150">
              <a:lnSpc>
                <a:spcPct val="115000"/>
              </a:lnSpc>
              <a:spcBef>
                <a:spcPts val="3900"/>
              </a:spcBef>
              <a:spcAft>
                <a:spcPts val="0"/>
              </a:spcAft>
              <a:buClr>
                <a:schemeClr val="dk2"/>
              </a:buClr>
              <a:buSzPts val="3300"/>
              <a:buChar char="○"/>
              <a:defRPr sz="3300">
                <a:solidFill>
                  <a:schemeClr val="dk2"/>
                </a:solidFill>
              </a:defRPr>
            </a:lvl5pPr>
            <a:lvl6pPr marL="2743200" lvl="5" indent="-438150">
              <a:lnSpc>
                <a:spcPct val="115000"/>
              </a:lnSpc>
              <a:spcBef>
                <a:spcPts val="3900"/>
              </a:spcBef>
              <a:spcAft>
                <a:spcPts val="0"/>
              </a:spcAft>
              <a:buClr>
                <a:schemeClr val="dk2"/>
              </a:buClr>
              <a:buSzPts val="3300"/>
              <a:buChar char="■"/>
              <a:defRPr sz="3300">
                <a:solidFill>
                  <a:schemeClr val="dk2"/>
                </a:solidFill>
              </a:defRPr>
            </a:lvl6pPr>
            <a:lvl7pPr marL="3200400" lvl="6" indent="-438150">
              <a:lnSpc>
                <a:spcPct val="115000"/>
              </a:lnSpc>
              <a:spcBef>
                <a:spcPts val="3900"/>
              </a:spcBef>
              <a:spcAft>
                <a:spcPts val="0"/>
              </a:spcAft>
              <a:buClr>
                <a:schemeClr val="dk2"/>
              </a:buClr>
              <a:buSzPts val="3300"/>
              <a:buChar char="●"/>
              <a:defRPr sz="3300">
                <a:solidFill>
                  <a:schemeClr val="dk2"/>
                </a:solidFill>
              </a:defRPr>
            </a:lvl7pPr>
            <a:lvl8pPr marL="3657600" lvl="7" indent="-438150">
              <a:lnSpc>
                <a:spcPct val="115000"/>
              </a:lnSpc>
              <a:spcBef>
                <a:spcPts val="3900"/>
              </a:spcBef>
              <a:spcAft>
                <a:spcPts val="0"/>
              </a:spcAft>
              <a:buClr>
                <a:schemeClr val="dk2"/>
              </a:buClr>
              <a:buSzPts val="3300"/>
              <a:buChar char="○"/>
              <a:defRPr sz="3300">
                <a:solidFill>
                  <a:schemeClr val="dk2"/>
                </a:solidFill>
              </a:defRPr>
            </a:lvl8pPr>
            <a:lvl9pPr marL="4114800" lvl="8" indent="-438150">
              <a:lnSpc>
                <a:spcPct val="115000"/>
              </a:lnSpc>
              <a:spcBef>
                <a:spcPts val="3900"/>
              </a:spcBef>
              <a:spcAft>
                <a:spcPts val="3900"/>
              </a:spcAft>
              <a:buClr>
                <a:schemeClr val="dk2"/>
              </a:buClr>
              <a:buSzPts val="3300"/>
              <a:buChar char="■"/>
              <a:defRPr sz="3300">
                <a:solidFill>
                  <a:schemeClr val="dk2"/>
                </a:solidFill>
              </a:defRPr>
            </a:lvl9pPr>
          </a:lstStyle>
          <a:p>
            <a:endParaRPr/>
          </a:p>
        </p:txBody>
      </p:sp>
      <p:sp>
        <p:nvSpPr>
          <p:cNvPr id="8" name="Google Shape;8;p1"/>
          <p:cNvSpPr txBox="1">
            <a:spLocks noGrp="1"/>
          </p:cNvSpPr>
          <p:nvPr>
            <p:ph type="sldNum" idx="12"/>
          </p:nvPr>
        </p:nvSpPr>
        <p:spPr>
          <a:xfrm>
            <a:off x="22875636" y="30673604"/>
            <a:ext cx="1482000" cy="2588700"/>
          </a:xfrm>
          <a:prstGeom prst="rect">
            <a:avLst/>
          </a:prstGeom>
          <a:noFill/>
          <a:ln>
            <a:noFill/>
          </a:ln>
        </p:spPr>
        <p:txBody>
          <a:bodyPr spcFirstLastPara="1" wrap="square" lIns="220325" tIns="220325" rIns="220325" bIns="220325" anchor="ctr" anchorCtr="0">
            <a:noAutofit/>
          </a:bodyPr>
          <a:lstStyle>
            <a:lvl1pPr lvl="0" algn="r">
              <a:buNone/>
              <a:defRPr sz="2400">
                <a:solidFill>
                  <a:schemeClr val="dk2"/>
                </a:solidFill>
              </a:defRPr>
            </a:lvl1pPr>
            <a:lvl2pPr lvl="1" algn="r">
              <a:buNone/>
              <a:defRPr sz="2400">
                <a:solidFill>
                  <a:schemeClr val="dk2"/>
                </a:solidFill>
              </a:defRPr>
            </a:lvl2pPr>
            <a:lvl3pPr lvl="2" algn="r">
              <a:buNone/>
              <a:defRPr sz="2400">
                <a:solidFill>
                  <a:schemeClr val="dk2"/>
                </a:solidFill>
              </a:defRPr>
            </a:lvl3pPr>
            <a:lvl4pPr lvl="3" algn="r">
              <a:buNone/>
              <a:defRPr sz="2400">
                <a:solidFill>
                  <a:schemeClr val="dk2"/>
                </a:solidFill>
              </a:defRPr>
            </a:lvl4pPr>
            <a:lvl5pPr lvl="4" algn="r">
              <a:buNone/>
              <a:defRPr sz="2400">
                <a:solidFill>
                  <a:schemeClr val="dk2"/>
                </a:solidFill>
              </a:defRPr>
            </a:lvl5pPr>
            <a:lvl6pPr lvl="5" algn="r">
              <a:buNone/>
              <a:defRPr sz="2400">
                <a:solidFill>
                  <a:schemeClr val="dk2"/>
                </a:solidFill>
              </a:defRPr>
            </a:lvl6pPr>
            <a:lvl7pPr lvl="6" algn="r">
              <a:buNone/>
              <a:defRPr sz="2400">
                <a:solidFill>
                  <a:schemeClr val="dk2"/>
                </a:solidFill>
              </a:defRPr>
            </a:lvl7pPr>
            <a:lvl8pPr lvl="7" algn="r">
              <a:buNone/>
              <a:defRPr sz="2400">
                <a:solidFill>
                  <a:schemeClr val="dk2"/>
                </a:solidFill>
              </a:defRPr>
            </a:lvl8pPr>
            <a:lvl9pPr lvl="8" algn="r">
              <a:buNone/>
              <a:defRPr sz="24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paperpile.com/c/NN6kUD/YPd0" TargetMode="External"/><Relationship Id="rId11" Type="http://schemas.openxmlformats.org/officeDocument/2006/relationships/image" Target="../media/image7.jpg"/><Relationship Id="rId5" Type="http://schemas.openxmlformats.org/officeDocument/2006/relationships/hyperlink" Target="https://paperpile.com/c/NN6kUD/KrDyY+AdW83" TargetMode="External"/><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3970050" y="29946475"/>
            <a:ext cx="3730175" cy="3730175"/>
          </a:xfrm>
          <a:prstGeom prst="rect">
            <a:avLst/>
          </a:prstGeom>
          <a:noFill/>
          <a:ln>
            <a:noFill/>
          </a:ln>
        </p:spPr>
      </p:pic>
      <p:pic>
        <p:nvPicPr>
          <p:cNvPr id="55" name="Google Shape;55;p13"/>
          <p:cNvPicPr preferRelativeResize="0"/>
          <p:nvPr/>
        </p:nvPicPr>
        <p:blipFill>
          <a:blip r:embed="rId4">
            <a:alphaModFix/>
          </a:blip>
          <a:stretch>
            <a:fillRect/>
          </a:stretch>
        </p:blipFill>
        <p:spPr>
          <a:xfrm>
            <a:off x="20248700" y="30094300"/>
            <a:ext cx="3237450" cy="3237450"/>
          </a:xfrm>
          <a:prstGeom prst="rect">
            <a:avLst/>
          </a:prstGeom>
          <a:noFill/>
          <a:ln>
            <a:noFill/>
          </a:ln>
        </p:spPr>
      </p:pic>
      <p:sp>
        <p:nvSpPr>
          <p:cNvPr id="56" name="Google Shape;56;p13"/>
          <p:cNvSpPr/>
          <p:nvPr/>
        </p:nvSpPr>
        <p:spPr>
          <a:xfrm>
            <a:off x="0" y="0"/>
            <a:ext cx="24688800" cy="3126900"/>
          </a:xfrm>
          <a:prstGeom prst="rect">
            <a:avLst/>
          </a:prstGeom>
          <a:gradFill>
            <a:gsLst>
              <a:gs pos="0">
                <a:srgbClr val="DFE9FB"/>
              </a:gs>
              <a:gs pos="100000">
                <a:srgbClr val="6E9BE7"/>
              </a:gs>
            </a:gsLst>
            <a:lin ang="5400012" scaled="0"/>
          </a:gradFill>
          <a:ln w="9525" cap="flat" cmpd="sng">
            <a:solidFill>
              <a:schemeClr val="dk2"/>
            </a:solidFill>
            <a:prstDash val="solid"/>
            <a:round/>
            <a:headEnd type="none" w="sm" len="sm"/>
            <a:tailEnd type="none" w="sm" len="sm"/>
          </a:ln>
        </p:spPr>
        <p:txBody>
          <a:bodyPr spcFirstLastPara="1" wrap="square" lIns="126550" tIns="126550" rIns="126550" bIns="126550" anchor="ctr" anchorCtr="0">
            <a:noAutofit/>
          </a:bodyPr>
          <a:lstStyle/>
          <a:p>
            <a:pPr marL="0" lvl="0" indent="0" algn="l" rtl="0">
              <a:spcBef>
                <a:spcPts val="0"/>
              </a:spcBef>
              <a:spcAft>
                <a:spcPts val="0"/>
              </a:spcAft>
              <a:buNone/>
            </a:pPr>
            <a:endParaRPr/>
          </a:p>
        </p:txBody>
      </p:sp>
      <p:sp>
        <p:nvSpPr>
          <p:cNvPr id="57" name="Google Shape;57;p13"/>
          <p:cNvSpPr txBox="1"/>
          <p:nvPr/>
        </p:nvSpPr>
        <p:spPr>
          <a:xfrm>
            <a:off x="-37832" y="0"/>
            <a:ext cx="24688800" cy="3126900"/>
          </a:xfrm>
          <a:prstGeom prst="rect">
            <a:avLst/>
          </a:prstGeom>
          <a:noFill/>
          <a:ln>
            <a:noFill/>
          </a:ln>
        </p:spPr>
        <p:txBody>
          <a:bodyPr spcFirstLastPara="1" wrap="square" lIns="126550" tIns="126550" rIns="126550" bIns="126550" anchor="t" anchorCtr="0">
            <a:noAutofit/>
          </a:bodyPr>
          <a:lstStyle/>
          <a:p>
            <a:pPr marL="0" lvl="0" indent="0" algn="ctr" rtl="0">
              <a:lnSpc>
                <a:spcPct val="115000"/>
              </a:lnSpc>
              <a:spcBef>
                <a:spcPts val="0"/>
              </a:spcBef>
              <a:spcAft>
                <a:spcPts val="0"/>
              </a:spcAft>
              <a:buNone/>
            </a:pPr>
            <a:r>
              <a:rPr lang="en" sz="4800" b="1">
                <a:solidFill>
                  <a:schemeClr val="dk1"/>
                </a:solidFill>
              </a:rPr>
              <a:t>The impact of stewardship on the evolution of carbapenem resistance in</a:t>
            </a:r>
            <a:r>
              <a:rPr lang="en" sz="4800" b="1" i="1">
                <a:solidFill>
                  <a:schemeClr val="dk1"/>
                </a:solidFill>
              </a:rPr>
              <a:t> Acinetobacter </a:t>
            </a:r>
            <a:r>
              <a:rPr lang="en" sz="4900" b="1" i="1">
                <a:solidFill>
                  <a:schemeClr val="dk1"/>
                </a:solidFill>
              </a:rPr>
              <a:t>baumannii</a:t>
            </a:r>
            <a:r>
              <a:rPr lang="en" sz="4900" b="1">
                <a:solidFill>
                  <a:schemeClr val="dk1"/>
                </a:solidFill>
              </a:rPr>
              <a:t> in the USA</a:t>
            </a:r>
            <a:endParaRPr sz="49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2700">
                <a:solidFill>
                  <a:schemeClr val="dk1"/>
                </a:solidFill>
              </a:rPr>
              <a:t>Jorge Alfaro-Murillo, Yiziying Chen, Amber Tang, David Hewitt, Abhishek Pandey, Eric Foster, Eric Sarpong, Sanjay Merchant, Anand Prabhu, Dilip Nathwani, Meagan C. Fitzpatrick, Alison P. Galvani, Jeffrey P. Townsend</a:t>
            </a:r>
            <a:endParaRPr sz="5200" b="1">
              <a:solidFill>
                <a:schemeClr val="dk1"/>
              </a:solidFill>
            </a:endParaRPr>
          </a:p>
          <a:p>
            <a:pPr marL="0" lvl="0" indent="0" algn="l" rtl="0">
              <a:spcBef>
                <a:spcPts val="0"/>
              </a:spcBef>
              <a:spcAft>
                <a:spcPts val="0"/>
              </a:spcAft>
              <a:buNone/>
            </a:pPr>
            <a:endParaRPr sz="2600"/>
          </a:p>
        </p:txBody>
      </p:sp>
      <p:sp>
        <p:nvSpPr>
          <p:cNvPr id="58" name="Google Shape;58;p13"/>
          <p:cNvSpPr txBox="1"/>
          <p:nvPr/>
        </p:nvSpPr>
        <p:spPr>
          <a:xfrm>
            <a:off x="479825" y="3589625"/>
            <a:ext cx="23769600" cy="1998000"/>
          </a:xfrm>
          <a:prstGeom prst="rect">
            <a:avLst/>
          </a:prstGeom>
          <a:noFill/>
          <a:ln w="9525" cap="flat" cmpd="sng">
            <a:solidFill>
              <a:srgbClr val="000000"/>
            </a:solidFill>
            <a:prstDash val="solid"/>
            <a:round/>
            <a:headEnd type="none" w="sm" len="sm"/>
            <a:tailEnd type="none" w="sm" len="sm"/>
          </a:ln>
        </p:spPr>
        <p:txBody>
          <a:bodyPr spcFirstLastPara="1" wrap="square" lIns="126550" tIns="126550" rIns="126550" bIns="126550" anchor="t" anchorCtr="0">
            <a:noAutofit/>
          </a:bodyPr>
          <a:lstStyle/>
          <a:p>
            <a:pPr marL="0" lvl="0" indent="0" algn="just" rtl="0">
              <a:lnSpc>
                <a:spcPct val="115000"/>
              </a:lnSpc>
              <a:spcBef>
                <a:spcPts val="0"/>
              </a:spcBef>
              <a:spcAft>
                <a:spcPts val="1400"/>
              </a:spcAft>
              <a:buClr>
                <a:schemeClr val="dk1"/>
              </a:buClr>
              <a:buSzPts val="1100"/>
              <a:buFont typeface="Arial"/>
              <a:buNone/>
            </a:pPr>
            <a:r>
              <a:rPr lang="en" sz="2400">
                <a:solidFill>
                  <a:schemeClr val="dk1"/>
                </a:solidFill>
                <a:highlight>
                  <a:srgbClr val="FFFFFF"/>
                </a:highlight>
              </a:rPr>
              <a:t>Rising levels of carbapenem resistance (CR) are a pressing public health concern in the United States. CR </a:t>
            </a:r>
            <a:r>
              <a:rPr lang="en" sz="2400" i="1">
                <a:solidFill>
                  <a:schemeClr val="dk1"/>
                </a:solidFill>
                <a:highlight>
                  <a:srgbClr val="FFFFFF"/>
                </a:highlight>
              </a:rPr>
              <a:t>Acinetobacter</a:t>
            </a:r>
            <a:r>
              <a:rPr lang="en" sz="2400">
                <a:solidFill>
                  <a:schemeClr val="dk1"/>
                </a:solidFill>
                <a:highlight>
                  <a:srgbClr val="FFFFFF"/>
                </a:highlight>
              </a:rPr>
              <a:t> bacteria in particular are considered a public health threat that requires aggressive and urgent action. Therapeutic alternatives to carbapenems are limited. Implementation of a</a:t>
            </a:r>
            <a:r>
              <a:rPr lang="en" sz="2400">
                <a:solidFill>
                  <a:schemeClr val="dk1"/>
                </a:solidFill>
              </a:rPr>
              <a:t>ntimicrobial stewardship</a:t>
            </a:r>
            <a:r>
              <a:rPr lang="en" sz="2400">
                <a:solidFill>
                  <a:schemeClr val="dk1"/>
                </a:solidFill>
                <a:highlight>
                  <a:srgbClr val="FFFFFF"/>
                </a:highlight>
              </a:rPr>
              <a:t> programs (AMSP) on inappropriate antibiotic use can minimize selection pressure for resistance. Formulary restriction is one strategy used by AMSP. We developed a Malthusian population-genetic model of selection for CR for </a:t>
            </a:r>
            <a:r>
              <a:rPr lang="en" sz="2400" i="1">
                <a:solidFill>
                  <a:schemeClr val="dk1"/>
                </a:solidFill>
                <a:highlight>
                  <a:srgbClr val="FFFFFF"/>
                </a:highlight>
              </a:rPr>
              <a:t>Acinetobacter baumannii</a:t>
            </a:r>
            <a:r>
              <a:rPr lang="en" sz="2400">
                <a:solidFill>
                  <a:schemeClr val="dk1"/>
                </a:solidFill>
                <a:highlight>
                  <a:srgbClr val="FFFFFF"/>
                </a:highlight>
              </a:rPr>
              <a:t> in the US.</a:t>
            </a:r>
            <a:endParaRPr sz="2400"/>
          </a:p>
        </p:txBody>
      </p:sp>
      <p:sp>
        <p:nvSpPr>
          <p:cNvPr id="59" name="Google Shape;59;p13"/>
          <p:cNvSpPr txBox="1"/>
          <p:nvPr/>
        </p:nvSpPr>
        <p:spPr>
          <a:xfrm>
            <a:off x="479825" y="6050350"/>
            <a:ext cx="11864100" cy="3990300"/>
          </a:xfrm>
          <a:prstGeom prst="rect">
            <a:avLst/>
          </a:prstGeom>
          <a:noFill/>
          <a:ln w="9525" cap="flat" cmpd="sng">
            <a:solidFill>
              <a:srgbClr val="000000"/>
            </a:solidFill>
            <a:prstDash val="solid"/>
            <a:round/>
            <a:headEnd type="none" w="sm" len="sm"/>
            <a:tailEnd type="none" w="sm" len="sm"/>
          </a:ln>
        </p:spPr>
        <p:txBody>
          <a:bodyPr spcFirstLastPara="1" wrap="square" lIns="126550" tIns="126550" rIns="126550" bIns="126550" anchor="t" anchorCtr="0">
            <a:noAutofit/>
          </a:bodyPr>
          <a:lstStyle/>
          <a:p>
            <a:pPr marL="0" lvl="0" indent="0" algn="l" rtl="0">
              <a:spcBef>
                <a:spcPts val="0"/>
              </a:spcBef>
              <a:spcAft>
                <a:spcPts val="0"/>
              </a:spcAft>
              <a:buNone/>
            </a:pPr>
            <a:r>
              <a:rPr lang="en" sz="2800" b="1"/>
              <a:t>Methods:</a:t>
            </a:r>
            <a:endParaRPr sz="2800" b="1"/>
          </a:p>
          <a:p>
            <a:pPr marL="0" lvl="0" indent="0" algn="just" rtl="0">
              <a:lnSpc>
                <a:spcPct val="115000"/>
              </a:lnSpc>
              <a:spcBef>
                <a:spcPts val="0"/>
              </a:spcBef>
              <a:spcAft>
                <a:spcPts val="0"/>
              </a:spcAft>
              <a:buNone/>
            </a:pPr>
            <a:r>
              <a:rPr lang="en" sz="2400">
                <a:solidFill>
                  <a:schemeClr val="dk1"/>
                </a:solidFill>
                <a:highlight>
                  <a:srgbClr val="FFFFFF"/>
                </a:highlight>
              </a:rPr>
              <a:t>Increases in CR</a:t>
            </a:r>
            <a:r>
              <a:rPr lang="en" sz="2400">
                <a:solidFill>
                  <a:schemeClr val="dk1"/>
                </a:solidFill>
              </a:rPr>
              <a:t> were modeled as a consequence of inappropriate prescription. Inappropriate prescription was estimated from a retrospective cohort study of inappropriate empiric treatment and future projections were based on historical resistance frequencies and yearly carbapenem consumption associated with </a:t>
            </a:r>
            <a:r>
              <a:rPr lang="en" sz="2400" i="1">
                <a:solidFill>
                  <a:schemeClr val="dk1"/>
                </a:solidFill>
              </a:rPr>
              <a:t>A. baumannii</a:t>
            </a:r>
            <a:r>
              <a:rPr lang="en" sz="2400">
                <a:solidFill>
                  <a:schemeClr val="dk1"/>
                </a:solidFill>
              </a:rPr>
              <a:t>. </a:t>
            </a:r>
            <a:r>
              <a:rPr lang="en" sz="2400">
                <a:solidFill>
                  <a:schemeClr val="dk1"/>
                </a:solidFill>
                <a:highlight>
                  <a:srgbClr val="FFFFFF"/>
                </a:highlight>
              </a:rPr>
              <a:t>We projected </a:t>
            </a:r>
            <a:r>
              <a:rPr lang="en" sz="2400">
                <a:solidFill>
                  <a:schemeClr val="dk1"/>
                </a:solidFill>
              </a:rPr>
              <a:t>peak </a:t>
            </a:r>
            <a:r>
              <a:rPr lang="en" sz="2400" i="1">
                <a:solidFill>
                  <a:schemeClr val="dk1"/>
                </a:solidFill>
              </a:rPr>
              <a:t>A. baumannii</a:t>
            </a:r>
            <a:r>
              <a:rPr lang="en" sz="2400">
                <a:solidFill>
                  <a:schemeClr val="dk1"/>
                </a:solidFill>
              </a:rPr>
              <a:t> CR frequencies, hospitalized cases, deaths and medical costs from 2020–2040.</a:t>
            </a:r>
            <a:r>
              <a:rPr lang="en" sz="2400">
                <a:solidFill>
                  <a:schemeClr val="dk1"/>
                </a:solidFill>
                <a:highlight>
                  <a:srgbClr val="FFFFFF"/>
                </a:highlight>
              </a:rPr>
              <a:t> We compared scenarios without any carbapenem restriction to those in which </a:t>
            </a:r>
            <a:r>
              <a:rPr lang="en" sz="2400">
                <a:solidFill>
                  <a:schemeClr val="dk1"/>
                </a:solidFill>
              </a:rPr>
              <a:t>carbapenem usage was decreased linearly to a goal inappropriate use by 2040 starting in 2020 (early) or 2030 (late).</a:t>
            </a:r>
            <a:endParaRPr sz="2400">
              <a:solidFill>
                <a:schemeClr val="dk1"/>
              </a:solidFill>
            </a:endParaRPr>
          </a:p>
          <a:p>
            <a:pPr marL="0" lvl="0" indent="0" algn="l" rtl="0">
              <a:spcBef>
                <a:spcPts val="1400"/>
              </a:spcBef>
              <a:spcAft>
                <a:spcPts val="0"/>
              </a:spcAft>
              <a:buNone/>
            </a:pPr>
            <a:endParaRPr sz="2200"/>
          </a:p>
        </p:txBody>
      </p:sp>
      <p:sp>
        <p:nvSpPr>
          <p:cNvPr id="60" name="Google Shape;60;p13"/>
          <p:cNvSpPr txBox="1"/>
          <p:nvPr/>
        </p:nvSpPr>
        <p:spPr>
          <a:xfrm>
            <a:off x="12650225" y="6050348"/>
            <a:ext cx="11599200" cy="9283200"/>
          </a:xfrm>
          <a:prstGeom prst="rect">
            <a:avLst/>
          </a:prstGeom>
          <a:noFill/>
          <a:ln w="9525" cap="flat" cmpd="sng">
            <a:solidFill>
              <a:srgbClr val="000000"/>
            </a:solidFill>
            <a:prstDash val="solid"/>
            <a:round/>
            <a:headEnd type="none" w="sm" len="sm"/>
            <a:tailEnd type="none" w="sm" len="sm"/>
          </a:ln>
        </p:spPr>
        <p:txBody>
          <a:bodyPr spcFirstLastPara="1" wrap="square" lIns="126550" tIns="126550" rIns="126550" bIns="126550" anchor="t" anchorCtr="0">
            <a:noAutofit/>
          </a:bodyPr>
          <a:lstStyle/>
          <a:p>
            <a:pPr marL="0" lvl="0" indent="0" algn="l" rtl="0">
              <a:spcBef>
                <a:spcPts val="0"/>
              </a:spcBef>
              <a:spcAft>
                <a:spcPts val="0"/>
              </a:spcAft>
              <a:buNone/>
            </a:pPr>
            <a:r>
              <a:rPr lang="en" sz="2800" b="1"/>
              <a:t>Model Building:</a:t>
            </a:r>
            <a:endParaRPr sz="2800" b="1"/>
          </a:p>
          <a:p>
            <a:pPr marL="635000" lvl="0" indent="-469900" algn="l" rtl="0">
              <a:lnSpc>
                <a:spcPct val="115000"/>
              </a:lnSpc>
              <a:spcBef>
                <a:spcPts val="0"/>
              </a:spcBef>
              <a:spcAft>
                <a:spcPts val="0"/>
              </a:spcAft>
              <a:buSzPts val="2400"/>
              <a:buAutoNum type="arabicPeriod"/>
            </a:pPr>
            <a:r>
              <a:rPr lang="en" sz="2400">
                <a:solidFill>
                  <a:schemeClr val="dk1"/>
                </a:solidFill>
              </a:rPr>
              <a:t>For a given pathogen, the resistance frequency at time </a:t>
            </a:r>
            <a:r>
              <a:rPr lang="en" sz="2400" i="1">
                <a:solidFill>
                  <a:schemeClr val="dk1"/>
                </a:solidFill>
              </a:rPr>
              <a:t>t</a:t>
            </a:r>
            <a:r>
              <a:rPr lang="en" sz="2400">
                <a:solidFill>
                  <a:schemeClr val="dk1"/>
                </a:solidFill>
              </a:rPr>
              <a:t>, </a:t>
            </a:r>
            <a:r>
              <a:rPr lang="en" sz="2400" i="1">
                <a:solidFill>
                  <a:schemeClr val="dk1"/>
                </a:solidFill>
              </a:rPr>
              <a:t>r</a:t>
            </a:r>
            <a:r>
              <a:rPr lang="en" sz="2400">
                <a:solidFill>
                  <a:schemeClr val="dk1"/>
                </a:solidFill>
              </a:rPr>
              <a:t>(</a:t>
            </a:r>
            <a:r>
              <a:rPr lang="en" sz="2400" i="1">
                <a:solidFill>
                  <a:schemeClr val="dk1"/>
                </a:solidFill>
              </a:rPr>
              <a:t>t</a:t>
            </a:r>
            <a:r>
              <a:rPr lang="en" sz="2400">
                <a:solidFill>
                  <a:schemeClr val="dk1"/>
                </a:solidFill>
              </a:rPr>
              <a:t>), starting at initial frequency </a:t>
            </a:r>
            <a:r>
              <a:rPr lang="en" sz="2400" i="1">
                <a:solidFill>
                  <a:schemeClr val="dk1"/>
                </a:solidFill>
              </a:rPr>
              <a:t>r</a:t>
            </a:r>
            <a:r>
              <a:rPr lang="en" sz="2400" baseline="-25000">
                <a:solidFill>
                  <a:schemeClr val="dk1"/>
                </a:solidFill>
              </a:rPr>
              <a:t>0</a:t>
            </a:r>
            <a:r>
              <a:rPr lang="en" sz="2400">
                <a:solidFill>
                  <a:schemeClr val="dk1"/>
                </a:solidFill>
              </a:rPr>
              <a:t> can be modeled as,</a:t>
            </a:r>
            <a:endParaRPr sz="2400">
              <a:solidFill>
                <a:schemeClr val="dk1"/>
              </a:solidFill>
            </a:endParaRPr>
          </a:p>
          <a:p>
            <a:pPr marL="0" lvl="0" indent="0" algn="l" rtl="0">
              <a:lnSpc>
                <a:spcPct val="115000"/>
              </a:lnSpc>
              <a:spcBef>
                <a:spcPts val="0"/>
              </a:spcBef>
              <a:spcAft>
                <a:spcPts val="0"/>
              </a:spcAft>
              <a:buNone/>
            </a:pPr>
            <a:endParaRPr sz="2400">
              <a:solidFill>
                <a:schemeClr val="dk1"/>
              </a:solidFill>
            </a:endParaRPr>
          </a:p>
          <a:p>
            <a:pPr marL="0" lvl="0" indent="0" algn="l" rtl="0">
              <a:lnSpc>
                <a:spcPct val="115000"/>
              </a:lnSpc>
              <a:spcBef>
                <a:spcPts val="0"/>
              </a:spcBef>
              <a:spcAft>
                <a:spcPts val="0"/>
              </a:spcAft>
              <a:buNone/>
            </a:pPr>
            <a:endParaRPr sz="2400">
              <a:solidFill>
                <a:schemeClr val="dk1"/>
              </a:solidFill>
            </a:endParaRPr>
          </a:p>
          <a:p>
            <a:pPr marL="635000" lvl="0" indent="0" algn="l" rtl="0">
              <a:lnSpc>
                <a:spcPct val="115000"/>
              </a:lnSpc>
              <a:spcBef>
                <a:spcPts val="0"/>
              </a:spcBef>
              <a:spcAft>
                <a:spcPts val="0"/>
              </a:spcAft>
              <a:buNone/>
            </a:pPr>
            <a:r>
              <a:rPr lang="en" sz="2400">
                <a:solidFill>
                  <a:schemeClr val="dk1"/>
                </a:solidFill>
              </a:rPr>
              <a:t>where </a:t>
            </a:r>
            <a:r>
              <a:rPr lang="en" sz="2400" i="1">
                <a:solidFill>
                  <a:schemeClr val="dk1"/>
                </a:solidFill>
              </a:rPr>
              <a:t>m</a:t>
            </a:r>
            <a:r>
              <a:rPr lang="en" sz="2400">
                <a:solidFill>
                  <a:schemeClr val="dk1"/>
                </a:solidFill>
              </a:rPr>
              <a:t> is the Malthusian selection coefficient </a:t>
            </a:r>
            <a:r>
              <a:rPr lang="en" sz="2400">
                <a:solidFill>
                  <a:schemeClr val="dk1"/>
                </a:solidFill>
                <a:uFill>
                  <a:noFill/>
                </a:uFill>
                <a:hlinkClick r:id="rId5">
                  <a:extLst>
                    <a:ext uri="{A12FA001-AC4F-418D-AE19-62706E023703}">
                      <ahyp:hlinkClr xmlns:ahyp="http://schemas.microsoft.com/office/drawing/2018/hyperlinkcolor" val="tx"/>
                    </a:ext>
                  </a:extLst>
                </a:hlinkClick>
              </a:rPr>
              <a:t>(Hartl and Clark 2007; Johnsen et al. 2011)</a:t>
            </a:r>
            <a:r>
              <a:rPr lang="en" sz="2400">
                <a:solidFill>
                  <a:schemeClr val="dk1"/>
                </a:solidFill>
              </a:rPr>
              <a:t>.</a:t>
            </a:r>
            <a:endParaRPr sz="2400">
              <a:solidFill>
                <a:schemeClr val="dk1"/>
              </a:solidFill>
            </a:endParaRPr>
          </a:p>
          <a:p>
            <a:pPr marL="635000" lvl="0" indent="-469900" algn="l" rtl="0">
              <a:lnSpc>
                <a:spcPct val="115000"/>
              </a:lnSpc>
              <a:spcBef>
                <a:spcPts val="0"/>
              </a:spcBef>
              <a:spcAft>
                <a:spcPts val="0"/>
              </a:spcAft>
              <a:buClr>
                <a:schemeClr val="dk1"/>
              </a:buClr>
              <a:buSzPts val="2400"/>
              <a:buAutoNum type="arabicPeriod"/>
            </a:pPr>
            <a:r>
              <a:rPr lang="en" sz="2400">
                <a:solidFill>
                  <a:schemeClr val="dk1"/>
                </a:solidFill>
              </a:rPr>
              <a:t>Selective pressure from inappropriate antibiotic prescription increases the relative fitness of resistant bacteria </a:t>
            </a:r>
            <a:r>
              <a:rPr lang="en" sz="2400">
                <a:solidFill>
                  <a:schemeClr val="dk1"/>
                </a:solidFill>
                <a:uFill>
                  <a:noFill/>
                </a:uFill>
                <a:hlinkClick r:id="rId6">
                  <a:extLst>
                    <a:ext uri="{A12FA001-AC4F-418D-AE19-62706E023703}">
                      <ahyp:hlinkClr xmlns:ahyp="http://schemas.microsoft.com/office/drawing/2018/hyperlinkcolor" val="tx"/>
                    </a:ext>
                  </a:extLst>
                </a:hlinkClick>
              </a:rPr>
              <a:t>(Austin, Kristinsson, and Anderson 1999)</a:t>
            </a:r>
            <a:r>
              <a:rPr lang="en" sz="2400">
                <a:solidFill>
                  <a:schemeClr val="dk1"/>
                </a:solidFill>
              </a:rPr>
              <a:t>, therefore we assume that the selection coefficient </a:t>
            </a:r>
            <a:r>
              <a:rPr lang="en" sz="2400" i="1">
                <a:solidFill>
                  <a:schemeClr val="dk1"/>
                </a:solidFill>
              </a:rPr>
              <a:t>m </a:t>
            </a:r>
            <a:r>
              <a:rPr lang="en" sz="2400">
                <a:solidFill>
                  <a:schemeClr val="dk1"/>
                </a:solidFill>
              </a:rPr>
              <a:t>is time dependent,</a:t>
            </a:r>
            <a:endParaRPr sz="2400">
              <a:solidFill>
                <a:schemeClr val="dk1"/>
              </a:solidFill>
            </a:endParaRPr>
          </a:p>
          <a:p>
            <a:pPr marL="0" lvl="0" indent="0" algn="l" rtl="0">
              <a:lnSpc>
                <a:spcPct val="115000"/>
              </a:lnSpc>
              <a:spcBef>
                <a:spcPts val="0"/>
              </a:spcBef>
              <a:spcAft>
                <a:spcPts val="0"/>
              </a:spcAft>
              <a:buNone/>
            </a:pPr>
            <a:endParaRPr sz="2400">
              <a:solidFill>
                <a:schemeClr val="dk1"/>
              </a:solidFill>
            </a:endParaRPr>
          </a:p>
          <a:p>
            <a:pPr marL="635000" lvl="0" indent="0" algn="l" rtl="0">
              <a:lnSpc>
                <a:spcPct val="115000"/>
              </a:lnSpc>
              <a:spcBef>
                <a:spcPts val="0"/>
              </a:spcBef>
              <a:spcAft>
                <a:spcPts val="0"/>
              </a:spcAft>
              <a:buNone/>
            </a:pPr>
            <a:r>
              <a:rPr lang="en" sz="2400">
                <a:solidFill>
                  <a:schemeClr val="dk1"/>
                </a:solidFill>
              </a:rPr>
              <a:t>where </a:t>
            </a:r>
            <a:r>
              <a:rPr lang="en" sz="2400" i="1">
                <a:solidFill>
                  <a:schemeClr val="dk1"/>
                </a:solidFill>
              </a:rPr>
              <a:t>⍴</a:t>
            </a:r>
            <a:r>
              <a:rPr lang="en" sz="2400">
                <a:solidFill>
                  <a:schemeClr val="dk1"/>
                </a:solidFill>
              </a:rPr>
              <a:t> is a fitted parameter that conveys the degree to which selection is affected by counter-productive prescription, </a:t>
            </a:r>
            <a:r>
              <a:rPr lang="en" sz="2400" i="1">
                <a:solidFill>
                  <a:schemeClr val="dk1"/>
                </a:solidFill>
              </a:rPr>
              <a:t>a</a:t>
            </a:r>
            <a:r>
              <a:rPr lang="en" sz="2400" i="1" baseline="-25000">
                <a:solidFill>
                  <a:schemeClr val="dk1"/>
                </a:solidFill>
              </a:rPr>
              <a:t>y</a:t>
            </a:r>
            <a:r>
              <a:rPr lang="en" sz="2400">
                <a:solidFill>
                  <a:schemeClr val="dk1"/>
                </a:solidFill>
              </a:rPr>
              <a:t> quantifies the amount of counter-productive prescription for the year </a:t>
            </a:r>
            <a:r>
              <a:rPr lang="en" sz="2400" i="1">
                <a:solidFill>
                  <a:schemeClr val="dk1"/>
                </a:solidFill>
              </a:rPr>
              <a:t>y</a:t>
            </a:r>
            <a:r>
              <a:rPr lang="en" sz="2400">
                <a:solidFill>
                  <a:schemeClr val="dk1"/>
                </a:solidFill>
              </a:rPr>
              <a:t>, and </a:t>
            </a:r>
            <a:r>
              <a:rPr lang="en" sz="2400" i="1">
                <a:solidFill>
                  <a:schemeClr val="dk1"/>
                </a:solidFill>
              </a:rPr>
              <a:t>θ</a:t>
            </a:r>
            <a:r>
              <a:rPr lang="en" sz="2400">
                <a:solidFill>
                  <a:schemeClr val="dk1"/>
                </a:solidFill>
              </a:rPr>
              <a:t> is the difference between the exponential growth rate of susceptible bacteria and the exponential growth rate of resistant bacteria in the absence of antibiotics.</a:t>
            </a:r>
            <a:endParaRPr sz="2400">
              <a:solidFill>
                <a:schemeClr val="dk1"/>
              </a:solidFill>
            </a:endParaRPr>
          </a:p>
          <a:p>
            <a:pPr marL="635000" lvl="0" indent="-469900" algn="l" rtl="0">
              <a:lnSpc>
                <a:spcPct val="115000"/>
              </a:lnSpc>
              <a:spcBef>
                <a:spcPts val="0"/>
              </a:spcBef>
              <a:spcAft>
                <a:spcPts val="0"/>
              </a:spcAft>
              <a:buClr>
                <a:schemeClr val="dk1"/>
              </a:buClr>
              <a:buSzPts val="2400"/>
              <a:buAutoNum type="arabicPeriod"/>
            </a:pPr>
            <a:r>
              <a:rPr lang="en" sz="2400">
                <a:solidFill>
                  <a:schemeClr val="dk1"/>
                </a:solidFill>
              </a:rPr>
              <a:t>Resistance per year (</a:t>
            </a:r>
            <a:r>
              <a:rPr lang="en" sz="2400" i="1">
                <a:solidFill>
                  <a:schemeClr val="dk1"/>
                </a:solidFill>
              </a:rPr>
              <a:t>r</a:t>
            </a:r>
            <a:r>
              <a:rPr lang="en" sz="2400" i="1" baseline="-25000">
                <a:solidFill>
                  <a:schemeClr val="dk1"/>
                </a:solidFill>
              </a:rPr>
              <a:t>y</a:t>
            </a:r>
            <a:r>
              <a:rPr lang="en" sz="2400">
                <a:solidFill>
                  <a:schemeClr val="dk1"/>
                </a:solidFill>
              </a:rPr>
              <a:t> for the year </a:t>
            </a:r>
            <a:r>
              <a:rPr lang="en" sz="2400" i="1">
                <a:solidFill>
                  <a:schemeClr val="dk1"/>
                </a:solidFill>
              </a:rPr>
              <a:t>y</a:t>
            </a:r>
            <a:r>
              <a:rPr lang="en" sz="2400">
                <a:solidFill>
                  <a:schemeClr val="dk1"/>
                </a:solidFill>
              </a:rPr>
              <a:t>) can be computed recursively</a:t>
            </a:r>
            <a:endParaRPr sz="2400">
              <a:solidFill>
                <a:schemeClr val="dk1"/>
              </a:solidFill>
            </a:endParaRPr>
          </a:p>
          <a:p>
            <a:pPr marL="635000" lvl="0" indent="0" algn="l" rtl="0">
              <a:lnSpc>
                <a:spcPct val="115000"/>
              </a:lnSpc>
              <a:spcBef>
                <a:spcPts val="0"/>
              </a:spcBef>
              <a:spcAft>
                <a:spcPts val="0"/>
              </a:spcAft>
              <a:buNone/>
            </a:pPr>
            <a:endParaRPr sz="2400">
              <a:solidFill>
                <a:schemeClr val="dk1"/>
              </a:solidFill>
            </a:endParaRPr>
          </a:p>
          <a:p>
            <a:pPr marL="635000" lvl="0" indent="0" algn="l" rtl="0">
              <a:lnSpc>
                <a:spcPct val="115000"/>
              </a:lnSpc>
              <a:spcBef>
                <a:spcPts val="0"/>
              </a:spcBef>
              <a:spcAft>
                <a:spcPts val="0"/>
              </a:spcAft>
              <a:buNone/>
            </a:pPr>
            <a:endParaRPr sz="2400">
              <a:solidFill>
                <a:schemeClr val="dk1"/>
              </a:solidFill>
            </a:endParaRPr>
          </a:p>
          <a:p>
            <a:pPr marL="635000" lvl="0" indent="0" algn="l" rtl="0">
              <a:lnSpc>
                <a:spcPct val="115000"/>
              </a:lnSpc>
              <a:spcBef>
                <a:spcPts val="0"/>
              </a:spcBef>
              <a:spcAft>
                <a:spcPts val="0"/>
              </a:spcAft>
              <a:buClr>
                <a:schemeClr val="dk1"/>
              </a:buClr>
              <a:buSzPts val="1100"/>
              <a:buFont typeface="Arial"/>
              <a:buNone/>
            </a:pPr>
            <a:r>
              <a:rPr lang="en" sz="2400">
                <a:solidFill>
                  <a:schemeClr val="dk1"/>
                </a:solidFill>
              </a:rPr>
              <a:t>where </a:t>
            </a:r>
            <a:r>
              <a:rPr lang="en" sz="2400" i="1">
                <a:solidFill>
                  <a:schemeClr val="dk1"/>
                </a:solidFill>
              </a:rPr>
              <a:t>y </a:t>
            </a:r>
            <a:r>
              <a:rPr lang="en" sz="2400">
                <a:solidFill>
                  <a:schemeClr val="dk1"/>
                </a:solidFill>
              </a:rPr>
              <a:t>= </a:t>
            </a:r>
            <a:r>
              <a:rPr lang="en" sz="2400" i="1">
                <a:solidFill>
                  <a:schemeClr val="dk1"/>
                </a:solidFill>
              </a:rPr>
              <a:t>y</a:t>
            </a:r>
            <a:r>
              <a:rPr lang="en" sz="2400" baseline="-25000">
                <a:solidFill>
                  <a:schemeClr val="dk1"/>
                </a:solidFill>
              </a:rPr>
              <a:t>0 </a:t>
            </a:r>
            <a:r>
              <a:rPr lang="en" sz="2400">
                <a:solidFill>
                  <a:schemeClr val="dk1"/>
                </a:solidFill>
              </a:rPr>
              <a:t>+ </a:t>
            </a:r>
            <a:r>
              <a:rPr lang="en" sz="2400" i="1">
                <a:solidFill>
                  <a:schemeClr val="dk1"/>
                </a:solidFill>
              </a:rPr>
              <a:t>n</a:t>
            </a:r>
            <a:r>
              <a:rPr lang="en" sz="2400">
                <a:solidFill>
                  <a:schemeClr val="dk1"/>
                </a:solidFill>
              </a:rPr>
              <a:t>, </a:t>
            </a:r>
            <a:r>
              <a:rPr lang="en" sz="2400" i="1">
                <a:solidFill>
                  <a:schemeClr val="dk1"/>
                </a:solidFill>
              </a:rPr>
              <a:t>n </a:t>
            </a:r>
            <a:r>
              <a:rPr lang="en" sz="2400">
                <a:solidFill>
                  <a:schemeClr val="dk1"/>
                </a:solidFill>
              </a:rPr>
              <a:t>is a natural number, </a:t>
            </a:r>
            <a:r>
              <a:rPr lang="en" sz="2400" i="1">
                <a:solidFill>
                  <a:schemeClr val="dk1"/>
                </a:solidFill>
              </a:rPr>
              <a:t>y</a:t>
            </a:r>
            <a:r>
              <a:rPr lang="en" sz="2400" baseline="-25000">
                <a:solidFill>
                  <a:schemeClr val="dk1"/>
                </a:solidFill>
              </a:rPr>
              <a:t>0</a:t>
            </a:r>
            <a:r>
              <a:rPr lang="en" sz="2400">
                <a:solidFill>
                  <a:schemeClr val="dk1"/>
                </a:solidFill>
              </a:rPr>
              <a:t> represents the initial year, the time </a:t>
            </a:r>
            <a:r>
              <a:rPr lang="en" sz="2400" i="1">
                <a:solidFill>
                  <a:schemeClr val="dk1"/>
                </a:solidFill>
              </a:rPr>
              <a:t>t </a:t>
            </a:r>
            <a:r>
              <a:rPr lang="en" sz="2400">
                <a:solidFill>
                  <a:schemeClr val="dk1"/>
                </a:solidFill>
              </a:rPr>
              <a:t>= 0 corresponds to the first day of the year </a:t>
            </a:r>
            <a:r>
              <a:rPr lang="en" sz="2400" i="1">
                <a:solidFill>
                  <a:schemeClr val="dk1"/>
                </a:solidFill>
              </a:rPr>
              <a:t>y</a:t>
            </a:r>
            <a:r>
              <a:rPr lang="en" sz="2400" baseline="-25000">
                <a:solidFill>
                  <a:schemeClr val="dk1"/>
                </a:solidFill>
              </a:rPr>
              <a:t>0</a:t>
            </a:r>
            <a:r>
              <a:rPr lang="en" sz="2400">
                <a:solidFill>
                  <a:schemeClr val="dk1"/>
                </a:solidFill>
              </a:rPr>
              <a:t>, </a:t>
            </a:r>
            <a:r>
              <a:rPr lang="en" sz="2400">
                <a:solidFill>
                  <a:srgbClr val="222222"/>
                </a:solidFill>
                <a:highlight>
                  <a:srgbClr val="FFFFFF"/>
                </a:highlight>
              </a:rPr>
              <a:t>the time unit</a:t>
            </a:r>
            <a:r>
              <a:rPr lang="en" sz="2400" i="1">
                <a:solidFill>
                  <a:srgbClr val="222222"/>
                </a:solidFill>
                <a:highlight>
                  <a:srgbClr val="FFFFFF"/>
                </a:highlight>
              </a:rPr>
              <a:t> </a:t>
            </a:r>
            <a:r>
              <a:rPr lang="en" sz="2400">
                <a:solidFill>
                  <a:srgbClr val="222222"/>
                </a:solidFill>
                <a:highlight>
                  <a:srgbClr val="FFFFFF"/>
                </a:highlight>
              </a:rPr>
              <a:t>is years, and </a:t>
            </a:r>
            <a:r>
              <a:rPr lang="en" sz="2400" i="1">
                <a:solidFill>
                  <a:srgbClr val="222222"/>
                </a:solidFill>
                <a:highlight>
                  <a:srgbClr val="FFFFFF"/>
                </a:highlight>
              </a:rPr>
              <a:t>r</a:t>
            </a:r>
            <a:r>
              <a:rPr lang="en" sz="2400" i="1" baseline="-25000">
                <a:solidFill>
                  <a:srgbClr val="222222"/>
                </a:solidFill>
                <a:highlight>
                  <a:srgbClr val="FFFFFF"/>
                </a:highlight>
              </a:rPr>
              <a:t>y</a:t>
            </a:r>
            <a:r>
              <a:rPr lang="en" sz="2400">
                <a:solidFill>
                  <a:srgbClr val="222222"/>
                </a:solidFill>
                <a:highlight>
                  <a:srgbClr val="FFFFFF"/>
                </a:highlight>
              </a:rPr>
              <a:t> is measured at the middle of the year </a:t>
            </a:r>
            <a:r>
              <a:rPr lang="en" sz="2400" i="1">
                <a:solidFill>
                  <a:srgbClr val="222222"/>
                </a:solidFill>
                <a:highlight>
                  <a:srgbClr val="FFFFFF"/>
                </a:highlight>
              </a:rPr>
              <a:t>y</a:t>
            </a:r>
            <a:r>
              <a:rPr lang="en" sz="2400">
                <a:solidFill>
                  <a:srgbClr val="222222"/>
                </a:solidFill>
                <a:highlight>
                  <a:srgbClr val="FFFFFF"/>
                </a:highlight>
              </a:rPr>
              <a:t>.</a:t>
            </a:r>
            <a:endParaRPr sz="2400">
              <a:solidFill>
                <a:schemeClr val="dk1"/>
              </a:solidFill>
            </a:endParaRPr>
          </a:p>
        </p:txBody>
      </p:sp>
      <p:pic>
        <p:nvPicPr>
          <p:cNvPr id="61" name="Google Shape;61;p13"/>
          <p:cNvPicPr preferRelativeResize="0"/>
          <p:nvPr/>
        </p:nvPicPr>
        <p:blipFill>
          <a:blip r:embed="rId7">
            <a:alphaModFix/>
          </a:blip>
          <a:stretch>
            <a:fillRect/>
          </a:stretch>
        </p:blipFill>
        <p:spPr>
          <a:xfrm>
            <a:off x="13540600" y="7335825"/>
            <a:ext cx="6931675" cy="778850"/>
          </a:xfrm>
          <a:prstGeom prst="rect">
            <a:avLst/>
          </a:prstGeom>
          <a:noFill/>
          <a:ln>
            <a:noFill/>
          </a:ln>
        </p:spPr>
      </p:pic>
      <p:sp>
        <p:nvSpPr>
          <p:cNvPr id="62" name="Google Shape;62;p13"/>
          <p:cNvSpPr txBox="1"/>
          <p:nvPr/>
        </p:nvSpPr>
        <p:spPr>
          <a:xfrm>
            <a:off x="5588640" y="20222132"/>
            <a:ext cx="5400000" cy="6529200"/>
          </a:xfrm>
          <a:prstGeom prst="rect">
            <a:avLst/>
          </a:prstGeom>
          <a:noFill/>
          <a:ln>
            <a:noFill/>
          </a:ln>
        </p:spPr>
        <p:txBody>
          <a:bodyPr spcFirstLastPara="1" wrap="square" lIns="126550" tIns="126550" rIns="126550" bIns="126550" anchor="ctr" anchorCtr="0">
            <a:noAutofit/>
          </a:bodyPr>
          <a:lstStyle/>
          <a:p>
            <a:pPr marL="0" lvl="0" indent="469900" algn="l" rtl="0">
              <a:lnSpc>
                <a:spcPct val="115000"/>
              </a:lnSpc>
              <a:spcBef>
                <a:spcPts val="0"/>
              </a:spcBef>
              <a:spcAft>
                <a:spcPts val="0"/>
              </a:spcAft>
              <a:buNone/>
            </a:pPr>
            <a:endParaRPr sz="1700">
              <a:latin typeface="Times New Roman"/>
              <a:ea typeface="Times New Roman"/>
              <a:cs typeface="Times New Roman"/>
              <a:sym typeface="Times New Roman"/>
            </a:endParaRPr>
          </a:p>
          <a:p>
            <a:pPr marL="0" lvl="0" indent="0" algn="l" rtl="0">
              <a:spcBef>
                <a:spcPts val="0"/>
              </a:spcBef>
              <a:spcAft>
                <a:spcPts val="0"/>
              </a:spcAft>
              <a:buNone/>
            </a:pPr>
            <a:r>
              <a:rPr lang="en" sz="1700">
                <a:latin typeface="Times New Roman"/>
                <a:ea typeface="Times New Roman"/>
                <a:cs typeface="Times New Roman"/>
                <a:sym typeface="Times New Roman"/>
              </a:rPr>
              <a:t>	</a:t>
            </a:r>
            <a:endParaRPr sz="1900"/>
          </a:p>
        </p:txBody>
      </p:sp>
      <p:pic>
        <p:nvPicPr>
          <p:cNvPr id="63" name="Google Shape;63;p13"/>
          <p:cNvPicPr preferRelativeResize="0"/>
          <p:nvPr/>
        </p:nvPicPr>
        <p:blipFill>
          <a:blip r:embed="rId8">
            <a:alphaModFix/>
          </a:blip>
          <a:stretch>
            <a:fillRect/>
          </a:stretch>
        </p:blipFill>
        <p:spPr>
          <a:xfrm>
            <a:off x="13535152" y="10274779"/>
            <a:ext cx="2625675" cy="362875"/>
          </a:xfrm>
          <a:prstGeom prst="rect">
            <a:avLst/>
          </a:prstGeom>
          <a:noFill/>
          <a:ln>
            <a:noFill/>
          </a:ln>
        </p:spPr>
      </p:pic>
      <p:pic>
        <p:nvPicPr>
          <p:cNvPr id="64" name="Google Shape;64;p13"/>
          <p:cNvPicPr preferRelativeResize="0"/>
          <p:nvPr/>
        </p:nvPicPr>
        <p:blipFill>
          <a:blip r:embed="rId9">
            <a:alphaModFix/>
          </a:blip>
          <a:stretch>
            <a:fillRect/>
          </a:stretch>
        </p:blipFill>
        <p:spPr>
          <a:xfrm>
            <a:off x="13535601" y="13724473"/>
            <a:ext cx="3508975" cy="362875"/>
          </a:xfrm>
          <a:prstGeom prst="rect">
            <a:avLst/>
          </a:prstGeom>
          <a:noFill/>
          <a:ln>
            <a:noFill/>
          </a:ln>
        </p:spPr>
      </p:pic>
      <p:pic>
        <p:nvPicPr>
          <p:cNvPr id="65" name="Google Shape;65;p13"/>
          <p:cNvPicPr preferRelativeResize="0"/>
          <p:nvPr/>
        </p:nvPicPr>
        <p:blipFill>
          <a:blip r:embed="rId10">
            <a:alphaModFix/>
          </a:blip>
          <a:stretch>
            <a:fillRect/>
          </a:stretch>
        </p:blipFill>
        <p:spPr>
          <a:xfrm>
            <a:off x="13425011" y="13292471"/>
            <a:ext cx="3730152" cy="362872"/>
          </a:xfrm>
          <a:prstGeom prst="rect">
            <a:avLst/>
          </a:prstGeom>
          <a:noFill/>
          <a:ln>
            <a:noFill/>
          </a:ln>
        </p:spPr>
      </p:pic>
      <p:sp>
        <p:nvSpPr>
          <p:cNvPr id="66" name="Google Shape;66;p13"/>
          <p:cNvSpPr txBox="1"/>
          <p:nvPr/>
        </p:nvSpPr>
        <p:spPr>
          <a:xfrm>
            <a:off x="479825" y="10274775"/>
            <a:ext cx="11864100" cy="16831500"/>
          </a:xfrm>
          <a:prstGeom prst="rect">
            <a:avLst/>
          </a:prstGeom>
          <a:noFill/>
          <a:ln>
            <a:noFill/>
          </a:ln>
        </p:spPr>
        <p:txBody>
          <a:bodyPr spcFirstLastPara="1" wrap="square" lIns="126550" tIns="126550" rIns="126550" bIns="126550" anchor="t" anchorCtr="0">
            <a:noAutofit/>
          </a:bodyPr>
          <a:lstStyle/>
          <a:p>
            <a:pPr marL="0" lvl="0" indent="0" algn="l" rtl="0">
              <a:spcBef>
                <a:spcPts val="0"/>
              </a:spcBef>
              <a:spcAft>
                <a:spcPts val="0"/>
              </a:spcAft>
              <a:buNone/>
            </a:pPr>
            <a:r>
              <a:rPr lang="en" sz="2800" b="1"/>
              <a:t>Results:</a:t>
            </a:r>
            <a:endParaRPr sz="2800" b="1"/>
          </a:p>
          <a:p>
            <a:pPr marL="0" lvl="0" indent="0" algn="l" rtl="0">
              <a:spcBef>
                <a:spcPts val="0"/>
              </a:spcBef>
              <a:spcAft>
                <a:spcPts val="0"/>
              </a:spcAft>
              <a:buNone/>
            </a:pPr>
            <a:endParaRPr sz="2500" b="1"/>
          </a:p>
          <a:p>
            <a:pPr marL="0" lvl="0" indent="0" algn="l" rtl="0">
              <a:spcBef>
                <a:spcPts val="0"/>
              </a:spcBef>
              <a:spcAft>
                <a:spcPts val="0"/>
              </a:spcAft>
              <a:buNone/>
            </a:pPr>
            <a:endParaRPr sz="2500" b="1"/>
          </a:p>
          <a:p>
            <a:pPr marL="0" lvl="0" indent="0" algn="l" rtl="0">
              <a:spcBef>
                <a:spcPts val="0"/>
              </a:spcBef>
              <a:spcAft>
                <a:spcPts val="0"/>
              </a:spcAft>
              <a:buNone/>
            </a:pPr>
            <a:endParaRPr sz="2500" b="1"/>
          </a:p>
          <a:p>
            <a:pPr marL="0" lvl="0" indent="0" algn="l" rtl="0">
              <a:spcBef>
                <a:spcPts val="0"/>
              </a:spcBef>
              <a:spcAft>
                <a:spcPts val="0"/>
              </a:spcAft>
              <a:buNone/>
            </a:pPr>
            <a:endParaRPr sz="2500" b="1"/>
          </a:p>
          <a:p>
            <a:pPr marL="0" lvl="0" indent="0" algn="l" rtl="0">
              <a:spcBef>
                <a:spcPts val="0"/>
              </a:spcBef>
              <a:spcAft>
                <a:spcPts val="0"/>
              </a:spcAft>
              <a:buNone/>
            </a:pPr>
            <a:endParaRPr sz="2500" b="1"/>
          </a:p>
          <a:p>
            <a:pPr marL="0" lvl="0" indent="0" algn="l" rtl="0">
              <a:spcBef>
                <a:spcPts val="0"/>
              </a:spcBef>
              <a:spcAft>
                <a:spcPts val="0"/>
              </a:spcAft>
              <a:buNone/>
            </a:pPr>
            <a:endParaRPr sz="2500" b="1"/>
          </a:p>
          <a:p>
            <a:pPr marL="0" lvl="0" indent="0" algn="l" rtl="0">
              <a:spcBef>
                <a:spcPts val="0"/>
              </a:spcBef>
              <a:spcAft>
                <a:spcPts val="0"/>
              </a:spcAft>
              <a:buNone/>
            </a:pPr>
            <a:endParaRPr sz="2500" b="1"/>
          </a:p>
          <a:p>
            <a:pPr marL="0" lvl="0" indent="0" algn="l" rtl="0">
              <a:spcBef>
                <a:spcPts val="0"/>
              </a:spcBef>
              <a:spcAft>
                <a:spcPts val="0"/>
              </a:spcAft>
              <a:buNone/>
            </a:pPr>
            <a:endParaRPr sz="2500" b="1"/>
          </a:p>
          <a:p>
            <a:pPr marL="0" lvl="0" indent="0" algn="l" rtl="0">
              <a:lnSpc>
                <a:spcPct val="115000"/>
              </a:lnSpc>
              <a:spcBef>
                <a:spcPts val="0"/>
              </a:spcBef>
              <a:spcAft>
                <a:spcPts val="0"/>
              </a:spcAft>
              <a:buNone/>
            </a:pPr>
            <a:endParaRPr sz="1700" b="1">
              <a:solidFill>
                <a:schemeClr val="dk1"/>
              </a:solidFill>
            </a:endParaRPr>
          </a:p>
          <a:p>
            <a:pPr marL="0" lvl="0" indent="0" algn="l" rtl="0">
              <a:lnSpc>
                <a:spcPct val="115000"/>
              </a:lnSpc>
              <a:spcBef>
                <a:spcPts val="0"/>
              </a:spcBef>
              <a:spcAft>
                <a:spcPts val="0"/>
              </a:spcAft>
              <a:buNone/>
            </a:pPr>
            <a:endParaRPr sz="1700" b="1">
              <a:solidFill>
                <a:schemeClr val="dk1"/>
              </a:solidFill>
            </a:endParaRPr>
          </a:p>
          <a:p>
            <a:pPr marL="0" lvl="0" indent="0" algn="l" rtl="0">
              <a:lnSpc>
                <a:spcPct val="115000"/>
              </a:lnSpc>
              <a:spcBef>
                <a:spcPts val="0"/>
              </a:spcBef>
              <a:spcAft>
                <a:spcPts val="0"/>
              </a:spcAft>
              <a:buNone/>
            </a:pPr>
            <a:endParaRPr sz="1700" b="1">
              <a:solidFill>
                <a:schemeClr val="dk1"/>
              </a:solidFill>
            </a:endParaRPr>
          </a:p>
          <a:p>
            <a:pPr marL="0" lvl="0" indent="0" algn="l" rtl="0">
              <a:lnSpc>
                <a:spcPct val="115000"/>
              </a:lnSpc>
              <a:spcBef>
                <a:spcPts val="0"/>
              </a:spcBef>
              <a:spcAft>
                <a:spcPts val="0"/>
              </a:spcAft>
              <a:buNone/>
            </a:pPr>
            <a:endParaRPr sz="1700" b="1">
              <a:solidFill>
                <a:schemeClr val="dk1"/>
              </a:solidFill>
            </a:endParaRPr>
          </a:p>
          <a:p>
            <a:pPr marL="0" lvl="0" indent="0" algn="l" rtl="0">
              <a:lnSpc>
                <a:spcPct val="115000"/>
              </a:lnSpc>
              <a:spcBef>
                <a:spcPts val="0"/>
              </a:spcBef>
              <a:spcAft>
                <a:spcPts val="0"/>
              </a:spcAft>
              <a:buNone/>
            </a:pPr>
            <a:r>
              <a:rPr lang="en" sz="1900" b="1">
                <a:solidFill>
                  <a:schemeClr val="dk1"/>
                </a:solidFill>
              </a:rPr>
              <a:t>Figure 2. </a:t>
            </a:r>
            <a:r>
              <a:rPr lang="en" sz="1900">
                <a:solidFill>
                  <a:schemeClr val="dk1"/>
                </a:solidFill>
              </a:rPr>
              <a:t>Overall and inappropriate CBP prescription across US under status quo (grey solid line) and under stewardship interventions beginning in 2025 (dot-dashed blue line), 2030 (dot-dashed purple line), and 2035 (dot-dashed red line) to treat a </a:t>
            </a:r>
            <a:r>
              <a:rPr lang="en" sz="1900" i="1">
                <a:solidFill>
                  <a:schemeClr val="dk1"/>
                </a:solidFill>
              </a:rPr>
              <a:t>A. baumannii </a:t>
            </a:r>
            <a:r>
              <a:rPr lang="en" sz="1900">
                <a:solidFill>
                  <a:schemeClr val="dk1"/>
                </a:solidFill>
              </a:rPr>
              <a:t>infection causing </a:t>
            </a:r>
            <a:r>
              <a:rPr lang="en" sz="1900" b="1">
                <a:solidFill>
                  <a:schemeClr val="dk1"/>
                </a:solidFill>
              </a:rPr>
              <a:t>A–C)</a:t>
            </a:r>
            <a:r>
              <a:rPr lang="en" sz="1900">
                <a:solidFill>
                  <a:schemeClr val="dk1"/>
                </a:solidFill>
              </a:rPr>
              <a:t> bacteremia, </a:t>
            </a:r>
            <a:r>
              <a:rPr lang="en" sz="1900" b="1">
                <a:solidFill>
                  <a:schemeClr val="dk1"/>
                </a:solidFill>
              </a:rPr>
              <a:t>D–F) </a:t>
            </a:r>
            <a:r>
              <a:rPr lang="en" sz="1900">
                <a:solidFill>
                  <a:schemeClr val="dk1"/>
                </a:solidFill>
              </a:rPr>
              <a:t>pneumonia, and </a:t>
            </a:r>
            <a:r>
              <a:rPr lang="en" sz="1900" b="1">
                <a:solidFill>
                  <a:schemeClr val="dk1"/>
                </a:solidFill>
              </a:rPr>
              <a:t>G–I)</a:t>
            </a:r>
            <a:r>
              <a:rPr lang="en" sz="1900">
                <a:solidFill>
                  <a:schemeClr val="dk1"/>
                </a:solidFill>
              </a:rPr>
              <a:t> UTI, implemented in </a:t>
            </a:r>
            <a:r>
              <a:rPr lang="en" sz="1900" b="1">
                <a:solidFill>
                  <a:schemeClr val="dk1"/>
                </a:solidFill>
              </a:rPr>
              <a:t>A, D, G)</a:t>
            </a:r>
            <a:r>
              <a:rPr lang="en" sz="1900">
                <a:solidFill>
                  <a:schemeClr val="dk1"/>
                </a:solidFill>
              </a:rPr>
              <a:t> 2025, </a:t>
            </a:r>
            <a:r>
              <a:rPr lang="en" sz="1900" b="1">
                <a:solidFill>
                  <a:schemeClr val="dk1"/>
                </a:solidFill>
              </a:rPr>
              <a:t>B, E, H)</a:t>
            </a:r>
            <a:r>
              <a:rPr lang="en" sz="1900">
                <a:solidFill>
                  <a:schemeClr val="dk1"/>
                </a:solidFill>
              </a:rPr>
              <a:t> 2030, or </a:t>
            </a:r>
            <a:r>
              <a:rPr lang="en" sz="1900" b="1">
                <a:solidFill>
                  <a:schemeClr val="dk1"/>
                </a:solidFill>
              </a:rPr>
              <a:t>C, F, I)</a:t>
            </a:r>
            <a:r>
              <a:rPr lang="en" sz="1900">
                <a:solidFill>
                  <a:schemeClr val="dk1"/>
                </a:solidFill>
              </a:rPr>
              <a:t> 2035, projected assuming constancy of the 2011 prevalence of pneumonia, bacteremia, and UTI (HCUP), and of levels of carbapenem prescriptions (CDDEP).</a:t>
            </a:r>
            <a:endParaRPr sz="1900">
              <a:solidFill>
                <a:schemeClr val="dk1"/>
              </a:solidFill>
            </a:endParaRPr>
          </a:p>
          <a:p>
            <a:pPr marL="0" lvl="0" indent="0" algn="l" rtl="0">
              <a:lnSpc>
                <a:spcPct val="115000"/>
              </a:lnSpc>
              <a:spcBef>
                <a:spcPts val="0"/>
              </a:spcBef>
              <a:spcAft>
                <a:spcPts val="0"/>
              </a:spcAft>
              <a:buNone/>
            </a:pPr>
            <a:endParaRPr sz="19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900">
              <a:solidFill>
                <a:schemeClr val="dk1"/>
              </a:solidFill>
            </a:endParaRPr>
          </a:p>
          <a:p>
            <a:pPr marL="0" lvl="0" indent="0" algn="l" rtl="0">
              <a:spcBef>
                <a:spcPts val="0"/>
              </a:spcBef>
              <a:spcAft>
                <a:spcPts val="0"/>
              </a:spcAft>
              <a:buNone/>
            </a:pPr>
            <a:endParaRPr sz="2500" b="1"/>
          </a:p>
          <a:p>
            <a:pPr marL="0" lvl="0" indent="0" algn="l" rtl="0">
              <a:spcBef>
                <a:spcPts val="0"/>
              </a:spcBef>
              <a:spcAft>
                <a:spcPts val="0"/>
              </a:spcAft>
              <a:buNone/>
            </a:pPr>
            <a:endParaRPr sz="2200"/>
          </a:p>
        </p:txBody>
      </p:sp>
      <p:graphicFrame>
        <p:nvGraphicFramePr>
          <p:cNvPr id="67" name="Google Shape;67;p13"/>
          <p:cNvGraphicFramePr/>
          <p:nvPr/>
        </p:nvGraphicFramePr>
        <p:xfrm>
          <a:off x="595983" y="11078538"/>
          <a:ext cx="11307025" cy="3237450"/>
        </p:xfrm>
        <a:graphic>
          <a:graphicData uri="http://schemas.openxmlformats.org/drawingml/2006/table">
            <a:tbl>
              <a:tblPr bandRow="1">
                <a:noFill/>
                <a:tableStyleId>{54BB46C5-0A28-4618-9D93-98CBE6DAADF7}</a:tableStyleId>
              </a:tblPr>
              <a:tblGrid>
                <a:gridCol w="3777875">
                  <a:extLst>
                    <a:ext uri="{9D8B030D-6E8A-4147-A177-3AD203B41FA5}">
                      <a16:colId xmlns:a16="http://schemas.microsoft.com/office/drawing/2014/main" val="20000"/>
                    </a:ext>
                  </a:extLst>
                </a:gridCol>
                <a:gridCol w="2527425">
                  <a:extLst>
                    <a:ext uri="{9D8B030D-6E8A-4147-A177-3AD203B41FA5}">
                      <a16:colId xmlns:a16="http://schemas.microsoft.com/office/drawing/2014/main" val="20001"/>
                    </a:ext>
                  </a:extLst>
                </a:gridCol>
                <a:gridCol w="2527425">
                  <a:extLst>
                    <a:ext uri="{9D8B030D-6E8A-4147-A177-3AD203B41FA5}">
                      <a16:colId xmlns:a16="http://schemas.microsoft.com/office/drawing/2014/main" val="20002"/>
                    </a:ext>
                  </a:extLst>
                </a:gridCol>
                <a:gridCol w="2474300">
                  <a:extLst>
                    <a:ext uri="{9D8B030D-6E8A-4147-A177-3AD203B41FA5}">
                      <a16:colId xmlns:a16="http://schemas.microsoft.com/office/drawing/2014/main" val="20003"/>
                    </a:ext>
                  </a:extLst>
                </a:gridCol>
              </a:tblGrid>
              <a:tr h="539575">
                <a:tc gridSpan="4">
                  <a:txBody>
                    <a:bodyPr/>
                    <a:lstStyle/>
                    <a:p>
                      <a:pPr marL="0" lvl="0" indent="0" algn="l" rtl="0">
                        <a:lnSpc>
                          <a:spcPct val="115000"/>
                        </a:lnSpc>
                        <a:spcBef>
                          <a:spcPts val="0"/>
                        </a:spcBef>
                        <a:spcAft>
                          <a:spcPts val="0"/>
                        </a:spcAft>
                        <a:buNone/>
                      </a:pPr>
                      <a:r>
                        <a:rPr lang="en" sz="2400" b="1">
                          <a:latin typeface="Times"/>
                          <a:ea typeface="Times"/>
                          <a:cs typeface="Times"/>
                          <a:sym typeface="Times"/>
                        </a:rPr>
                        <a:t>Table 1. </a:t>
                      </a:r>
                      <a:r>
                        <a:rPr lang="en" sz="2400">
                          <a:latin typeface="Times"/>
                          <a:ea typeface="Times"/>
                          <a:cs typeface="Times"/>
                          <a:sym typeface="Times"/>
                        </a:rPr>
                        <a:t>Projected resistance frequencies among</a:t>
                      </a:r>
                      <a:r>
                        <a:rPr lang="en" sz="2400" i="1">
                          <a:latin typeface="Times"/>
                          <a:ea typeface="Times"/>
                          <a:cs typeface="Times"/>
                          <a:sym typeface="Times"/>
                        </a:rPr>
                        <a:t> A. baumannii</a:t>
                      </a:r>
                      <a:r>
                        <a:rPr lang="en" sz="2400">
                          <a:latin typeface="Times"/>
                          <a:ea typeface="Times"/>
                          <a:cs typeface="Times"/>
                          <a:sym typeface="Times"/>
                        </a:rPr>
                        <a:t> cases in 2040.</a:t>
                      </a:r>
                      <a:endParaRPr sz="2400">
                        <a:latin typeface="Times"/>
                        <a:ea typeface="Times"/>
                        <a:cs typeface="Times"/>
                        <a:sym typeface="Times"/>
                      </a:endParaRPr>
                    </a:p>
                  </a:txBody>
                  <a:tcPr marL="96000" marR="9600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39575">
                <a:tc>
                  <a:txBody>
                    <a:bodyPr/>
                    <a:lstStyle/>
                    <a:p>
                      <a:pPr marL="0" lvl="0" indent="0" algn="l" rtl="0">
                        <a:lnSpc>
                          <a:spcPct val="115000"/>
                        </a:lnSpc>
                        <a:spcBef>
                          <a:spcPts val="0"/>
                        </a:spcBef>
                        <a:spcAft>
                          <a:spcPts val="0"/>
                        </a:spcAft>
                        <a:buNone/>
                      </a:pPr>
                      <a:r>
                        <a:rPr lang="en" sz="2400">
                          <a:latin typeface="Times"/>
                          <a:ea typeface="Times"/>
                          <a:cs typeface="Times"/>
                          <a:sym typeface="Times"/>
                        </a:rPr>
                        <a:t>Stewardship start year</a:t>
                      </a:r>
                      <a:endParaRPr sz="2400" b="1">
                        <a:latin typeface="Times"/>
                        <a:ea typeface="Times"/>
                        <a:cs typeface="Times"/>
                        <a:sym typeface="Times"/>
                      </a:endParaRPr>
                    </a:p>
                  </a:txBody>
                  <a:tcPr marL="96000" marR="9600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2400">
                          <a:latin typeface="Times"/>
                          <a:ea typeface="Times"/>
                          <a:cs typeface="Times"/>
                          <a:sym typeface="Times"/>
                        </a:rPr>
                        <a:t>Bacteremia</a:t>
                      </a:r>
                      <a:endParaRPr sz="2400">
                        <a:latin typeface="Times"/>
                        <a:ea typeface="Times"/>
                        <a:cs typeface="Times"/>
                        <a:sym typeface="Times"/>
                      </a:endParaRPr>
                    </a:p>
                  </a:txBody>
                  <a:tcPr marL="96000" marR="960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2400">
                          <a:latin typeface="Times"/>
                          <a:ea typeface="Times"/>
                          <a:cs typeface="Times"/>
                          <a:sym typeface="Times"/>
                        </a:rPr>
                        <a:t>Pneumonia</a:t>
                      </a:r>
                      <a:endParaRPr sz="2400">
                        <a:latin typeface="Times"/>
                        <a:ea typeface="Times"/>
                        <a:cs typeface="Times"/>
                        <a:sym typeface="Times"/>
                      </a:endParaRPr>
                    </a:p>
                  </a:txBody>
                  <a:tcPr marL="96000" marR="960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2400">
                          <a:latin typeface="Times"/>
                          <a:ea typeface="Times"/>
                          <a:cs typeface="Times"/>
                          <a:sym typeface="Times"/>
                        </a:rPr>
                        <a:t>UTI</a:t>
                      </a:r>
                      <a:endParaRPr sz="2400">
                        <a:latin typeface="Times"/>
                        <a:ea typeface="Times"/>
                        <a:cs typeface="Times"/>
                        <a:sym typeface="Times"/>
                      </a:endParaRPr>
                    </a:p>
                  </a:txBody>
                  <a:tcPr marL="96000" marR="960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r h="539575">
                <a:tc>
                  <a:txBody>
                    <a:bodyPr/>
                    <a:lstStyle/>
                    <a:p>
                      <a:pPr marL="0" lvl="0" indent="0" algn="l" rtl="0">
                        <a:lnSpc>
                          <a:spcPct val="115000"/>
                        </a:lnSpc>
                        <a:spcBef>
                          <a:spcPts val="0"/>
                        </a:spcBef>
                        <a:spcAft>
                          <a:spcPts val="0"/>
                        </a:spcAft>
                        <a:buNone/>
                      </a:pPr>
                      <a:r>
                        <a:rPr lang="en" sz="2400">
                          <a:latin typeface="Times"/>
                          <a:ea typeface="Times"/>
                          <a:cs typeface="Times"/>
                          <a:sym typeface="Times"/>
                        </a:rPr>
                        <a:t>never </a:t>
                      </a:r>
                      <a:endParaRPr sz="2400">
                        <a:latin typeface="Times"/>
                        <a:ea typeface="Times"/>
                        <a:cs typeface="Times"/>
                        <a:sym typeface="Times"/>
                      </a:endParaRPr>
                    </a:p>
                  </a:txBody>
                  <a:tcPr marL="96000" marR="9600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latin typeface="Times"/>
                          <a:ea typeface="Times"/>
                          <a:cs typeface="Times"/>
                          <a:sym typeface="Times"/>
                        </a:rPr>
                        <a:t>86.0%</a:t>
                      </a:r>
                      <a:endParaRPr sz="2400">
                        <a:latin typeface="Times"/>
                        <a:ea typeface="Times"/>
                        <a:cs typeface="Times"/>
                        <a:sym typeface="Times"/>
                      </a:endParaRPr>
                    </a:p>
                  </a:txBody>
                  <a:tcPr marL="96000" marR="9600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latin typeface="Times"/>
                          <a:ea typeface="Times"/>
                          <a:cs typeface="Times"/>
                          <a:sym typeface="Times"/>
                        </a:rPr>
                        <a:t>75.6% </a:t>
                      </a:r>
                      <a:endParaRPr sz="2400">
                        <a:latin typeface="Times"/>
                        <a:ea typeface="Times"/>
                        <a:cs typeface="Times"/>
                        <a:sym typeface="Times"/>
                      </a:endParaRPr>
                    </a:p>
                  </a:txBody>
                  <a:tcPr marL="96000" marR="9600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latin typeface="Times"/>
                          <a:ea typeface="Times"/>
                          <a:cs typeface="Times"/>
                          <a:sym typeface="Times"/>
                        </a:rPr>
                        <a:t>89.6%</a:t>
                      </a:r>
                      <a:endParaRPr sz="2400">
                        <a:latin typeface="Times"/>
                        <a:ea typeface="Times"/>
                        <a:cs typeface="Times"/>
                        <a:sym typeface="Times"/>
                      </a:endParaRPr>
                    </a:p>
                  </a:txBody>
                  <a:tcPr marL="96000" marR="9600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39575">
                <a:tc>
                  <a:txBody>
                    <a:bodyPr/>
                    <a:lstStyle/>
                    <a:p>
                      <a:pPr marL="0" lvl="0" indent="0" algn="l" rtl="0">
                        <a:lnSpc>
                          <a:spcPct val="115000"/>
                        </a:lnSpc>
                        <a:spcBef>
                          <a:spcPts val="0"/>
                        </a:spcBef>
                        <a:spcAft>
                          <a:spcPts val="0"/>
                        </a:spcAft>
                        <a:buNone/>
                      </a:pPr>
                      <a:r>
                        <a:rPr lang="en" sz="2400">
                          <a:latin typeface="Times"/>
                          <a:ea typeface="Times"/>
                          <a:cs typeface="Times"/>
                          <a:sym typeface="Times"/>
                        </a:rPr>
                        <a:t>2020</a:t>
                      </a:r>
                      <a:endParaRPr sz="2400">
                        <a:latin typeface="Times"/>
                        <a:ea typeface="Times"/>
                        <a:cs typeface="Times"/>
                        <a:sym typeface="Times"/>
                      </a:endParaRPr>
                    </a:p>
                  </a:txBody>
                  <a:tcPr marL="96000" marR="9600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latin typeface="Times"/>
                          <a:ea typeface="Times"/>
                          <a:cs typeface="Times"/>
                          <a:sym typeface="Times"/>
                        </a:rPr>
                        <a:t>23.2%</a:t>
                      </a:r>
                      <a:endParaRPr sz="2400">
                        <a:latin typeface="Times"/>
                        <a:ea typeface="Times"/>
                        <a:cs typeface="Times"/>
                        <a:sym typeface="Times"/>
                      </a:endParaRPr>
                    </a:p>
                  </a:txBody>
                  <a:tcPr marL="96000" marR="9600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latin typeface="Times"/>
                          <a:ea typeface="Times"/>
                          <a:cs typeface="Times"/>
                          <a:sym typeface="Times"/>
                        </a:rPr>
                        <a:t>19.9%</a:t>
                      </a:r>
                      <a:endParaRPr sz="2400">
                        <a:latin typeface="Times"/>
                        <a:ea typeface="Times"/>
                        <a:cs typeface="Times"/>
                        <a:sym typeface="Times"/>
                      </a:endParaRPr>
                    </a:p>
                  </a:txBody>
                  <a:tcPr marL="96000" marR="9600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latin typeface="Times"/>
                          <a:ea typeface="Times"/>
                          <a:cs typeface="Times"/>
                          <a:sym typeface="Times"/>
                        </a:rPr>
                        <a:t>23.6%</a:t>
                      </a:r>
                      <a:endParaRPr sz="2400">
                        <a:latin typeface="Times"/>
                        <a:ea typeface="Times"/>
                        <a:cs typeface="Times"/>
                        <a:sym typeface="Times"/>
                      </a:endParaRPr>
                    </a:p>
                  </a:txBody>
                  <a:tcPr marL="96000" marR="9600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39575">
                <a:tc>
                  <a:txBody>
                    <a:bodyPr/>
                    <a:lstStyle/>
                    <a:p>
                      <a:pPr marL="0" lvl="0" indent="0" algn="l" rtl="0">
                        <a:lnSpc>
                          <a:spcPct val="115000"/>
                        </a:lnSpc>
                        <a:spcBef>
                          <a:spcPts val="0"/>
                        </a:spcBef>
                        <a:spcAft>
                          <a:spcPts val="0"/>
                        </a:spcAft>
                        <a:buNone/>
                      </a:pPr>
                      <a:r>
                        <a:rPr lang="en" sz="2400">
                          <a:latin typeface="Times"/>
                          <a:ea typeface="Times"/>
                          <a:cs typeface="Times"/>
                          <a:sym typeface="Times"/>
                        </a:rPr>
                        <a:t>2025</a:t>
                      </a:r>
                      <a:endParaRPr sz="2400">
                        <a:latin typeface="Times"/>
                        <a:ea typeface="Times"/>
                        <a:cs typeface="Times"/>
                        <a:sym typeface="Times"/>
                      </a:endParaRPr>
                    </a:p>
                  </a:txBody>
                  <a:tcPr marL="96000" marR="9600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latin typeface="Times"/>
                          <a:ea typeface="Times"/>
                          <a:cs typeface="Times"/>
                          <a:sym typeface="Times"/>
                        </a:rPr>
                        <a:t>28.7%</a:t>
                      </a:r>
                      <a:endParaRPr sz="2400">
                        <a:latin typeface="Times"/>
                        <a:ea typeface="Times"/>
                        <a:cs typeface="Times"/>
                        <a:sym typeface="Times"/>
                      </a:endParaRPr>
                    </a:p>
                  </a:txBody>
                  <a:tcPr marL="96000" marR="9600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latin typeface="Times"/>
                          <a:ea typeface="Times"/>
                          <a:cs typeface="Times"/>
                          <a:sym typeface="Times"/>
                        </a:rPr>
                        <a:t>23.5%</a:t>
                      </a:r>
                      <a:endParaRPr sz="2400">
                        <a:latin typeface="Times"/>
                        <a:ea typeface="Times"/>
                        <a:cs typeface="Times"/>
                        <a:sym typeface="Times"/>
                      </a:endParaRPr>
                    </a:p>
                  </a:txBody>
                  <a:tcPr marL="96000" marR="9600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latin typeface="Times"/>
                          <a:ea typeface="Times"/>
                          <a:cs typeface="Times"/>
                          <a:sym typeface="Times"/>
                        </a:rPr>
                        <a:t>30.1%</a:t>
                      </a:r>
                      <a:endParaRPr sz="2400">
                        <a:latin typeface="Times"/>
                        <a:ea typeface="Times"/>
                        <a:cs typeface="Times"/>
                        <a:sym typeface="Times"/>
                      </a:endParaRPr>
                    </a:p>
                  </a:txBody>
                  <a:tcPr marL="96000" marR="9600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39575">
                <a:tc>
                  <a:txBody>
                    <a:bodyPr/>
                    <a:lstStyle/>
                    <a:p>
                      <a:pPr marL="0" lvl="0" indent="0" algn="l" rtl="0">
                        <a:lnSpc>
                          <a:spcPct val="115000"/>
                        </a:lnSpc>
                        <a:spcBef>
                          <a:spcPts val="0"/>
                        </a:spcBef>
                        <a:spcAft>
                          <a:spcPts val="0"/>
                        </a:spcAft>
                        <a:buNone/>
                      </a:pPr>
                      <a:r>
                        <a:rPr lang="en" sz="2400">
                          <a:latin typeface="Times"/>
                          <a:ea typeface="Times"/>
                          <a:cs typeface="Times"/>
                          <a:sym typeface="Times"/>
                        </a:rPr>
                        <a:t>2030</a:t>
                      </a:r>
                      <a:endParaRPr sz="2400">
                        <a:latin typeface="Times"/>
                        <a:ea typeface="Times"/>
                        <a:cs typeface="Times"/>
                        <a:sym typeface="Times"/>
                      </a:endParaRPr>
                    </a:p>
                  </a:txBody>
                  <a:tcPr marL="96000" marR="9600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latin typeface="Times"/>
                          <a:ea typeface="Times"/>
                          <a:cs typeface="Times"/>
                          <a:sym typeface="Times"/>
                        </a:rPr>
                        <a:t>36.6%</a:t>
                      </a:r>
                      <a:endParaRPr sz="2400">
                        <a:latin typeface="Times"/>
                        <a:ea typeface="Times"/>
                        <a:cs typeface="Times"/>
                        <a:sym typeface="Times"/>
                      </a:endParaRPr>
                    </a:p>
                  </a:txBody>
                  <a:tcPr marL="96000" marR="9600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latin typeface="Times"/>
                          <a:ea typeface="Times"/>
                          <a:cs typeface="Times"/>
                          <a:sym typeface="Times"/>
                        </a:rPr>
                        <a:t>28.6%</a:t>
                      </a:r>
                      <a:endParaRPr sz="2400">
                        <a:latin typeface="Times"/>
                        <a:ea typeface="Times"/>
                        <a:cs typeface="Times"/>
                        <a:sym typeface="Times"/>
                      </a:endParaRPr>
                    </a:p>
                  </a:txBody>
                  <a:tcPr marL="96000" marR="9600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latin typeface="Times"/>
                          <a:ea typeface="Times"/>
                          <a:cs typeface="Times"/>
                          <a:sym typeface="Times"/>
                        </a:rPr>
                        <a:t>39.4%</a:t>
                      </a:r>
                      <a:endParaRPr sz="2400">
                        <a:latin typeface="Times"/>
                        <a:ea typeface="Times"/>
                        <a:cs typeface="Times"/>
                        <a:sym typeface="Times"/>
                      </a:endParaRPr>
                    </a:p>
                  </a:txBody>
                  <a:tcPr marL="96000" marR="96000"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68" name="Google Shape;68;p13"/>
          <p:cNvPicPr preferRelativeResize="0"/>
          <p:nvPr/>
        </p:nvPicPr>
        <p:blipFill>
          <a:blip r:embed="rId11">
            <a:alphaModFix/>
          </a:blip>
          <a:stretch>
            <a:fillRect/>
          </a:stretch>
        </p:blipFill>
        <p:spPr>
          <a:xfrm>
            <a:off x="12385325" y="17619450"/>
            <a:ext cx="11864100" cy="8566326"/>
          </a:xfrm>
          <a:prstGeom prst="rect">
            <a:avLst/>
          </a:prstGeom>
          <a:noFill/>
          <a:ln>
            <a:noFill/>
          </a:ln>
        </p:spPr>
      </p:pic>
      <p:pic>
        <p:nvPicPr>
          <p:cNvPr id="69" name="Google Shape;69;p13"/>
          <p:cNvPicPr preferRelativeResize="0"/>
          <p:nvPr/>
        </p:nvPicPr>
        <p:blipFill>
          <a:blip r:embed="rId12">
            <a:alphaModFix/>
          </a:blip>
          <a:stretch>
            <a:fillRect/>
          </a:stretch>
        </p:blipFill>
        <p:spPr>
          <a:xfrm>
            <a:off x="403625" y="17361200"/>
            <a:ext cx="11864101" cy="10282175"/>
          </a:xfrm>
          <a:prstGeom prst="rect">
            <a:avLst/>
          </a:prstGeom>
          <a:noFill/>
          <a:ln>
            <a:noFill/>
          </a:ln>
        </p:spPr>
      </p:pic>
      <p:sp>
        <p:nvSpPr>
          <p:cNvPr id="70" name="Google Shape;70;p13"/>
          <p:cNvSpPr txBox="1"/>
          <p:nvPr/>
        </p:nvSpPr>
        <p:spPr>
          <a:xfrm>
            <a:off x="12650225" y="15439388"/>
            <a:ext cx="11599200" cy="199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300" b="1">
                <a:solidFill>
                  <a:schemeClr val="dk1"/>
                </a:solidFill>
              </a:rPr>
              <a:t>Figure 1. </a:t>
            </a:r>
            <a:r>
              <a:rPr lang="en" sz="2300">
                <a:solidFill>
                  <a:schemeClr val="dk1"/>
                </a:solidFill>
              </a:rPr>
              <a:t>Observed resistance frequencies and 95% confidence intervals (orange circles and error bars) spanning 2000–2011, and model fit (black line) </a:t>
            </a:r>
            <a:r>
              <a:rPr lang="en" sz="2300">
                <a:solidFill>
                  <a:schemeClr val="dk1"/>
                </a:solidFill>
                <a:latin typeface="Arimo"/>
                <a:ea typeface="Arimo"/>
                <a:cs typeface="Arimo"/>
                <a:sym typeface="Arimo"/>
              </a:rPr>
              <a:t>and 95% confidence interval (blue bands) </a:t>
            </a:r>
            <a:r>
              <a:rPr lang="en" sz="2300">
                <a:solidFill>
                  <a:schemeClr val="dk1"/>
                </a:solidFill>
              </a:rPr>
              <a:t>for projected carbapenem resistance frequencies spanning 2000–2045, and observed frequencies (orange points) among </a:t>
            </a:r>
            <a:r>
              <a:rPr lang="en" sz="2300" i="1">
                <a:solidFill>
                  <a:schemeClr val="dk1"/>
                </a:solidFill>
              </a:rPr>
              <a:t>A. baumannii </a:t>
            </a:r>
            <a:r>
              <a:rPr lang="en" sz="2300">
                <a:solidFill>
                  <a:schemeClr val="dk1"/>
                </a:solidFill>
              </a:rPr>
              <a:t>cases with </a:t>
            </a:r>
            <a:r>
              <a:rPr lang="en" sz="2300" b="1">
                <a:solidFill>
                  <a:schemeClr val="dk1"/>
                </a:solidFill>
              </a:rPr>
              <a:t>A</a:t>
            </a:r>
            <a:r>
              <a:rPr lang="en" sz="2300">
                <a:solidFill>
                  <a:schemeClr val="dk1"/>
                </a:solidFill>
              </a:rPr>
              <a:t>) bacteremia, </a:t>
            </a:r>
            <a:r>
              <a:rPr lang="en" sz="2300" b="1">
                <a:solidFill>
                  <a:schemeClr val="dk1"/>
                </a:solidFill>
              </a:rPr>
              <a:t>B</a:t>
            </a:r>
            <a:r>
              <a:rPr lang="en" sz="2300">
                <a:solidFill>
                  <a:schemeClr val="dk1"/>
                </a:solidFill>
              </a:rPr>
              <a:t>) pneumonia, and </a:t>
            </a:r>
            <a:r>
              <a:rPr lang="en" sz="2300" b="1">
                <a:solidFill>
                  <a:schemeClr val="dk1"/>
                </a:solidFill>
              </a:rPr>
              <a:t>C</a:t>
            </a:r>
            <a:r>
              <a:rPr lang="en" sz="2300">
                <a:solidFill>
                  <a:schemeClr val="dk1"/>
                </a:solidFill>
              </a:rPr>
              <a:t>) UTI </a:t>
            </a:r>
            <a:r>
              <a:rPr lang="en" sz="2300">
                <a:solidFill>
                  <a:schemeClr val="dk1"/>
                </a:solidFill>
                <a:latin typeface="Arimo"/>
                <a:ea typeface="Arimo"/>
                <a:cs typeface="Arimo"/>
                <a:sym typeface="Arimo"/>
              </a:rPr>
              <a:t>under </a:t>
            </a:r>
            <a:r>
              <a:rPr lang="en" sz="2300" i="1">
                <a:solidFill>
                  <a:schemeClr val="dk1"/>
                </a:solidFill>
                <a:latin typeface="Arimo"/>
                <a:ea typeface="Arimo"/>
                <a:cs typeface="Arimo"/>
                <a:sym typeface="Arimo"/>
              </a:rPr>
              <a:t>status quo</a:t>
            </a:r>
            <a:r>
              <a:rPr lang="en" sz="2300">
                <a:solidFill>
                  <a:schemeClr val="dk1"/>
                </a:solidFill>
                <a:latin typeface="Arimo"/>
                <a:ea typeface="Arimo"/>
                <a:cs typeface="Arimo"/>
                <a:sym typeface="Arimo"/>
              </a:rPr>
              <a:t>.</a:t>
            </a:r>
            <a:endParaRPr sz="2300">
              <a:solidFill>
                <a:schemeClr val="dk1"/>
              </a:solidFill>
              <a:latin typeface="Arimo"/>
              <a:ea typeface="Arimo"/>
              <a:cs typeface="Arimo"/>
              <a:sym typeface="Arimo"/>
            </a:endParaRPr>
          </a:p>
          <a:p>
            <a:pPr marL="0" lvl="0" indent="0" algn="l" rtl="0">
              <a:lnSpc>
                <a:spcPct val="115000"/>
              </a:lnSpc>
              <a:spcBef>
                <a:spcPts val="0"/>
              </a:spcBef>
              <a:spcAft>
                <a:spcPts val="0"/>
              </a:spcAft>
              <a:buClr>
                <a:schemeClr val="dk1"/>
              </a:buClr>
              <a:buSzPts val="1100"/>
              <a:buFont typeface="Arial"/>
              <a:buNone/>
            </a:pPr>
            <a:endParaRPr sz="1700">
              <a:solidFill>
                <a:schemeClr val="dk1"/>
              </a:solidFill>
              <a:latin typeface="Arimo"/>
              <a:ea typeface="Arimo"/>
              <a:cs typeface="Arimo"/>
              <a:sym typeface="Arimo"/>
            </a:endParaRPr>
          </a:p>
          <a:p>
            <a:pPr marL="0" lvl="0" indent="0" algn="l" rtl="0">
              <a:lnSpc>
                <a:spcPct val="115000"/>
              </a:lnSpc>
              <a:spcBef>
                <a:spcPts val="0"/>
              </a:spcBef>
              <a:spcAft>
                <a:spcPts val="0"/>
              </a:spcAft>
              <a:buClr>
                <a:schemeClr val="dk1"/>
              </a:buClr>
              <a:buSzPts val="1100"/>
              <a:buFont typeface="Arial"/>
              <a:buNone/>
            </a:pPr>
            <a:endParaRPr sz="1700">
              <a:solidFill>
                <a:schemeClr val="dk1"/>
              </a:solidFill>
              <a:latin typeface="Arimo"/>
              <a:ea typeface="Arimo"/>
              <a:cs typeface="Arimo"/>
              <a:sym typeface="Arimo"/>
            </a:endParaRPr>
          </a:p>
          <a:p>
            <a:pPr marL="0" lvl="0" indent="0" algn="l" rtl="0">
              <a:lnSpc>
                <a:spcPct val="115000"/>
              </a:lnSpc>
              <a:spcBef>
                <a:spcPts val="0"/>
              </a:spcBef>
              <a:spcAft>
                <a:spcPts val="0"/>
              </a:spcAft>
              <a:buClr>
                <a:schemeClr val="dk1"/>
              </a:buClr>
              <a:buSzPts val="1100"/>
              <a:buFont typeface="Arial"/>
              <a:buNone/>
            </a:pPr>
            <a:endParaRPr sz="1700">
              <a:solidFill>
                <a:schemeClr val="dk1"/>
              </a:solidFill>
              <a:latin typeface="Arimo"/>
              <a:ea typeface="Arimo"/>
              <a:cs typeface="Arimo"/>
              <a:sym typeface="Arimo"/>
            </a:endParaRPr>
          </a:p>
          <a:p>
            <a:pPr marL="0" lvl="0" indent="0" algn="l" rtl="0">
              <a:lnSpc>
                <a:spcPct val="115000"/>
              </a:lnSpc>
              <a:spcBef>
                <a:spcPts val="0"/>
              </a:spcBef>
              <a:spcAft>
                <a:spcPts val="0"/>
              </a:spcAft>
              <a:buClr>
                <a:schemeClr val="dk1"/>
              </a:buClr>
              <a:buSzPts val="1100"/>
              <a:buFont typeface="Arial"/>
              <a:buNone/>
            </a:pPr>
            <a:endParaRPr sz="1700">
              <a:solidFill>
                <a:schemeClr val="dk1"/>
              </a:solidFill>
              <a:latin typeface="Arimo"/>
              <a:ea typeface="Arimo"/>
              <a:cs typeface="Arimo"/>
              <a:sym typeface="Arimo"/>
            </a:endParaRPr>
          </a:p>
          <a:p>
            <a:pPr marL="0" lvl="0" indent="0" algn="l" rtl="0">
              <a:lnSpc>
                <a:spcPct val="115000"/>
              </a:lnSpc>
              <a:spcBef>
                <a:spcPts val="0"/>
              </a:spcBef>
              <a:spcAft>
                <a:spcPts val="0"/>
              </a:spcAft>
              <a:buClr>
                <a:schemeClr val="dk1"/>
              </a:buClr>
              <a:buSzPts val="1100"/>
              <a:buFont typeface="Arial"/>
              <a:buNone/>
            </a:pPr>
            <a:endParaRPr sz="1700">
              <a:solidFill>
                <a:schemeClr val="dk1"/>
              </a:solidFill>
              <a:latin typeface="Arimo"/>
              <a:ea typeface="Arimo"/>
              <a:cs typeface="Arimo"/>
              <a:sym typeface="Arimo"/>
            </a:endParaRPr>
          </a:p>
          <a:p>
            <a:pPr marL="0" lvl="0" indent="0" algn="l" rtl="0">
              <a:lnSpc>
                <a:spcPct val="115000"/>
              </a:lnSpc>
              <a:spcBef>
                <a:spcPts val="0"/>
              </a:spcBef>
              <a:spcAft>
                <a:spcPts val="0"/>
              </a:spcAft>
              <a:buClr>
                <a:schemeClr val="dk1"/>
              </a:buClr>
              <a:buSzPts val="1100"/>
              <a:buFont typeface="Arial"/>
              <a:buNone/>
            </a:pPr>
            <a:endParaRPr sz="1700">
              <a:solidFill>
                <a:schemeClr val="dk1"/>
              </a:solidFill>
              <a:latin typeface="Arimo"/>
              <a:ea typeface="Arimo"/>
              <a:cs typeface="Arimo"/>
              <a:sym typeface="Arimo"/>
            </a:endParaRPr>
          </a:p>
          <a:p>
            <a:pPr marL="0" lvl="0" indent="0" algn="l" rtl="0">
              <a:lnSpc>
                <a:spcPct val="115000"/>
              </a:lnSpc>
              <a:spcBef>
                <a:spcPts val="0"/>
              </a:spcBef>
              <a:spcAft>
                <a:spcPts val="0"/>
              </a:spcAft>
              <a:buClr>
                <a:schemeClr val="dk1"/>
              </a:buClr>
              <a:buSzPts val="1100"/>
              <a:buFont typeface="Arial"/>
              <a:buNone/>
            </a:pPr>
            <a:endParaRPr sz="1700">
              <a:solidFill>
                <a:schemeClr val="dk1"/>
              </a:solidFill>
              <a:latin typeface="Arimo"/>
              <a:ea typeface="Arimo"/>
              <a:cs typeface="Arimo"/>
              <a:sym typeface="Arimo"/>
            </a:endParaRPr>
          </a:p>
          <a:p>
            <a:pPr marL="0" lvl="0" indent="0" algn="l" rtl="0">
              <a:lnSpc>
                <a:spcPct val="115000"/>
              </a:lnSpc>
              <a:spcBef>
                <a:spcPts val="0"/>
              </a:spcBef>
              <a:spcAft>
                <a:spcPts val="0"/>
              </a:spcAft>
              <a:buClr>
                <a:schemeClr val="dk1"/>
              </a:buClr>
              <a:buSzPts val="1100"/>
              <a:buFont typeface="Arial"/>
              <a:buNone/>
            </a:pPr>
            <a:endParaRPr sz="1700">
              <a:solidFill>
                <a:schemeClr val="dk1"/>
              </a:solidFill>
              <a:latin typeface="Arimo"/>
              <a:ea typeface="Arimo"/>
              <a:cs typeface="Arimo"/>
              <a:sym typeface="Arimo"/>
            </a:endParaRPr>
          </a:p>
          <a:p>
            <a:pPr marL="0" lvl="0" indent="0" algn="l" rtl="0">
              <a:lnSpc>
                <a:spcPct val="115000"/>
              </a:lnSpc>
              <a:spcBef>
                <a:spcPts val="0"/>
              </a:spcBef>
              <a:spcAft>
                <a:spcPts val="0"/>
              </a:spcAft>
              <a:buClr>
                <a:schemeClr val="dk1"/>
              </a:buClr>
              <a:buSzPts val="1100"/>
              <a:buFont typeface="Arial"/>
              <a:buNone/>
            </a:pPr>
            <a:endParaRPr sz="1700">
              <a:solidFill>
                <a:schemeClr val="dk1"/>
              </a:solidFill>
              <a:latin typeface="Arimo"/>
              <a:ea typeface="Arimo"/>
              <a:cs typeface="Arimo"/>
              <a:sym typeface="Arimo"/>
            </a:endParaRPr>
          </a:p>
          <a:p>
            <a:pPr marL="0" lvl="0" indent="0" algn="l" rtl="0">
              <a:lnSpc>
                <a:spcPct val="115000"/>
              </a:lnSpc>
              <a:spcBef>
                <a:spcPts val="0"/>
              </a:spcBef>
              <a:spcAft>
                <a:spcPts val="0"/>
              </a:spcAft>
              <a:buClr>
                <a:schemeClr val="dk1"/>
              </a:buClr>
              <a:buSzPts val="1100"/>
              <a:buFont typeface="Arial"/>
              <a:buNone/>
            </a:pPr>
            <a:endParaRPr sz="1700">
              <a:solidFill>
                <a:schemeClr val="dk1"/>
              </a:solidFill>
              <a:latin typeface="Arimo"/>
              <a:ea typeface="Arimo"/>
              <a:cs typeface="Arimo"/>
              <a:sym typeface="Arimo"/>
            </a:endParaRPr>
          </a:p>
          <a:p>
            <a:pPr marL="0" lvl="0" indent="0" algn="l" rtl="0">
              <a:lnSpc>
                <a:spcPct val="115000"/>
              </a:lnSpc>
              <a:spcBef>
                <a:spcPts val="0"/>
              </a:spcBef>
              <a:spcAft>
                <a:spcPts val="0"/>
              </a:spcAft>
              <a:buClr>
                <a:schemeClr val="dk1"/>
              </a:buClr>
              <a:buSzPts val="1100"/>
              <a:buFont typeface="Arial"/>
              <a:buNone/>
            </a:pPr>
            <a:endParaRPr sz="1700">
              <a:solidFill>
                <a:schemeClr val="dk1"/>
              </a:solidFill>
              <a:latin typeface="Arimo"/>
              <a:ea typeface="Arimo"/>
              <a:cs typeface="Arimo"/>
              <a:sym typeface="Arimo"/>
            </a:endParaRPr>
          </a:p>
          <a:p>
            <a:pPr marL="0" lvl="0" indent="0" algn="l" rtl="0">
              <a:lnSpc>
                <a:spcPct val="115000"/>
              </a:lnSpc>
              <a:spcBef>
                <a:spcPts val="0"/>
              </a:spcBef>
              <a:spcAft>
                <a:spcPts val="0"/>
              </a:spcAft>
              <a:buClr>
                <a:schemeClr val="dk1"/>
              </a:buClr>
              <a:buSzPts val="1100"/>
              <a:buFont typeface="Arial"/>
              <a:buNone/>
            </a:pPr>
            <a:endParaRPr sz="1700">
              <a:solidFill>
                <a:schemeClr val="dk1"/>
              </a:solidFill>
              <a:latin typeface="Arimo"/>
              <a:ea typeface="Arimo"/>
              <a:cs typeface="Arimo"/>
              <a:sym typeface="Arimo"/>
            </a:endParaRPr>
          </a:p>
          <a:p>
            <a:pPr marL="0" lvl="0" indent="0" algn="l" rtl="0">
              <a:lnSpc>
                <a:spcPct val="115000"/>
              </a:lnSpc>
              <a:spcBef>
                <a:spcPts val="0"/>
              </a:spcBef>
              <a:spcAft>
                <a:spcPts val="0"/>
              </a:spcAft>
              <a:buClr>
                <a:schemeClr val="dk1"/>
              </a:buClr>
              <a:buSzPts val="1100"/>
              <a:buFont typeface="Arial"/>
              <a:buNone/>
            </a:pPr>
            <a:endParaRPr sz="1700">
              <a:solidFill>
                <a:schemeClr val="dk1"/>
              </a:solidFill>
              <a:latin typeface="Arimo"/>
              <a:ea typeface="Arimo"/>
              <a:cs typeface="Arimo"/>
              <a:sym typeface="Arimo"/>
            </a:endParaRPr>
          </a:p>
          <a:p>
            <a:pPr marL="0" lvl="0" indent="0" algn="l" rtl="0">
              <a:lnSpc>
                <a:spcPct val="115000"/>
              </a:lnSpc>
              <a:spcBef>
                <a:spcPts val="0"/>
              </a:spcBef>
              <a:spcAft>
                <a:spcPts val="0"/>
              </a:spcAft>
              <a:buClr>
                <a:schemeClr val="dk1"/>
              </a:buClr>
              <a:buSzPts val="1100"/>
              <a:buFont typeface="Arial"/>
              <a:buNone/>
            </a:pPr>
            <a:endParaRPr sz="1700">
              <a:solidFill>
                <a:schemeClr val="dk1"/>
              </a:solidFill>
              <a:latin typeface="Arimo"/>
              <a:ea typeface="Arimo"/>
              <a:cs typeface="Arimo"/>
              <a:sym typeface="Arimo"/>
            </a:endParaRPr>
          </a:p>
          <a:p>
            <a:pPr marL="0" lvl="0" indent="0" algn="l" rtl="0">
              <a:lnSpc>
                <a:spcPct val="115000"/>
              </a:lnSpc>
              <a:spcBef>
                <a:spcPts val="0"/>
              </a:spcBef>
              <a:spcAft>
                <a:spcPts val="0"/>
              </a:spcAft>
              <a:buClr>
                <a:schemeClr val="dk1"/>
              </a:buClr>
              <a:buSzPts val="1100"/>
              <a:buFont typeface="Arial"/>
              <a:buNone/>
            </a:pPr>
            <a:endParaRPr sz="1700">
              <a:solidFill>
                <a:schemeClr val="dk1"/>
              </a:solidFill>
              <a:latin typeface="Arimo"/>
              <a:ea typeface="Arimo"/>
              <a:cs typeface="Arimo"/>
              <a:sym typeface="Arimo"/>
            </a:endParaRPr>
          </a:p>
          <a:p>
            <a:pPr marL="0" lvl="0" indent="0" algn="l" rtl="0">
              <a:lnSpc>
                <a:spcPct val="115000"/>
              </a:lnSpc>
              <a:spcBef>
                <a:spcPts val="0"/>
              </a:spcBef>
              <a:spcAft>
                <a:spcPts val="0"/>
              </a:spcAft>
              <a:buClr>
                <a:schemeClr val="dk1"/>
              </a:buClr>
              <a:buSzPts val="1100"/>
              <a:buFont typeface="Arial"/>
              <a:buNone/>
            </a:pPr>
            <a:endParaRPr sz="1700">
              <a:solidFill>
                <a:schemeClr val="dk1"/>
              </a:solidFill>
              <a:latin typeface="Arimo"/>
              <a:ea typeface="Arimo"/>
              <a:cs typeface="Arimo"/>
              <a:sym typeface="Arimo"/>
            </a:endParaRPr>
          </a:p>
          <a:p>
            <a:pPr marL="0" lvl="0" indent="0" algn="l" rtl="0">
              <a:lnSpc>
                <a:spcPct val="115000"/>
              </a:lnSpc>
              <a:spcBef>
                <a:spcPts val="0"/>
              </a:spcBef>
              <a:spcAft>
                <a:spcPts val="0"/>
              </a:spcAft>
              <a:buClr>
                <a:schemeClr val="dk1"/>
              </a:buClr>
              <a:buSzPts val="1100"/>
              <a:buFont typeface="Arial"/>
              <a:buNone/>
            </a:pPr>
            <a:endParaRPr sz="1700">
              <a:solidFill>
                <a:schemeClr val="dk1"/>
              </a:solidFill>
              <a:latin typeface="Arimo"/>
              <a:ea typeface="Arimo"/>
              <a:cs typeface="Arimo"/>
              <a:sym typeface="Arimo"/>
            </a:endParaRPr>
          </a:p>
          <a:p>
            <a:pPr marL="0" lvl="0" indent="0" algn="l" rtl="0">
              <a:lnSpc>
                <a:spcPct val="115000"/>
              </a:lnSpc>
              <a:spcBef>
                <a:spcPts val="0"/>
              </a:spcBef>
              <a:spcAft>
                <a:spcPts val="0"/>
              </a:spcAft>
              <a:buClr>
                <a:schemeClr val="dk1"/>
              </a:buClr>
              <a:buSzPts val="1100"/>
              <a:buFont typeface="Arial"/>
              <a:buNone/>
            </a:pPr>
            <a:endParaRPr sz="1700">
              <a:solidFill>
                <a:schemeClr val="dk1"/>
              </a:solidFill>
              <a:latin typeface="Arimo"/>
              <a:ea typeface="Arimo"/>
              <a:cs typeface="Arimo"/>
              <a:sym typeface="Arimo"/>
            </a:endParaRPr>
          </a:p>
          <a:p>
            <a:pPr marL="0" lvl="0" indent="0" algn="l" rtl="0">
              <a:spcBef>
                <a:spcPts val="0"/>
              </a:spcBef>
              <a:spcAft>
                <a:spcPts val="0"/>
              </a:spcAft>
              <a:buNone/>
            </a:pPr>
            <a:endParaRPr/>
          </a:p>
        </p:txBody>
      </p:sp>
      <p:graphicFrame>
        <p:nvGraphicFramePr>
          <p:cNvPr id="71" name="Google Shape;71;p13"/>
          <p:cNvGraphicFramePr/>
          <p:nvPr/>
        </p:nvGraphicFramePr>
        <p:xfrm>
          <a:off x="12815963" y="25822175"/>
          <a:ext cx="11307025" cy="3456758"/>
        </p:xfrm>
        <a:graphic>
          <a:graphicData uri="http://schemas.openxmlformats.org/drawingml/2006/table">
            <a:tbl>
              <a:tblPr bandRow="1">
                <a:noFill/>
                <a:tableStyleId>{54BB46C5-0A28-4618-9D93-98CBE6DAADF7}</a:tableStyleId>
              </a:tblPr>
              <a:tblGrid>
                <a:gridCol w="3541600">
                  <a:extLst>
                    <a:ext uri="{9D8B030D-6E8A-4147-A177-3AD203B41FA5}">
                      <a16:colId xmlns:a16="http://schemas.microsoft.com/office/drawing/2014/main" val="20000"/>
                    </a:ext>
                  </a:extLst>
                </a:gridCol>
                <a:gridCol w="2369350">
                  <a:extLst>
                    <a:ext uri="{9D8B030D-6E8A-4147-A177-3AD203B41FA5}">
                      <a16:colId xmlns:a16="http://schemas.microsoft.com/office/drawing/2014/main" val="20001"/>
                    </a:ext>
                  </a:extLst>
                </a:gridCol>
                <a:gridCol w="2369350">
                  <a:extLst>
                    <a:ext uri="{9D8B030D-6E8A-4147-A177-3AD203B41FA5}">
                      <a16:colId xmlns:a16="http://schemas.microsoft.com/office/drawing/2014/main" val="20002"/>
                    </a:ext>
                  </a:extLst>
                </a:gridCol>
                <a:gridCol w="3026725">
                  <a:extLst>
                    <a:ext uri="{9D8B030D-6E8A-4147-A177-3AD203B41FA5}">
                      <a16:colId xmlns:a16="http://schemas.microsoft.com/office/drawing/2014/main" val="20003"/>
                    </a:ext>
                  </a:extLst>
                </a:gridCol>
              </a:tblGrid>
              <a:tr h="948550">
                <a:tc gridSpan="4">
                  <a:txBody>
                    <a:bodyPr/>
                    <a:lstStyle/>
                    <a:p>
                      <a:pPr marL="0" lvl="0" indent="0" algn="l" rtl="0">
                        <a:lnSpc>
                          <a:spcPct val="115000"/>
                        </a:lnSpc>
                        <a:spcBef>
                          <a:spcPts val="0"/>
                        </a:spcBef>
                        <a:spcAft>
                          <a:spcPts val="0"/>
                        </a:spcAft>
                        <a:buNone/>
                      </a:pPr>
                      <a:r>
                        <a:rPr lang="en" sz="2400" b="1">
                          <a:latin typeface="Times"/>
                          <a:ea typeface="Times"/>
                          <a:cs typeface="Times"/>
                          <a:sym typeface="Times"/>
                        </a:rPr>
                        <a:t>Table 2. </a:t>
                      </a:r>
                      <a:r>
                        <a:rPr lang="en" sz="2400">
                          <a:latin typeface="Times"/>
                          <a:ea typeface="Times"/>
                          <a:cs typeface="Times"/>
                          <a:sym typeface="Times"/>
                        </a:rPr>
                        <a:t>Prevented cases of carbapenem-resistant </a:t>
                      </a:r>
                      <a:r>
                        <a:rPr lang="en" sz="2400" i="1">
                          <a:latin typeface="Times"/>
                          <a:ea typeface="Times"/>
                          <a:cs typeface="Times"/>
                          <a:sym typeface="Times"/>
                        </a:rPr>
                        <a:t>A. baumannii </a:t>
                      </a:r>
                      <a:r>
                        <a:rPr lang="en" sz="2400">
                          <a:latin typeface="Times"/>
                          <a:ea typeface="Times"/>
                          <a:cs typeface="Times"/>
                          <a:sym typeface="Times"/>
                        </a:rPr>
                        <a:t>infection in the US between 2025–2045</a:t>
                      </a:r>
                      <a:endParaRPr sz="2400">
                        <a:latin typeface="Times"/>
                        <a:ea typeface="Times"/>
                        <a:cs typeface="Times"/>
                        <a:sym typeface="Times"/>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17350">
                <a:tc>
                  <a:txBody>
                    <a:bodyPr/>
                    <a:lstStyle/>
                    <a:p>
                      <a:pPr marL="0" lvl="0" indent="0" algn="l" rtl="0">
                        <a:lnSpc>
                          <a:spcPct val="115000"/>
                        </a:lnSpc>
                        <a:spcBef>
                          <a:spcPts val="0"/>
                        </a:spcBef>
                        <a:spcAft>
                          <a:spcPts val="0"/>
                        </a:spcAft>
                        <a:buNone/>
                      </a:pPr>
                      <a:r>
                        <a:rPr lang="en" sz="2400">
                          <a:latin typeface="Times"/>
                          <a:ea typeface="Times"/>
                          <a:cs typeface="Times"/>
                          <a:sym typeface="Times"/>
                        </a:rPr>
                        <a:t>Stewardship start year</a:t>
                      </a:r>
                      <a:endParaRPr sz="2400" b="1">
                        <a:latin typeface="Times"/>
                        <a:ea typeface="Times"/>
                        <a:cs typeface="Times"/>
                        <a:sym typeface="Times"/>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2400">
                          <a:latin typeface="Times"/>
                          <a:ea typeface="Times"/>
                          <a:cs typeface="Times"/>
                          <a:sym typeface="Times"/>
                        </a:rPr>
                        <a:t>Bacteremia</a:t>
                      </a:r>
                      <a:endParaRPr sz="2400">
                        <a:latin typeface="Times"/>
                        <a:ea typeface="Times"/>
                        <a:cs typeface="Times"/>
                        <a:sym typeface="Times"/>
                      </a:endParaRPr>
                    </a:p>
                  </a:txBody>
                  <a:tcPr marL="68575" marR="68575"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2400">
                          <a:latin typeface="Times"/>
                          <a:ea typeface="Times"/>
                          <a:cs typeface="Times"/>
                          <a:sym typeface="Times"/>
                        </a:rPr>
                        <a:t>Pneumonia</a:t>
                      </a:r>
                      <a:endParaRPr sz="2400">
                        <a:latin typeface="Times"/>
                        <a:ea typeface="Times"/>
                        <a:cs typeface="Times"/>
                        <a:sym typeface="Times"/>
                      </a:endParaRPr>
                    </a:p>
                  </a:txBody>
                  <a:tcPr marL="68575" marR="68575"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2400">
                          <a:latin typeface="Times"/>
                          <a:ea typeface="Times"/>
                          <a:cs typeface="Times"/>
                          <a:sym typeface="Times"/>
                        </a:rPr>
                        <a:t>UTI</a:t>
                      </a:r>
                      <a:endParaRPr sz="2400">
                        <a:latin typeface="Times"/>
                        <a:ea typeface="Times"/>
                        <a:cs typeface="Times"/>
                        <a:sym typeface="Times"/>
                      </a:endParaRPr>
                    </a:p>
                  </a:txBody>
                  <a:tcPr marL="68575" marR="68575"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r h="643900">
                <a:tc>
                  <a:txBody>
                    <a:bodyPr/>
                    <a:lstStyle/>
                    <a:p>
                      <a:pPr marL="0" lvl="0" indent="0" algn="l" rtl="0">
                        <a:lnSpc>
                          <a:spcPct val="115000"/>
                        </a:lnSpc>
                        <a:spcBef>
                          <a:spcPts val="0"/>
                        </a:spcBef>
                        <a:spcAft>
                          <a:spcPts val="0"/>
                        </a:spcAft>
                        <a:buNone/>
                      </a:pPr>
                      <a:r>
                        <a:rPr lang="en" sz="2400">
                          <a:latin typeface="Times"/>
                          <a:ea typeface="Times"/>
                          <a:cs typeface="Times"/>
                          <a:sym typeface="Times"/>
                        </a:rPr>
                        <a:t>2020</a:t>
                      </a:r>
                      <a:endParaRPr sz="2400">
                        <a:latin typeface="Times"/>
                        <a:ea typeface="Times"/>
                        <a:cs typeface="Times"/>
                        <a:sym typeface="Times"/>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100"/>
                        </a:spcBef>
                        <a:spcAft>
                          <a:spcPts val="0"/>
                        </a:spcAft>
                        <a:buNone/>
                      </a:pPr>
                      <a:r>
                        <a:rPr lang="en" sz="2400">
                          <a:latin typeface="Times"/>
                          <a:ea typeface="Times"/>
                          <a:cs typeface="Times"/>
                          <a:sym typeface="Times"/>
                        </a:rPr>
                        <a:t>29,600</a:t>
                      </a:r>
                      <a:endParaRPr sz="2400">
                        <a:latin typeface="Times"/>
                        <a:ea typeface="Times"/>
                        <a:cs typeface="Times"/>
                        <a:sym typeface="Times"/>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100"/>
                        </a:spcBef>
                        <a:spcAft>
                          <a:spcPts val="0"/>
                        </a:spcAft>
                        <a:buNone/>
                      </a:pPr>
                      <a:r>
                        <a:rPr lang="en" sz="2400">
                          <a:latin typeface="Times"/>
                          <a:ea typeface="Times"/>
                          <a:cs typeface="Times"/>
                          <a:sym typeface="Times"/>
                        </a:rPr>
                        <a:t>1,051,600</a:t>
                      </a:r>
                      <a:endParaRPr sz="2400">
                        <a:latin typeface="Times"/>
                        <a:ea typeface="Times"/>
                        <a:cs typeface="Times"/>
                        <a:sym typeface="Times"/>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latin typeface="Times"/>
                          <a:ea typeface="Times"/>
                          <a:cs typeface="Times"/>
                          <a:sym typeface="Times"/>
                        </a:rPr>
                        <a:t>110,300</a:t>
                      </a:r>
                      <a:endParaRPr sz="2400">
                        <a:latin typeface="Times"/>
                        <a:ea typeface="Times"/>
                        <a:cs typeface="Times"/>
                        <a:sym typeface="Times"/>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40050">
                <a:tc>
                  <a:txBody>
                    <a:bodyPr/>
                    <a:lstStyle/>
                    <a:p>
                      <a:pPr marL="0" lvl="0" indent="0" algn="l" rtl="0">
                        <a:lnSpc>
                          <a:spcPct val="115000"/>
                        </a:lnSpc>
                        <a:spcBef>
                          <a:spcPts val="0"/>
                        </a:spcBef>
                        <a:spcAft>
                          <a:spcPts val="0"/>
                        </a:spcAft>
                        <a:buNone/>
                      </a:pPr>
                      <a:r>
                        <a:rPr lang="en" sz="2400">
                          <a:latin typeface="Times"/>
                          <a:ea typeface="Times"/>
                          <a:cs typeface="Times"/>
                          <a:sym typeface="Times"/>
                        </a:rPr>
                        <a:t>2025</a:t>
                      </a:r>
                      <a:endParaRPr sz="2400">
                        <a:latin typeface="Times"/>
                        <a:ea typeface="Times"/>
                        <a:cs typeface="Times"/>
                        <a:sym typeface="Times"/>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latin typeface="Times"/>
                          <a:ea typeface="Times"/>
                          <a:cs typeface="Times"/>
                          <a:sym typeface="Times"/>
                        </a:rPr>
                        <a:t>23,500</a:t>
                      </a:r>
                      <a:endParaRPr sz="2400">
                        <a:latin typeface="Times"/>
                        <a:ea typeface="Times"/>
                        <a:cs typeface="Times"/>
                        <a:sym typeface="Times"/>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latin typeface="Times"/>
                          <a:ea typeface="Times"/>
                          <a:cs typeface="Times"/>
                          <a:sym typeface="Times"/>
                        </a:rPr>
                        <a:t>867,000</a:t>
                      </a:r>
                      <a:endParaRPr sz="2400">
                        <a:latin typeface="Times"/>
                        <a:ea typeface="Times"/>
                        <a:cs typeface="Times"/>
                        <a:sym typeface="Times"/>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latin typeface="Times"/>
                          <a:ea typeface="Times"/>
                          <a:cs typeface="Times"/>
                          <a:sym typeface="Times"/>
                        </a:rPr>
                        <a:t>88,600</a:t>
                      </a:r>
                      <a:endParaRPr sz="2400">
                        <a:latin typeface="Times"/>
                        <a:ea typeface="Times"/>
                        <a:cs typeface="Times"/>
                        <a:sym typeface="Times"/>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06225">
                <a:tc>
                  <a:txBody>
                    <a:bodyPr/>
                    <a:lstStyle/>
                    <a:p>
                      <a:pPr marL="0" lvl="0" indent="0" algn="l" rtl="0">
                        <a:lnSpc>
                          <a:spcPct val="115000"/>
                        </a:lnSpc>
                        <a:spcBef>
                          <a:spcPts val="0"/>
                        </a:spcBef>
                        <a:spcAft>
                          <a:spcPts val="0"/>
                        </a:spcAft>
                        <a:buNone/>
                      </a:pPr>
                      <a:r>
                        <a:rPr lang="en" sz="2400">
                          <a:latin typeface="Times"/>
                          <a:ea typeface="Times"/>
                          <a:cs typeface="Times"/>
                          <a:sym typeface="Times"/>
                        </a:rPr>
                        <a:t>2030</a:t>
                      </a:r>
                      <a:endParaRPr sz="2400">
                        <a:latin typeface="Times"/>
                        <a:ea typeface="Times"/>
                        <a:cs typeface="Times"/>
                        <a:sym typeface="Times"/>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latin typeface="Times"/>
                          <a:ea typeface="Times"/>
                          <a:cs typeface="Times"/>
                          <a:sym typeface="Times"/>
                        </a:rPr>
                        <a:t>15,200</a:t>
                      </a:r>
                      <a:endParaRPr sz="2400">
                        <a:latin typeface="Times"/>
                        <a:ea typeface="Times"/>
                        <a:cs typeface="Times"/>
                        <a:sym typeface="Times"/>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latin typeface="Times"/>
                          <a:ea typeface="Times"/>
                          <a:cs typeface="Times"/>
                          <a:sym typeface="Times"/>
                        </a:rPr>
                        <a:t>600,000</a:t>
                      </a:r>
                      <a:endParaRPr sz="2400">
                        <a:latin typeface="Times"/>
                        <a:ea typeface="Times"/>
                        <a:cs typeface="Times"/>
                        <a:sym typeface="Times"/>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400">
                          <a:latin typeface="Times"/>
                          <a:ea typeface="Times"/>
                          <a:cs typeface="Times"/>
                          <a:sym typeface="Times"/>
                        </a:rPr>
                        <a:t>58,700</a:t>
                      </a:r>
                      <a:endParaRPr sz="2400">
                        <a:latin typeface="Times"/>
                        <a:ea typeface="Times"/>
                        <a:cs typeface="Times"/>
                        <a:sym typeface="Times"/>
                      </a:endParaRPr>
                    </a:p>
                  </a:txBody>
                  <a:tcPr marL="68575" marR="68575" marT="0" marB="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72" name="Google Shape;72;p13"/>
          <p:cNvSpPr txBox="1"/>
          <p:nvPr/>
        </p:nvSpPr>
        <p:spPr>
          <a:xfrm>
            <a:off x="479825" y="27360925"/>
            <a:ext cx="11864100" cy="5780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800" b="1"/>
              <a:t>Conclusion:</a:t>
            </a:r>
            <a:endParaRPr sz="2800" b="1"/>
          </a:p>
          <a:p>
            <a:pPr marL="0" lvl="0" indent="0" algn="just" rtl="0">
              <a:lnSpc>
                <a:spcPct val="100000"/>
              </a:lnSpc>
              <a:spcBef>
                <a:spcPts val="0"/>
              </a:spcBef>
              <a:spcAft>
                <a:spcPts val="0"/>
              </a:spcAft>
              <a:buNone/>
            </a:pPr>
            <a:r>
              <a:rPr lang="en" sz="2400">
                <a:solidFill>
                  <a:schemeClr val="dk1"/>
                </a:solidFill>
              </a:rPr>
              <a:t>Antibiotic resistance is a critical issue in public health and individual medicine, even though those two arenas can have opposing means towards achieving their unified goal of improving health. Empiric therapy, while expeditious in resolving an individual patient’s disease, actively works against public health, by driving up the prevalence of drug resistance in patient and community populations. Our study establishes, for the first time, spatially-averaged national-scale impacts of antibiotic stewardship programs that are developed to balance these goals.</a:t>
            </a:r>
            <a:endParaRPr sz="2400">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sz="2400">
              <a:solidFill>
                <a:schemeClr val="dk1"/>
              </a:solidFill>
            </a:endParaRPr>
          </a:p>
          <a:p>
            <a:pPr marL="0" lvl="0" indent="0" algn="just" rtl="0">
              <a:lnSpc>
                <a:spcPct val="100000"/>
              </a:lnSpc>
              <a:spcBef>
                <a:spcPts val="0"/>
              </a:spcBef>
              <a:spcAft>
                <a:spcPts val="0"/>
              </a:spcAft>
              <a:buNone/>
            </a:pPr>
            <a:r>
              <a:rPr lang="en" sz="2400">
                <a:solidFill>
                  <a:schemeClr val="dk1"/>
                </a:solidFill>
              </a:rPr>
              <a:t>Effective antibiotic stewardship works to reduce drug resistance, and our model predicts that drug resistance will increase further, as stewardship programs continue to be in place. We find that early establishment of stewardship programs is the most effective means of assuring that antibiotic resistances in the population is reduced, without wholly removal the critical need for early use of carbapenem in </a:t>
            </a:r>
            <a:r>
              <a:rPr lang="en" sz="2400" i="1">
                <a:solidFill>
                  <a:schemeClr val="dk1"/>
                </a:solidFill>
              </a:rPr>
              <a:t>A. baumannii</a:t>
            </a:r>
            <a:r>
              <a:rPr lang="en" sz="2400">
                <a:solidFill>
                  <a:schemeClr val="dk1"/>
                </a:solidFill>
              </a:rPr>
              <a:t> bacteremia, pneumonia, and UTI cases.</a:t>
            </a:r>
            <a:endParaRPr sz="2400"/>
          </a:p>
        </p:txBody>
      </p:sp>
      <p:sp>
        <p:nvSpPr>
          <p:cNvPr id="73" name="Google Shape;73;p13"/>
          <p:cNvSpPr txBox="1"/>
          <p:nvPr/>
        </p:nvSpPr>
        <p:spPr>
          <a:xfrm>
            <a:off x="19620125" y="29749900"/>
            <a:ext cx="4494600" cy="3619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800" b="1"/>
              <a:t>References:</a:t>
            </a:r>
            <a:endParaRPr sz="2800"/>
          </a:p>
          <a:p>
            <a:pPr marL="0" lvl="0" indent="0" algn="l" rtl="0">
              <a:spcBef>
                <a:spcPts val="0"/>
              </a:spcBef>
              <a:spcAft>
                <a:spcPts val="0"/>
              </a:spcAft>
              <a:buNone/>
            </a:pPr>
            <a:endParaRPr sz="1800"/>
          </a:p>
        </p:txBody>
      </p:sp>
      <p:sp>
        <p:nvSpPr>
          <p:cNvPr id="74" name="Google Shape;74;p13"/>
          <p:cNvSpPr txBox="1"/>
          <p:nvPr/>
        </p:nvSpPr>
        <p:spPr>
          <a:xfrm>
            <a:off x="12815975" y="29717875"/>
            <a:ext cx="6332100" cy="3619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800" b="1"/>
              <a:t>Parameterization and Model Fitting</a:t>
            </a:r>
            <a:endParaRPr sz="2800" b="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907</Words>
  <Application>Microsoft Macintosh PowerPoint</Application>
  <PresentationFormat>Custom</PresentationFormat>
  <Paragraphs>97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Times New Roman</vt:lpstr>
      <vt:lpstr>Times</vt:lpstr>
      <vt:lpstr>Arimo</vt:lpstr>
      <vt:lpstr>Arial</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Chen, KimmiYiziying</cp:lastModifiedBy>
  <cp:revision>1</cp:revision>
  <dcterms:modified xsi:type="dcterms:W3CDTF">2020-09-13T14:14:16Z</dcterms:modified>
</cp:coreProperties>
</file>