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notesMasterIdLst>
    <p:notesMasterId r:id="rId22"/>
  </p:notesMasterIdLst>
  <p:handoutMasterIdLst>
    <p:handoutMasterId r:id="rId23"/>
  </p:handoutMasterIdLst>
  <p:sldIdLst>
    <p:sldId id="342" r:id="rId5"/>
    <p:sldId id="353" r:id="rId6"/>
    <p:sldId id="354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8" r:id="rId15"/>
    <p:sldId id="377" r:id="rId16"/>
    <p:sldId id="379" r:id="rId17"/>
    <p:sldId id="380" r:id="rId18"/>
    <p:sldId id="381" r:id="rId19"/>
    <p:sldId id="382" r:id="rId20"/>
    <p:sldId id="3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A99BB"/>
    <a:srgbClr val="4E596B"/>
    <a:srgbClr val="2A2F3F"/>
    <a:srgbClr val="4C5566"/>
    <a:srgbClr val="6F7887"/>
    <a:srgbClr val="303848"/>
    <a:srgbClr val="465064"/>
    <a:srgbClr val="000000"/>
    <a:srgbClr val="515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948F-E0A3-411E-8DA1-299F67ACBFD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3F110-0030-4F0B-A4F2-E0B5391F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6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051D2-935E-4189-8056-2BFDCA724B3B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63C9D-8193-471F-82E8-CA1E221B6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1. Columns Sample 01</a:t>
            </a:r>
            <a:endParaRPr lang="ko-KR" altLang="en-US" dirty="0"/>
          </a:p>
        </p:txBody>
      </p:sp>
      <p:sp>
        <p:nvSpPr>
          <p:cNvPr id="12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698927" y="1478642"/>
            <a:ext cx="10876960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95031" y="1899161"/>
            <a:ext cx="10876960" cy="381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910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Lis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2. Bullet List Sample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317503" y="2249428"/>
            <a:ext cx="9531853" cy="3919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82073" marR="0" indent="-82073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text.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241093"/>
            <a:ext cx="10876960" cy="54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479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3. Text and Image Sample 01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241093"/>
            <a:ext cx="10876960" cy="54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11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5620447" y="2228556"/>
            <a:ext cx="5951544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5620447" y="2632212"/>
            <a:ext cx="5951544" cy="15069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5620447" y="4792160"/>
            <a:ext cx="5951544" cy="13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82073" marR="0" indent="-82073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6" name="그림 개체 틀 2"/>
          <p:cNvSpPr>
            <a:spLocks noGrp="1"/>
          </p:cNvSpPr>
          <p:nvPr>
            <p:ph type="pic" idx="18" hasCustomPrompt="1"/>
          </p:nvPr>
        </p:nvSpPr>
        <p:spPr>
          <a:xfrm>
            <a:off x="682527" y="2225915"/>
            <a:ext cx="4720190" cy="3962336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/>
          <a:lstStyle>
            <a:lvl1pPr marL="0" indent="0">
              <a:buNone/>
              <a:defRPr sz="1179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414633" indent="0">
              <a:buNone/>
              <a:defRPr sz="2540"/>
            </a:lvl2pPr>
            <a:lvl3pPr marL="829266" indent="0">
              <a:buNone/>
              <a:defRPr sz="2086"/>
            </a:lvl3pPr>
            <a:lvl4pPr marL="1243901" indent="0">
              <a:buNone/>
              <a:defRPr sz="1814"/>
            </a:lvl4pPr>
            <a:lvl5pPr marL="1658533" indent="0">
              <a:buNone/>
              <a:defRPr sz="1814"/>
            </a:lvl5pPr>
            <a:lvl6pPr marL="2073166" indent="0">
              <a:buNone/>
              <a:defRPr sz="1814"/>
            </a:lvl6pPr>
            <a:lvl7pPr marL="2487799" indent="0">
              <a:buNone/>
              <a:defRPr sz="1814"/>
            </a:lvl7pPr>
            <a:lvl8pPr marL="2902433" indent="0">
              <a:buNone/>
              <a:defRPr sz="1814"/>
            </a:lvl8pPr>
            <a:lvl9pPr marL="3317066" indent="0">
              <a:buNone/>
              <a:defRPr sz="1814"/>
            </a:lvl9pPr>
          </a:lstStyle>
          <a:p>
            <a:pPr lvl="0"/>
            <a:r>
              <a:rPr lang="en-US" altLang="ko-KR" noProof="0" dirty="0" smtClean="0"/>
              <a:t>Click to add image</a:t>
            </a:r>
            <a:endParaRPr lang="ko-KR" altLang="en-US" noProof="0" dirty="0" smtClean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6811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Samp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3. Text and Image Sample 02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0" y="4166608"/>
            <a:ext cx="5262377" cy="54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</a:t>
            </a:r>
          </a:p>
        </p:txBody>
      </p:sp>
      <p:sp>
        <p:nvSpPr>
          <p:cNvPr id="16" name="그림 개체 틀 2"/>
          <p:cNvSpPr>
            <a:spLocks noGrp="1"/>
          </p:cNvSpPr>
          <p:nvPr>
            <p:ph type="pic" idx="18" hasCustomPrompt="1"/>
          </p:nvPr>
        </p:nvSpPr>
        <p:spPr>
          <a:xfrm>
            <a:off x="682528" y="1241093"/>
            <a:ext cx="10900048" cy="2775393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/>
          <a:lstStyle>
            <a:lvl1pPr marL="0" indent="0">
              <a:buNone/>
              <a:defRPr sz="1179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414633" indent="0">
              <a:buNone/>
              <a:defRPr sz="2540"/>
            </a:lvl2pPr>
            <a:lvl3pPr marL="829266" indent="0">
              <a:buNone/>
              <a:defRPr sz="2086"/>
            </a:lvl3pPr>
            <a:lvl4pPr marL="1243901" indent="0">
              <a:buNone/>
              <a:defRPr sz="1814"/>
            </a:lvl4pPr>
            <a:lvl5pPr marL="1658533" indent="0">
              <a:buNone/>
              <a:defRPr sz="1814"/>
            </a:lvl5pPr>
            <a:lvl6pPr marL="2073166" indent="0">
              <a:buNone/>
              <a:defRPr sz="1814"/>
            </a:lvl6pPr>
            <a:lvl7pPr marL="2487799" indent="0">
              <a:buNone/>
              <a:defRPr sz="1814"/>
            </a:lvl7pPr>
            <a:lvl8pPr marL="2902433" indent="0">
              <a:buNone/>
              <a:defRPr sz="1814"/>
            </a:lvl8pPr>
            <a:lvl9pPr marL="3317066" indent="0">
              <a:buNone/>
              <a:defRPr sz="1814"/>
            </a:lvl9pPr>
          </a:lstStyle>
          <a:p>
            <a:pPr lvl="0"/>
            <a:r>
              <a:rPr lang="en-US" altLang="ko-KR" noProof="0" dirty="0" smtClean="0"/>
              <a:t>Click to add image</a:t>
            </a:r>
            <a:endParaRPr lang="ko-KR" altLang="en-US" noProof="0" dirty="0" smtClean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682671" y="4920315"/>
            <a:ext cx="5263280" cy="100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6472953" y="4166609"/>
            <a:ext cx="5109623" cy="15069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2620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3. Text and Image Sample 03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241093"/>
            <a:ext cx="10876960" cy="54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82526" y="4792160"/>
            <a:ext cx="5130641" cy="13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82073" marR="0" indent="-82073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6" name="그림 개체 틀 2"/>
          <p:cNvSpPr>
            <a:spLocks noGrp="1"/>
          </p:cNvSpPr>
          <p:nvPr>
            <p:ph type="pic" idx="18" hasCustomPrompt="1"/>
          </p:nvPr>
        </p:nvSpPr>
        <p:spPr>
          <a:xfrm>
            <a:off x="682527" y="2225916"/>
            <a:ext cx="5130641" cy="2239831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/>
          <a:lstStyle>
            <a:lvl1pPr marL="0" indent="0">
              <a:buNone/>
              <a:defRPr sz="1179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414633" indent="0">
              <a:buNone/>
              <a:defRPr sz="2540"/>
            </a:lvl2pPr>
            <a:lvl3pPr marL="829266" indent="0">
              <a:buNone/>
              <a:defRPr sz="2086"/>
            </a:lvl3pPr>
            <a:lvl4pPr marL="1243901" indent="0">
              <a:buNone/>
              <a:defRPr sz="1814"/>
            </a:lvl4pPr>
            <a:lvl5pPr marL="1658533" indent="0">
              <a:buNone/>
              <a:defRPr sz="1814"/>
            </a:lvl5pPr>
            <a:lvl6pPr marL="2073166" indent="0">
              <a:buNone/>
              <a:defRPr sz="1814"/>
            </a:lvl6pPr>
            <a:lvl7pPr marL="2487799" indent="0">
              <a:buNone/>
              <a:defRPr sz="1814"/>
            </a:lvl7pPr>
            <a:lvl8pPr marL="2902433" indent="0">
              <a:buNone/>
              <a:defRPr sz="1814"/>
            </a:lvl8pPr>
            <a:lvl9pPr marL="3317066" indent="0">
              <a:buNone/>
              <a:defRPr sz="1814"/>
            </a:lvl9pPr>
          </a:lstStyle>
          <a:p>
            <a:pPr lvl="0"/>
            <a:r>
              <a:rPr lang="en-US" altLang="ko-KR" noProof="0" dirty="0" smtClean="0"/>
              <a:t>Click to add image</a:t>
            </a:r>
            <a:endParaRPr lang="ko-KR" altLang="en-US" noProof="0" dirty="0" smtClean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6441349" y="4792160"/>
            <a:ext cx="5130641" cy="139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82073" marR="0" indent="-82073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Arial" pitchFamily="34" charset="0"/>
              <a:buChar char="•"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18" name="그림 개체 틀 2"/>
          <p:cNvSpPr>
            <a:spLocks noGrp="1"/>
          </p:cNvSpPr>
          <p:nvPr>
            <p:ph type="pic" idx="20" hasCustomPrompt="1"/>
          </p:nvPr>
        </p:nvSpPr>
        <p:spPr>
          <a:xfrm>
            <a:off x="6441349" y="2225916"/>
            <a:ext cx="5130641" cy="2239831"/>
          </a:xfrm>
          <a:prstGeom prst="rect">
            <a:avLst/>
          </a:prstGeom>
          <a:solidFill>
            <a:srgbClr val="E2E8EE"/>
          </a:solidFill>
        </p:spPr>
        <p:txBody>
          <a:bodyPr lIns="91429" tIns="45715" rIns="91429" bIns="45715" anchor="ctr"/>
          <a:lstStyle>
            <a:lvl1pPr marL="0" indent="0">
              <a:buNone/>
              <a:defRPr sz="1179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414633" indent="0">
              <a:buNone/>
              <a:defRPr sz="2540"/>
            </a:lvl2pPr>
            <a:lvl3pPr marL="829266" indent="0">
              <a:buNone/>
              <a:defRPr sz="2086"/>
            </a:lvl3pPr>
            <a:lvl4pPr marL="1243901" indent="0">
              <a:buNone/>
              <a:defRPr sz="1814"/>
            </a:lvl4pPr>
            <a:lvl5pPr marL="1658533" indent="0">
              <a:buNone/>
              <a:defRPr sz="1814"/>
            </a:lvl5pPr>
            <a:lvl6pPr marL="2073166" indent="0">
              <a:buNone/>
              <a:defRPr sz="1814"/>
            </a:lvl6pPr>
            <a:lvl7pPr marL="2487799" indent="0">
              <a:buNone/>
              <a:defRPr sz="1814"/>
            </a:lvl7pPr>
            <a:lvl8pPr marL="2902433" indent="0">
              <a:buNone/>
              <a:defRPr sz="1814"/>
            </a:lvl8pPr>
            <a:lvl9pPr marL="3317066" indent="0">
              <a:buNone/>
              <a:defRPr sz="1814"/>
            </a:lvl9pPr>
          </a:lstStyle>
          <a:p>
            <a:pPr lvl="0"/>
            <a:r>
              <a:rPr lang="en-US" altLang="ko-KR" noProof="0" dirty="0" smtClean="0"/>
              <a:t>Click to add image</a:t>
            </a:r>
            <a:endParaRPr lang="ko-KR" altLang="en-US" noProof="0" dirty="0" smtClean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3464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Samp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4. Table Sample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241093"/>
            <a:ext cx="10876960" cy="54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28724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Table Samp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4. Table Sample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241093"/>
            <a:ext cx="10876960" cy="54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9" hasCustomPrompt="1"/>
          </p:nvPr>
        </p:nvSpPr>
        <p:spPr>
          <a:xfrm>
            <a:off x="695031" y="1952435"/>
            <a:ext cx="10876148" cy="4338265"/>
          </a:xfrm>
          <a:prstGeom prst="rect">
            <a:avLst/>
          </a:prstGeom>
        </p:spPr>
        <p:txBody>
          <a:bodyPr/>
          <a:lstStyle>
            <a:lvl1pPr>
              <a:defRPr sz="1179">
                <a:solidFill>
                  <a:srgbClr val="278FB7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2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10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Samp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1.jpg"/>
          <p:cNvPicPr preferRelativeResize="0">
            <a:picLocks/>
          </p:cNvPicPr>
          <p:nvPr userDrawn="1"/>
        </p:nvPicPr>
        <p:blipFill>
          <a:blip r:embed="rId2" cstate="print"/>
          <a:srcRect t="58496" b="39427"/>
          <a:stretch>
            <a:fillRect/>
          </a:stretch>
        </p:blipFill>
        <p:spPr>
          <a:xfrm flipH="1">
            <a:off x="0" y="2"/>
            <a:ext cx="12199685" cy="13060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9247056" y="0"/>
            <a:ext cx="2747377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310975" indent="-310975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26" b="1" dirty="0" smtClean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  <a:endParaRPr kumimoji="1" lang="en-US" altLang="ko-KR" sz="726" b="1" dirty="0">
              <a:solidFill>
                <a:srgbClr val="8ACBE2"/>
              </a:solidFill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8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2192000" cy="6856888"/>
          </a:xfrm>
          <a:prstGeom prst="rect">
            <a:avLst/>
          </a:prstGeom>
          <a:solidFill>
            <a:srgbClr val="2DA5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1088" b="1" dirty="0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3" name="Text Placeholder 1"/>
          <p:cNvSpPr txBox="1">
            <a:spLocks/>
          </p:cNvSpPr>
          <p:nvPr userDrawn="1"/>
        </p:nvSpPr>
        <p:spPr>
          <a:xfrm>
            <a:off x="3157825" y="2594849"/>
            <a:ext cx="5876350" cy="17161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endParaRPr kumimoji="1" lang="en-US" altLang="ko-KR" sz="2540" dirty="0" smtClean="0">
              <a:solidFill>
                <a:prstClr val="white"/>
              </a:solidFill>
              <a:ea typeface="굴림" charset="-127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3114980" y="2529546"/>
            <a:ext cx="5962040" cy="65303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3114980" y="4311016"/>
            <a:ext cx="5962040" cy="16326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0" y="2594849"/>
            <a:ext cx="12192000" cy="1716166"/>
          </a:xfrm>
          <a:prstGeom prst="rect">
            <a:avLst/>
          </a:prstGeom>
        </p:spPr>
        <p:txBody>
          <a:bodyPr lIns="91429" tIns="45715" rIns="91429" bIns="45715" anchor="ctr"/>
          <a:lstStyle>
            <a:lvl1pPr algn="ctr">
              <a:defRPr lang="ko-KR" altLang="en-US" sz="3628" baseline="0" dirty="0"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 algn="ctr" latinLnBrk="0"/>
            <a:r>
              <a:rPr lang="en-US" altLang="ko-KR" dirty="0" smtClean="0"/>
              <a:t>INFINITT HEALTHCARE 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69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ckground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0"/>
            <a:ext cx="12192000" cy="6856888"/>
          </a:xfrm>
          <a:prstGeom prst="rect">
            <a:avLst/>
          </a:prstGeom>
          <a:solidFill>
            <a:srgbClr val="1F75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3" name="Text Placeholder 1"/>
          <p:cNvSpPr txBox="1">
            <a:spLocks/>
          </p:cNvSpPr>
          <p:nvPr userDrawn="1"/>
        </p:nvSpPr>
        <p:spPr>
          <a:xfrm>
            <a:off x="3157825" y="2594849"/>
            <a:ext cx="5876350" cy="17161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endParaRPr kumimoji="1" lang="en-US" altLang="ko-KR" sz="2540" dirty="0" smtClean="0">
              <a:solidFill>
                <a:prstClr val="white"/>
              </a:solidFill>
              <a:ea typeface="굴림" charset="-127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3114980" y="2529546"/>
            <a:ext cx="5962040" cy="65303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3114980" y="4311016"/>
            <a:ext cx="5962040" cy="16326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0" y="2594849"/>
            <a:ext cx="12192000" cy="1716166"/>
          </a:xfrm>
          <a:prstGeom prst="rect">
            <a:avLst/>
          </a:prstGeom>
        </p:spPr>
        <p:txBody>
          <a:bodyPr lIns="91429" tIns="45715" rIns="91429" bIns="45715" anchor="ctr"/>
          <a:lstStyle>
            <a:lvl1pPr algn="ctr" latinLnBrk="0">
              <a:defRPr sz="3628" b="1" baseline="0"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INFINITT HEALTHCARE 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10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lumns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1. Columns Sample 01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309277" y="786850"/>
            <a:ext cx="11262714" cy="2679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9175" marR="0" indent="-259175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51" b="1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829315" indent="-414680">
              <a:buFont typeface="Arial" panose="020B0604020202020204" pitchFamily="34" charset="0"/>
              <a:buChar char="•"/>
              <a:defRPr sz="1270">
                <a:latin typeface="+mn-ea"/>
                <a:ea typeface="+mn-ea"/>
              </a:defRPr>
            </a:lvl2pPr>
            <a:lvl3pPr marL="1036583" indent="-207317">
              <a:buFont typeface="Arial" panose="020B0604020202020204" pitchFamily="34" charset="0"/>
              <a:buChar char="‒"/>
              <a:defRPr sz="1270">
                <a:latin typeface="+mn-ea"/>
                <a:ea typeface="+mn-ea"/>
              </a:defRPr>
            </a:lvl3pPr>
            <a:lvl4pPr marL="1451215" indent="-207317">
              <a:buFont typeface="Arial" panose="020B0604020202020204" pitchFamily="34" charset="0"/>
              <a:buChar char="•"/>
              <a:defRPr sz="1270">
                <a:latin typeface="+mn-ea"/>
                <a:ea typeface="+mn-ea"/>
              </a:defRPr>
            </a:lvl4pPr>
            <a:lvl5pPr>
              <a:defRPr sz="1270">
                <a:latin typeface="+mn-ea"/>
                <a:ea typeface="+mn-ea"/>
              </a:defRPr>
            </a:lvl5pPr>
            <a:lvl6pPr>
              <a:defRPr sz="1270">
                <a:latin typeface="+mn-ea"/>
                <a:ea typeface="+mn-ea"/>
              </a:defRPr>
            </a:lvl6pPr>
          </a:lstStyle>
          <a:p>
            <a:pPr lvl="0"/>
            <a:r>
              <a:rPr lang="en-US" altLang="ko-KR" dirty="0" smtClean="0"/>
              <a:t>Click to add text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5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135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ground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2192000" cy="6856888"/>
          </a:xfrm>
          <a:prstGeom prst="rect">
            <a:avLst/>
          </a:prstGeom>
          <a:solidFill>
            <a:srgbClr val="CB25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3" name="Text Placeholder 1"/>
          <p:cNvSpPr txBox="1">
            <a:spLocks/>
          </p:cNvSpPr>
          <p:nvPr userDrawn="1"/>
        </p:nvSpPr>
        <p:spPr>
          <a:xfrm>
            <a:off x="3157825" y="2594849"/>
            <a:ext cx="5876350" cy="17161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endParaRPr kumimoji="1" lang="en-US" altLang="ko-KR" sz="2540" dirty="0" smtClean="0">
              <a:solidFill>
                <a:prstClr val="white"/>
              </a:solidFill>
              <a:ea typeface="굴림" charset="-127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3114980" y="2529546"/>
            <a:ext cx="5962040" cy="65303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3114980" y="4311016"/>
            <a:ext cx="5962040" cy="16326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0" y="2594849"/>
            <a:ext cx="12192000" cy="1716166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lang="ko-KR" altLang="en-US" sz="3628" baseline="0" dirty="0"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 algn="ctr" latinLnBrk="0"/>
            <a:r>
              <a:rPr lang="en-US" altLang="ko-KR" dirty="0" smtClean="0"/>
              <a:t>INFINITT HEALTHCARE 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94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ackground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0"/>
            <a:ext cx="12192000" cy="6856888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dirty="0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3" name="Text Placeholder 1"/>
          <p:cNvSpPr txBox="1">
            <a:spLocks/>
          </p:cNvSpPr>
          <p:nvPr userDrawn="1"/>
        </p:nvSpPr>
        <p:spPr>
          <a:xfrm>
            <a:off x="3157825" y="2594849"/>
            <a:ext cx="5876350" cy="17161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endParaRPr kumimoji="1" lang="en-US" altLang="ko-KR" sz="2540" dirty="0" smtClean="0">
              <a:solidFill>
                <a:prstClr val="white"/>
              </a:solidFill>
              <a:ea typeface="굴림" charset="-127"/>
            </a:endParaRP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3114980" y="2529546"/>
            <a:ext cx="5962040" cy="65303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3114980" y="4311016"/>
            <a:ext cx="5962040" cy="16326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5" tIns="41468" rIns="82935" bIns="4146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smtClean="0">
              <a:solidFill>
                <a:srgbClr val="C0504D"/>
              </a:solidFill>
              <a:ea typeface="굴림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0" y="2594849"/>
            <a:ext cx="12192000" cy="1716166"/>
          </a:xfrm>
          <a:prstGeom prst="rect">
            <a:avLst/>
          </a:prstGeom>
        </p:spPr>
        <p:txBody>
          <a:bodyPr lIns="91429" tIns="45715" rIns="91429" bIns="45715" anchor="ctr"/>
          <a:lstStyle>
            <a:lvl1pPr>
              <a:defRPr lang="ko-KR" altLang="en-US" sz="3628" baseline="0" dirty="0">
                <a:solidFill>
                  <a:schemeClr val="bg1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 algn="ctr" latinLnBrk="0"/>
            <a:r>
              <a:rPr lang="en-US" altLang="ko-KR" dirty="0" smtClean="0"/>
              <a:t>INFINITT HEALTHCARE 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68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1.jpg"/>
          <p:cNvPicPr>
            <a:picLocks noChangeAspect="1"/>
          </p:cNvPicPr>
          <p:nvPr userDrawn="1"/>
        </p:nvPicPr>
        <p:blipFill>
          <a:blip r:embed="rId2" cstate="print"/>
          <a:srcRect t="36280" b="28574"/>
          <a:stretch>
            <a:fillRect/>
          </a:stretch>
        </p:blipFill>
        <p:spPr>
          <a:xfrm flipH="1">
            <a:off x="0" y="2051065"/>
            <a:ext cx="12199685" cy="2410307"/>
          </a:xfrm>
          <a:prstGeom prst="rect">
            <a:avLst/>
          </a:prstGeom>
        </p:spPr>
      </p:pic>
      <p:sp>
        <p:nvSpPr>
          <p:cNvPr id="7" name="Rectangle 34"/>
          <p:cNvSpPr txBox="1">
            <a:spLocks noChangeArrowheads="1"/>
          </p:cNvSpPr>
          <p:nvPr userDrawn="1"/>
        </p:nvSpPr>
        <p:spPr>
          <a:xfrm>
            <a:off x="3305898" y="2551122"/>
            <a:ext cx="5587889" cy="881596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85234" indent="-485234" algn="ctr" eaLnBrk="1" latinLnBrk="0" hangingPunct="1"/>
            <a:r>
              <a:rPr lang="en-US" altLang="ko-KR" sz="3628" dirty="0" smtClean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Break Time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6679168" y="3517360"/>
            <a:ext cx="1457130" cy="27917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latinLnBrk="0">
              <a:defRPr sz="1814" b="1" baseline="0">
                <a:solidFill>
                  <a:schemeClr val="bg1"/>
                </a:solidFill>
                <a:effectLst>
                  <a:outerShdw blurRad="38100" dist="38100" dir="2700000" algn="tl" rotWithShape="0">
                    <a:srgbClr val="278FB7">
                      <a:alpha val="3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00:00 ~ 00:00</a:t>
            </a:r>
            <a:endParaRPr lang="ko-KR" altLang="en-US" dirty="0"/>
          </a:p>
        </p:txBody>
      </p:sp>
      <p:sp>
        <p:nvSpPr>
          <p:cNvPr id="8" name="Rectangle 34"/>
          <p:cNvSpPr txBox="1">
            <a:spLocks noChangeArrowheads="1"/>
          </p:cNvSpPr>
          <p:nvPr userDrawn="1"/>
        </p:nvSpPr>
        <p:spPr>
          <a:xfrm>
            <a:off x="4184851" y="3517360"/>
            <a:ext cx="2121735" cy="27917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85234" indent="-485234" algn="ctr" eaLnBrk="1" latinLnBrk="0" hangingPunct="1"/>
            <a:r>
              <a:rPr lang="en-US" altLang="ko-KR" sz="1814" dirty="0" smtClean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It’s time for a break</a:t>
            </a:r>
          </a:p>
        </p:txBody>
      </p:sp>
    </p:spTree>
    <p:extLst>
      <p:ext uri="{BB962C8B-B14F-4D97-AF65-F5344CB8AC3E}">
        <p14:creationId xmlns:p14="http://schemas.microsoft.com/office/powerpoint/2010/main" val="4209771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1.jpg"/>
          <p:cNvPicPr>
            <a:picLocks noChangeAspect="1"/>
          </p:cNvPicPr>
          <p:nvPr userDrawn="1"/>
        </p:nvPicPr>
        <p:blipFill>
          <a:blip r:embed="rId2" cstate="print"/>
          <a:srcRect t="36280" b="28574"/>
          <a:stretch>
            <a:fillRect/>
          </a:stretch>
        </p:blipFill>
        <p:spPr>
          <a:xfrm flipH="1">
            <a:off x="0" y="2051065"/>
            <a:ext cx="12199685" cy="2410307"/>
          </a:xfrm>
          <a:prstGeom prst="rect">
            <a:avLst/>
          </a:prstGeom>
        </p:spPr>
      </p:pic>
      <p:sp>
        <p:nvSpPr>
          <p:cNvPr id="7" name="Rectangle 34"/>
          <p:cNvSpPr txBox="1">
            <a:spLocks noChangeArrowheads="1"/>
          </p:cNvSpPr>
          <p:nvPr userDrawn="1"/>
        </p:nvSpPr>
        <p:spPr>
          <a:xfrm>
            <a:off x="3305898" y="2815420"/>
            <a:ext cx="5587889" cy="881596"/>
          </a:xfrm>
          <a:prstGeom prst="rect">
            <a:avLst/>
          </a:prstGeom>
        </p:spPr>
        <p:txBody>
          <a:bodyPr lIns="0" tIns="0" rIns="0" bIns="0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333399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485234" indent="-485234" algn="ctr" latinLnBrk="0"/>
            <a:r>
              <a:rPr lang="en-US" altLang="ko-KR" sz="3628" dirty="0" smtClean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Do you have</a:t>
            </a:r>
          </a:p>
          <a:p>
            <a:pPr marL="485234" indent="-485234" algn="ctr" latinLnBrk="0"/>
            <a:r>
              <a:rPr lang="en-US" altLang="ko-KR" sz="3628" dirty="0" smtClean="0">
                <a:solidFill>
                  <a:prstClr val="white"/>
                </a:solidFill>
                <a:effectLst>
                  <a:outerShdw blurRad="25400" dist="25400" dir="2700000" algn="tl" rotWithShape="0">
                    <a:srgbClr val="278FB7">
                      <a:alpha val="40000"/>
                    </a:srgb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7285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 you !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96" y="0"/>
            <a:ext cx="12190404" cy="686155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665462" y="2796997"/>
            <a:ext cx="4867474" cy="1088626"/>
          </a:xfrm>
          <a:prstGeom prst="rect">
            <a:avLst/>
          </a:prstGeom>
          <a:noFill/>
        </p:spPr>
        <p:txBody>
          <a:bodyPr wrap="none" lIns="82925" tIns="41463" rIns="82925" bIns="41463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530" b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srgbClr val="278FB7">
                      <a:alpha val="40000"/>
                    </a:srgbClr>
                  </a:outerShdw>
                </a:effectLst>
              </a:rPr>
              <a:t>Thank you !</a:t>
            </a:r>
            <a:endParaRPr kumimoji="1" lang="ko-KR" altLang="en-US" sz="6530" b="1" dirty="0">
              <a:solidFill>
                <a:prstClr val="white"/>
              </a:solidFill>
              <a:effectLst>
                <a:outerShdw blurRad="50800" dist="38100" dir="2700000" algn="tl" rotWithShape="0">
                  <a:srgbClr val="278FB7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74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 you !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0402" cy="686155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665462" y="2796997"/>
            <a:ext cx="4867474" cy="1088626"/>
          </a:xfrm>
          <a:prstGeom prst="rect">
            <a:avLst/>
          </a:prstGeom>
          <a:noFill/>
        </p:spPr>
        <p:txBody>
          <a:bodyPr wrap="none" lIns="82925" tIns="41463" rIns="82925" bIns="41463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530" b="1" dirty="0" smtClean="0">
                <a:solidFill>
                  <a:srgbClr val="278FB7"/>
                </a:solidFill>
              </a:rPr>
              <a:t>Thank you !</a:t>
            </a:r>
            <a:endParaRPr kumimoji="1" lang="ko-KR" altLang="en-US" sz="6530" b="1" dirty="0">
              <a:solidFill>
                <a:srgbClr val="278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amp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1. Columns Sample 01</a:t>
            </a:r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309277" y="1326589"/>
            <a:ext cx="11262714" cy="1942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9175" marR="0" indent="-259175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51" b="1" baseline="0">
                <a:solidFill>
                  <a:schemeClr val="tx1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829315" indent="-414680">
              <a:buFont typeface="Arial" panose="020B0604020202020204" pitchFamily="34" charset="0"/>
              <a:buChar char="•"/>
              <a:defRPr sz="1451"/>
            </a:lvl2pPr>
            <a:lvl3pPr marL="1036583" indent="-207317">
              <a:buFont typeface="Arial" panose="020B0604020202020204" pitchFamily="34" charset="0"/>
              <a:buChar char="‒"/>
              <a:defRPr sz="1451"/>
            </a:lvl3pPr>
            <a:lvl4pPr marL="1451215" indent="-207317">
              <a:buFont typeface="Arial" panose="020B0604020202020204" pitchFamily="34" charset="0"/>
              <a:buChar char="•"/>
              <a:defRPr sz="1451"/>
            </a:lvl4pPr>
          </a:lstStyle>
          <a:p>
            <a:pPr lvl="0"/>
            <a:r>
              <a:rPr lang="en-US" altLang="ko-KR" dirty="0" smtClean="0"/>
              <a:t>Click to add text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309277" y="786849"/>
            <a:ext cx="11262714" cy="3768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33" b="1" baseline="0">
                <a:solidFill>
                  <a:schemeClr val="accent6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94246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1. Columns Sample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17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2.jpg"/>
          <p:cNvPicPr>
            <a:picLocks noChangeAspect="1"/>
          </p:cNvPicPr>
          <p:nvPr userDrawn="1"/>
        </p:nvPicPr>
        <p:blipFill>
          <a:blip r:embed="rId2" cstate="print"/>
          <a:srcRect l="39821" t="16368" r="3788" b="8718"/>
          <a:stretch>
            <a:fillRect/>
          </a:stretch>
        </p:blipFill>
        <p:spPr>
          <a:xfrm>
            <a:off x="5317711" y="1717740"/>
            <a:ext cx="6874290" cy="5140260"/>
          </a:xfrm>
          <a:prstGeom prst="rect">
            <a:avLst/>
          </a:prstGeom>
        </p:spPr>
      </p:pic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제목 23"/>
          <p:cNvSpPr txBox="1">
            <a:spLocks/>
          </p:cNvSpPr>
          <p:nvPr userDrawn="1"/>
        </p:nvSpPr>
        <p:spPr>
          <a:xfrm>
            <a:off x="668740" y="229521"/>
            <a:ext cx="1725679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ko-KR" altLang="en-US" sz="2300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86" b="1" dirty="0" smtClean="0"/>
              <a:t>Contents</a:t>
            </a:r>
            <a:endParaRPr kumimoji="1" sz="2086" b="1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95031" y="1313142"/>
            <a:ext cx="10876960" cy="4940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11010" marR="0" indent="-31101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Tx/>
              <a:buFont typeface="+mj-lt"/>
              <a:buAutoNum type="arabicPeriod"/>
              <a:tabLst/>
              <a:defRPr sz="136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3908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1.jpg"/>
          <p:cNvPicPr preferRelativeResize="0">
            <a:picLocks/>
          </p:cNvPicPr>
          <p:nvPr userDrawn="1"/>
        </p:nvPicPr>
        <p:blipFill>
          <a:blip r:embed="rId2" cstate="print"/>
          <a:srcRect t="58496" b="39427"/>
          <a:stretch>
            <a:fillRect/>
          </a:stretch>
        </p:blipFill>
        <p:spPr>
          <a:xfrm flipH="1">
            <a:off x="0" y="0"/>
            <a:ext cx="12199685" cy="13060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9247056" y="0"/>
            <a:ext cx="2747377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310975" indent="-310975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26" b="1" dirty="0" smtClean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  <a:endParaRPr kumimoji="1" lang="en-US" altLang="ko-KR" sz="726" b="1" dirty="0">
              <a:solidFill>
                <a:srgbClr val="8ACBE2"/>
              </a:solidFill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5787025"/>
            <a:ext cx="12192000" cy="1070975"/>
          </a:xfrm>
          <a:prstGeom prst="rect">
            <a:avLst/>
          </a:prstGeom>
          <a:solidFill>
            <a:srgbClr val="E2E8EE">
              <a:alpha val="49804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82925" tIns="41463" rIns="82925" bIns="41463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dirty="0">
              <a:solidFill>
                <a:srgbClr val="C0504D"/>
              </a:solidFill>
              <a:ea typeface="굴림" charset="-127"/>
            </a:endParaRPr>
          </a:p>
        </p:txBody>
      </p:sp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711027" y="453389"/>
            <a:ext cx="1791351" cy="6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E</a:t>
            </a:r>
            <a:r>
              <a:rPr kumimoji="1" lang="en-US" altLang="ko-KR" sz="816" dirty="0" smtClean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volution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C</a:t>
            </a:r>
            <a:r>
              <a:rPr kumimoji="1" lang="en-US" altLang="ko-KR" sz="816" dirty="0" smtClean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reation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O</a:t>
            </a:r>
            <a:r>
              <a:rPr kumimoji="1" lang="en-US" altLang="ko-KR" sz="816" dirty="0" smtClean="0">
                <a:solidFill>
                  <a:srgbClr val="6BBEDB"/>
                </a:solidFill>
                <a:ea typeface="굴림" charset="-127"/>
                <a:cs typeface="Arial" pitchFamily="34" charset="0"/>
              </a:rPr>
              <a:t>pen innovation</a:t>
            </a:r>
            <a:endParaRPr kumimoji="1" lang="en-US" altLang="ko-KR" sz="816" dirty="0">
              <a:solidFill>
                <a:srgbClr val="6BBEDB"/>
              </a:solidFill>
              <a:ea typeface="굴림" charset="-127"/>
              <a:cs typeface="Arial" pitchFamily="34" charset="0"/>
            </a:endParaRPr>
          </a:p>
        </p:txBody>
      </p:sp>
      <p:pic>
        <p:nvPicPr>
          <p:cNvPr id="10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8560" y="6044552"/>
            <a:ext cx="2115384" cy="372460"/>
          </a:xfrm>
          <a:prstGeom prst="rect">
            <a:avLst/>
          </a:prstGeom>
          <a:noFill/>
        </p:spPr>
      </p:pic>
      <p:sp>
        <p:nvSpPr>
          <p:cNvPr id="11" name="Rectangle 30"/>
          <p:cNvSpPr>
            <a:spLocks noChangeArrowheads="1"/>
          </p:cNvSpPr>
          <p:nvPr userDrawn="1"/>
        </p:nvSpPr>
        <p:spPr bwMode="auto">
          <a:xfrm>
            <a:off x="6581947" y="6561964"/>
            <a:ext cx="4895295" cy="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26" dirty="0" smtClean="0">
                <a:solidFill>
                  <a:prstClr val="white">
                    <a:lumMod val="65000"/>
                  </a:prstClr>
                </a:solidFill>
                <a:ea typeface="굴림" charset="-127"/>
                <a:cs typeface="Arial" pitchFamily="34" charset="0"/>
              </a:rPr>
              <a:t>© 2015 INFINITT Healthcare Co., Ltd. All rights reserved.</a:t>
            </a:r>
            <a:endParaRPr kumimoji="1" lang="en-US" altLang="ko-KR" sz="726" dirty="0">
              <a:solidFill>
                <a:prstClr val="white">
                  <a:lumMod val="65000"/>
                </a:prstClr>
              </a:solidFill>
              <a:ea typeface="굴림" charset="-127"/>
              <a:cs typeface="Arial" pitchFamily="34" charset="0"/>
            </a:endParaRPr>
          </a:p>
        </p:txBody>
      </p:sp>
      <p:pic>
        <p:nvPicPr>
          <p:cNvPr id="12" name="그림 11" descr="yyy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9109" y="3312706"/>
            <a:ext cx="7657596" cy="724867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567619" y="1426366"/>
            <a:ext cx="11082185" cy="1795843"/>
          </a:xfrm>
          <a:prstGeom prst="rect">
            <a:avLst/>
          </a:prstGeom>
        </p:spPr>
        <p:txBody>
          <a:bodyPr lIns="91429" tIns="45715" rIns="91429" bIns="45715"/>
          <a:lstStyle>
            <a:lvl1pPr latinLnBrk="0">
              <a:defRPr sz="4807" b="1" baseline="0">
                <a:solidFill>
                  <a:srgbClr val="278FB7"/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INFINITT HEALTHCARE 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11027" y="6045897"/>
            <a:ext cx="364956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l" latinLnBrk="0">
              <a:buNone/>
              <a:defRPr sz="1088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14633" indent="0">
              <a:buNone/>
              <a:defRPr sz="1088"/>
            </a:lvl2pPr>
            <a:lvl3pPr marL="829266" indent="0">
              <a:buNone/>
              <a:defRPr sz="998"/>
            </a:lvl3pPr>
            <a:lvl4pPr marL="1243901" indent="0">
              <a:buNone/>
              <a:defRPr sz="816"/>
            </a:lvl4pPr>
            <a:lvl5pPr marL="1658533" indent="0">
              <a:buNone/>
              <a:defRPr sz="816"/>
            </a:lvl5pPr>
            <a:lvl6pPr marL="2073166" indent="0">
              <a:buNone/>
              <a:defRPr sz="816"/>
            </a:lvl6pPr>
            <a:lvl7pPr marL="2487799" indent="0">
              <a:buNone/>
              <a:defRPr sz="816"/>
            </a:lvl7pPr>
            <a:lvl8pPr marL="2902433" indent="0">
              <a:buNone/>
              <a:defRPr sz="816"/>
            </a:lvl8pPr>
            <a:lvl9pPr marL="3317066" indent="0">
              <a:buNone/>
              <a:defRPr sz="816"/>
            </a:lvl9pPr>
          </a:lstStyle>
          <a:p>
            <a:pPr lvl="0"/>
            <a:r>
              <a:rPr lang="en-US" altLang="ko-KR" dirty="0" smtClean="0"/>
              <a:t>Version 1.0</a:t>
            </a:r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711027" y="6417013"/>
            <a:ext cx="364956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l" latinLnBrk="0">
              <a:buNone/>
              <a:defRPr sz="1088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14633" indent="0">
              <a:buNone/>
              <a:defRPr sz="1088"/>
            </a:lvl2pPr>
            <a:lvl3pPr marL="829266" indent="0">
              <a:buNone/>
              <a:defRPr sz="998"/>
            </a:lvl3pPr>
            <a:lvl4pPr marL="1243901" indent="0">
              <a:buNone/>
              <a:defRPr sz="816"/>
            </a:lvl4pPr>
            <a:lvl5pPr marL="1658533" indent="0">
              <a:buNone/>
              <a:defRPr sz="816"/>
            </a:lvl5pPr>
            <a:lvl6pPr marL="2073166" indent="0">
              <a:buNone/>
              <a:defRPr sz="816"/>
            </a:lvl6pPr>
            <a:lvl7pPr marL="2487799" indent="0">
              <a:buNone/>
              <a:defRPr sz="816"/>
            </a:lvl7pPr>
            <a:lvl8pPr marL="2902433" indent="0">
              <a:buNone/>
              <a:defRPr sz="816"/>
            </a:lvl8pPr>
            <a:lvl9pPr marL="3317066" indent="0">
              <a:buNone/>
              <a:defRPr sz="816"/>
            </a:lvl9pPr>
          </a:lstStyle>
          <a:p>
            <a:pPr lvl="0"/>
            <a:r>
              <a:rPr lang="en-US" altLang="ko-KR" dirty="0" smtClean="0"/>
              <a:t>2015/07/31  |  Project Team</a:t>
            </a:r>
          </a:p>
        </p:txBody>
      </p:sp>
    </p:spTree>
    <p:extLst>
      <p:ext uri="{BB962C8B-B14F-4D97-AF65-F5344CB8AC3E}">
        <p14:creationId xmlns:p14="http://schemas.microsoft.com/office/powerpoint/2010/main" val="27554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c1.jpg"/>
          <p:cNvPicPr>
            <a:picLocks noChangeAspect="1"/>
          </p:cNvPicPr>
          <p:nvPr userDrawn="1"/>
        </p:nvPicPr>
        <p:blipFill>
          <a:blip r:embed="rId2" cstate="print"/>
          <a:srcRect t="15620"/>
          <a:stretch>
            <a:fillRect/>
          </a:stretch>
        </p:blipFill>
        <p:spPr>
          <a:xfrm flipH="1">
            <a:off x="0" y="0"/>
            <a:ext cx="12199685" cy="5786752"/>
          </a:xfrm>
          <a:prstGeom prst="rect">
            <a:avLst/>
          </a:prstGeom>
        </p:spPr>
      </p:pic>
      <p:sp>
        <p:nvSpPr>
          <p:cNvPr id="22" name="Rectangle 30"/>
          <p:cNvSpPr>
            <a:spLocks noChangeArrowheads="1"/>
          </p:cNvSpPr>
          <p:nvPr userDrawn="1"/>
        </p:nvSpPr>
        <p:spPr bwMode="auto">
          <a:xfrm>
            <a:off x="711027" y="453389"/>
            <a:ext cx="1791351" cy="6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E</a:t>
            </a:r>
            <a:r>
              <a:rPr kumimoji="1" lang="en-US" altLang="ko-KR" sz="816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volution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C</a:t>
            </a:r>
            <a:r>
              <a:rPr kumimoji="1" lang="en-US" altLang="ko-KR" sz="816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reation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O</a:t>
            </a:r>
            <a:r>
              <a:rPr kumimoji="1" lang="en-US" altLang="ko-KR" sz="816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pen innovation</a:t>
            </a:r>
            <a:endParaRPr kumimoji="1" lang="en-US" altLang="ko-KR" sz="816" dirty="0">
              <a:solidFill>
                <a:srgbClr val="ADE2ED"/>
              </a:solidFill>
              <a:ea typeface="굴림" charset="-127"/>
              <a:cs typeface="Arial" pitchFamily="34" charset="0"/>
            </a:endParaRPr>
          </a:p>
        </p:txBody>
      </p:sp>
      <p:pic>
        <p:nvPicPr>
          <p:cNvPr id="23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8560" y="6044552"/>
            <a:ext cx="2115384" cy="372460"/>
          </a:xfrm>
          <a:prstGeom prst="rect">
            <a:avLst/>
          </a:prstGeom>
          <a:noFill/>
        </p:spPr>
      </p:pic>
      <p:sp>
        <p:nvSpPr>
          <p:cNvPr id="24" name="Rectangle 30"/>
          <p:cNvSpPr>
            <a:spLocks noChangeArrowheads="1"/>
          </p:cNvSpPr>
          <p:nvPr userDrawn="1"/>
        </p:nvSpPr>
        <p:spPr bwMode="auto">
          <a:xfrm>
            <a:off x="6581947" y="6561964"/>
            <a:ext cx="4895295" cy="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26" dirty="0" smtClean="0">
                <a:solidFill>
                  <a:prstClr val="white">
                    <a:lumMod val="65000"/>
                  </a:prstClr>
                </a:solidFill>
                <a:ea typeface="굴림" charset="-127"/>
                <a:cs typeface="Arial" pitchFamily="34" charset="0"/>
              </a:rPr>
              <a:t>© 2015 INFINITT Healthcare Co., Ltd. All rights reserved.</a:t>
            </a:r>
            <a:endParaRPr kumimoji="1" lang="en-US" altLang="ko-KR" sz="726" dirty="0">
              <a:solidFill>
                <a:prstClr val="white">
                  <a:lumMod val="65000"/>
                </a:prstClr>
              </a:solidFill>
              <a:ea typeface="굴림" charset="-127"/>
              <a:cs typeface="Arial" pitchFamily="34" charset="0"/>
            </a:endParaRPr>
          </a:p>
        </p:txBody>
      </p:sp>
      <p:pic>
        <p:nvPicPr>
          <p:cNvPr id="25" name="그림 24" descr="INF_IMAGE.png"/>
          <p:cNvPicPr>
            <a:picLocks noChangeAspect="1"/>
          </p:cNvPicPr>
          <p:nvPr userDrawn="1"/>
        </p:nvPicPr>
        <p:blipFill>
          <a:blip r:embed="rId4" cstate="print"/>
          <a:srcRect l="47538" t="50628" r="2281" b="4348"/>
          <a:stretch>
            <a:fillRect/>
          </a:stretch>
        </p:blipFill>
        <p:spPr>
          <a:xfrm>
            <a:off x="559846" y="4412354"/>
            <a:ext cx="4829610" cy="2437007"/>
          </a:xfrm>
          <a:prstGeom prst="rect">
            <a:avLst/>
          </a:prstGeom>
        </p:spPr>
      </p:pic>
      <p:pic>
        <p:nvPicPr>
          <p:cNvPr id="27" name="그림 26" descr="sffff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79108" y="3312706"/>
            <a:ext cx="7660630" cy="725154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 hasCustomPrompt="1"/>
          </p:nvPr>
        </p:nvSpPr>
        <p:spPr>
          <a:xfrm>
            <a:off x="567620" y="1426365"/>
            <a:ext cx="11082185" cy="1795843"/>
          </a:xfrm>
          <a:prstGeom prst="rect">
            <a:avLst/>
          </a:prstGeom>
        </p:spPr>
        <p:txBody>
          <a:bodyPr lIns="91429" tIns="45715" rIns="91429" bIns="45715"/>
          <a:lstStyle>
            <a:lvl1pPr latinLnBrk="0">
              <a:defRPr sz="4807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4E81B6"/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INFINITT HEALTHCARE 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33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61263" y="5216545"/>
            <a:ext cx="364956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1088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14633" indent="0">
              <a:buNone/>
              <a:defRPr sz="1088"/>
            </a:lvl2pPr>
            <a:lvl3pPr marL="829266" indent="0">
              <a:buNone/>
              <a:defRPr sz="998"/>
            </a:lvl3pPr>
            <a:lvl4pPr marL="1243901" indent="0">
              <a:buNone/>
              <a:defRPr sz="816"/>
            </a:lvl4pPr>
            <a:lvl5pPr marL="1658533" indent="0">
              <a:buNone/>
              <a:defRPr sz="816"/>
            </a:lvl5pPr>
            <a:lvl6pPr marL="2073166" indent="0">
              <a:buNone/>
              <a:defRPr sz="816"/>
            </a:lvl6pPr>
            <a:lvl7pPr marL="2487799" indent="0">
              <a:buNone/>
              <a:defRPr sz="816"/>
            </a:lvl7pPr>
            <a:lvl8pPr marL="2902433" indent="0">
              <a:buNone/>
              <a:defRPr sz="816"/>
            </a:lvl8pPr>
            <a:lvl9pPr marL="3317066" indent="0">
              <a:buNone/>
              <a:defRPr sz="816"/>
            </a:lvl9pPr>
          </a:lstStyle>
          <a:p>
            <a:pPr lvl="0"/>
            <a:r>
              <a:rPr lang="en-US" altLang="ko-KR" dirty="0" smtClean="0"/>
              <a:t>Version 1.0</a:t>
            </a:r>
          </a:p>
        </p:txBody>
      </p:sp>
      <p:sp>
        <p:nvSpPr>
          <p:cNvPr id="34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7961263" y="5453630"/>
            <a:ext cx="364956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1088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14633" indent="0">
              <a:buNone/>
              <a:defRPr sz="1088"/>
            </a:lvl2pPr>
            <a:lvl3pPr marL="829266" indent="0">
              <a:buNone/>
              <a:defRPr sz="998"/>
            </a:lvl3pPr>
            <a:lvl4pPr marL="1243901" indent="0">
              <a:buNone/>
              <a:defRPr sz="816"/>
            </a:lvl4pPr>
            <a:lvl5pPr marL="1658533" indent="0">
              <a:buNone/>
              <a:defRPr sz="816"/>
            </a:lvl5pPr>
            <a:lvl6pPr marL="2073166" indent="0">
              <a:buNone/>
              <a:defRPr sz="816"/>
            </a:lvl6pPr>
            <a:lvl7pPr marL="2487799" indent="0">
              <a:buNone/>
              <a:defRPr sz="816"/>
            </a:lvl7pPr>
            <a:lvl8pPr marL="2902433" indent="0">
              <a:buNone/>
              <a:defRPr sz="816"/>
            </a:lvl8pPr>
            <a:lvl9pPr marL="3317066" indent="0">
              <a:buNone/>
              <a:defRPr sz="816"/>
            </a:lvl9pPr>
          </a:lstStyle>
          <a:p>
            <a:pPr lvl="0"/>
            <a:r>
              <a:rPr lang="en-US" altLang="ko-KR" dirty="0" smtClean="0"/>
              <a:t>2015/07/31  |  Project Team</a:t>
            </a:r>
          </a:p>
        </p:txBody>
      </p:sp>
    </p:spTree>
    <p:extLst>
      <p:ext uri="{BB962C8B-B14F-4D97-AF65-F5344CB8AC3E}">
        <p14:creationId xmlns:p14="http://schemas.microsoft.com/office/powerpoint/2010/main" val="375176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1.jpg"/>
          <p:cNvPicPr>
            <a:picLocks noChangeAspect="1"/>
          </p:cNvPicPr>
          <p:nvPr userDrawn="1"/>
        </p:nvPicPr>
        <p:blipFill>
          <a:blip r:embed="rId2" cstate="print"/>
          <a:srcRect t="15620"/>
          <a:stretch>
            <a:fillRect/>
          </a:stretch>
        </p:blipFill>
        <p:spPr>
          <a:xfrm flipH="1">
            <a:off x="0" y="0"/>
            <a:ext cx="12199685" cy="5786752"/>
          </a:xfrm>
          <a:prstGeom prst="rect">
            <a:avLst/>
          </a:prstGeom>
        </p:spPr>
      </p:pic>
      <p:sp>
        <p:nvSpPr>
          <p:cNvPr id="3" name="Rectangle 30"/>
          <p:cNvSpPr>
            <a:spLocks noChangeArrowheads="1"/>
          </p:cNvSpPr>
          <p:nvPr userDrawn="1"/>
        </p:nvSpPr>
        <p:spPr bwMode="auto">
          <a:xfrm>
            <a:off x="711027" y="453389"/>
            <a:ext cx="1791351" cy="620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E</a:t>
            </a:r>
            <a:r>
              <a:rPr kumimoji="1" lang="en-US" altLang="ko-KR" sz="816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volution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C</a:t>
            </a:r>
            <a:r>
              <a:rPr kumimoji="1" lang="en-US" altLang="ko-KR" sz="816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reation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16" b="1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O</a:t>
            </a:r>
            <a:r>
              <a:rPr kumimoji="1" lang="en-US" altLang="ko-KR" sz="816" dirty="0" smtClean="0">
                <a:solidFill>
                  <a:srgbClr val="ADE2ED"/>
                </a:solidFill>
                <a:ea typeface="굴림" charset="-127"/>
                <a:cs typeface="Arial" pitchFamily="34" charset="0"/>
              </a:rPr>
              <a:t>pen innovation</a:t>
            </a:r>
            <a:endParaRPr kumimoji="1" lang="en-US" altLang="ko-KR" sz="816" dirty="0">
              <a:solidFill>
                <a:srgbClr val="ADE2ED"/>
              </a:solidFill>
              <a:ea typeface="굴림" charset="-127"/>
              <a:cs typeface="Arial" pitchFamily="34" charset="0"/>
            </a:endParaRPr>
          </a:p>
        </p:txBody>
      </p:sp>
      <p:pic>
        <p:nvPicPr>
          <p:cNvPr id="4" name="Picture 2" descr="D:\내부지원건\2014_내부지원건\INFINITT C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8560" y="6044552"/>
            <a:ext cx="2115384" cy="372460"/>
          </a:xfrm>
          <a:prstGeom prst="rect">
            <a:avLst/>
          </a:prstGeom>
          <a:noFill/>
        </p:spPr>
      </p:pic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6581947" y="6561964"/>
            <a:ext cx="4895295" cy="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726" dirty="0" smtClean="0">
                <a:solidFill>
                  <a:prstClr val="white">
                    <a:lumMod val="65000"/>
                  </a:prstClr>
                </a:solidFill>
                <a:ea typeface="굴림" charset="-127"/>
                <a:cs typeface="Arial" pitchFamily="34" charset="0"/>
              </a:rPr>
              <a:t>© 2015 INFINITT Healthcare Co., Ltd. All rights reserved.</a:t>
            </a:r>
            <a:endParaRPr kumimoji="1" lang="en-US" altLang="ko-KR" sz="726" dirty="0">
              <a:solidFill>
                <a:prstClr val="white">
                  <a:lumMod val="65000"/>
                </a:prstClr>
              </a:solidFill>
              <a:ea typeface="굴림" charset="-127"/>
              <a:cs typeface="Arial" pitchFamily="34" charset="0"/>
            </a:endParaRPr>
          </a:p>
        </p:txBody>
      </p:sp>
      <p:pic>
        <p:nvPicPr>
          <p:cNvPr id="7" name="그림 6" descr="sfff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9108" y="3312706"/>
            <a:ext cx="7660630" cy="72515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567619" y="1426366"/>
            <a:ext cx="11082185" cy="1795843"/>
          </a:xfrm>
          <a:prstGeom prst="rect">
            <a:avLst/>
          </a:prstGeom>
        </p:spPr>
        <p:txBody>
          <a:bodyPr lIns="91429" tIns="45715" rIns="91429" bIns="45715"/>
          <a:lstStyle>
            <a:lvl1pPr latinLnBrk="0">
              <a:defRPr sz="4807" b="1" baseline="0">
                <a:solidFill>
                  <a:schemeClr val="bg1"/>
                </a:solidFill>
                <a:effectLst>
                  <a:outerShdw blurRad="50800" dist="38100" dir="2700000" algn="tl" rotWithShape="0">
                    <a:srgbClr val="4E81B6"/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en-US" altLang="ko-KR" dirty="0" smtClean="0"/>
              <a:t>INFINITT HEALTHCARE </a:t>
            </a:r>
            <a:br>
              <a:rPr lang="en-US" altLang="ko-KR" dirty="0" smtClean="0"/>
            </a:br>
            <a:r>
              <a:rPr lang="en-US" altLang="ko-KR" dirty="0" smtClean="0"/>
              <a:t>Template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61263" y="5216545"/>
            <a:ext cx="364956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1088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14633" indent="0">
              <a:buNone/>
              <a:defRPr sz="1088"/>
            </a:lvl2pPr>
            <a:lvl3pPr marL="829266" indent="0">
              <a:buNone/>
              <a:defRPr sz="998"/>
            </a:lvl3pPr>
            <a:lvl4pPr marL="1243901" indent="0">
              <a:buNone/>
              <a:defRPr sz="816"/>
            </a:lvl4pPr>
            <a:lvl5pPr marL="1658533" indent="0">
              <a:buNone/>
              <a:defRPr sz="816"/>
            </a:lvl5pPr>
            <a:lvl6pPr marL="2073166" indent="0">
              <a:buNone/>
              <a:defRPr sz="816"/>
            </a:lvl6pPr>
            <a:lvl7pPr marL="2487799" indent="0">
              <a:buNone/>
              <a:defRPr sz="816"/>
            </a:lvl7pPr>
            <a:lvl8pPr marL="2902433" indent="0">
              <a:buNone/>
              <a:defRPr sz="816"/>
            </a:lvl8pPr>
            <a:lvl9pPr marL="3317066" indent="0">
              <a:buNone/>
              <a:defRPr sz="816"/>
            </a:lvl9pPr>
          </a:lstStyle>
          <a:p>
            <a:pPr lvl="0"/>
            <a:r>
              <a:rPr lang="en-US" altLang="ko-KR" dirty="0" smtClean="0"/>
              <a:t>Version 1.0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7961263" y="5453630"/>
            <a:ext cx="3649560" cy="245456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r" latinLnBrk="0">
              <a:buNone/>
              <a:defRPr sz="1088" baseline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14633" indent="0">
              <a:buNone/>
              <a:defRPr sz="1088"/>
            </a:lvl2pPr>
            <a:lvl3pPr marL="829266" indent="0">
              <a:buNone/>
              <a:defRPr sz="998"/>
            </a:lvl3pPr>
            <a:lvl4pPr marL="1243901" indent="0">
              <a:buNone/>
              <a:defRPr sz="816"/>
            </a:lvl4pPr>
            <a:lvl5pPr marL="1658533" indent="0">
              <a:buNone/>
              <a:defRPr sz="816"/>
            </a:lvl5pPr>
            <a:lvl6pPr marL="2073166" indent="0">
              <a:buNone/>
              <a:defRPr sz="816"/>
            </a:lvl6pPr>
            <a:lvl7pPr marL="2487799" indent="0">
              <a:buNone/>
              <a:defRPr sz="816"/>
            </a:lvl7pPr>
            <a:lvl8pPr marL="2902433" indent="0">
              <a:buNone/>
              <a:defRPr sz="816"/>
            </a:lvl8pPr>
            <a:lvl9pPr marL="3317066" indent="0">
              <a:buNone/>
              <a:defRPr sz="816"/>
            </a:lvl9pPr>
          </a:lstStyle>
          <a:p>
            <a:pPr lvl="0"/>
            <a:r>
              <a:rPr lang="en-US" altLang="ko-KR" dirty="0" smtClean="0"/>
              <a:t>2015/07/31  |  Project Team</a:t>
            </a:r>
          </a:p>
        </p:txBody>
      </p:sp>
    </p:spTree>
    <p:extLst>
      <p:ext uri="{BB962C8B-B14F-4D97-AF65-F5344CB8AC3E}">
        <p14:creationId xmlns:p14="http://schemas.microsoft.com/office/powerpoint/2010/main" val="206700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Samp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1. Columns Sample 02</a:t>
            </a:r>
            <a:endParaRPr lang="ko-KR" altLang="en-US" dirty="0"/>
          </a:p>
        </p:txBody>
      </p:sp>
      <p:sp>
        <p:nvSpPr>
          <p:cNvPr id="12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698929" y="2283236"/>
            <a:ext cx="5029349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95029" y="2686893"/>
            <a:ext cx="5033247" cy="251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241093"/>
            <a:ext cx="10876960" cy="544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14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6542642" y="2283236"/>
            <a:ext cx="5029349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6538744" y="2686893"/>
            <a:ext cx="5033247" cy="251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695031" y="786850"/>
            <a:ext cx="10876960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7298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lumns Samp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1.jpg"/>
          <p:cNvPicPr preferRelativeResize="0">
            <a:picLocks/>
          </p:cNvPicPr>
          <p:nvPr userDrawn="1"/>
        </p:nvPicPr>
        <p:blipFill>
          <a:blip r:embed="rId2" cstate="print"/>
          <a:srcRect t="58496" b="39427"/>
          <a:stretch>
            <a:fillRect/>
          </a:stretch>
        </p:blipFill>
        <p:spPr>
          <a:xfrm flipH="1">
            <a:off x="0" y="2"/>
            <a:ext cx="12199685" cy="13060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9247056" y="0"/>
            <a:ext cx="2747377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310975" indent="-310975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26" b="1" dirty="0" smtClean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  <a:endParaRPr kumimoji="1" lang="en-US" altLang="ko-KR" sz="726" b="1" dirty="0">
              <a:solidFill>
                <a:srgbClr val="8ACBE2"/>
              </a:solidFill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-1" y="131752"/>
            <a:ext cx="4104513" cy="6726248"/>
          </a:xfrm>
          <a:prstGeom prst="rect">
            <a:avLst/>
          </a:prstGeom>
          <a:solidFill>
            <a:srgbClr val="E2E8EE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82925" tIns="41463" rIns="82925" bIns="41463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dirty="0">
              <a:solidFill>
                <a:srgbClr val="C0504D"/>
              </a:solidFill>
              <a:ea typeface="굴림" charset="-127"/>
            </a:endParaRPr>
          </a:p>
        </p:txBody>
      </p:sp>
      <p:sp>
        <p:nvSpPr>
          <p:cNvPr id="7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8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9440484" y="6573939"/>
            <a:ext cx="2539999" cy="155575"/>
          </a:xfrm>
        </p:spPr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3574495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1. Columns Sample 03 </a:t>
            </a:r>
            <a:endParaRPr lang="ko-KR" altLang="en-US" dirty="0"/>
          </a:p>
        </p:txBody>
      </p:sp>
      <p:sp>
        <p:nvSpPr>
          <p:cNvPr id="10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698929" y="2766263"/>
            <a:ext cx="2914204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95029" y="3169920"/>
            <a:ext cx="2914204" cy="2512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7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241104"/>
            <a:ext cx="2914204" cy="81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</a:t>
            </a:r>
          </a:p>
        </p:txBody>
      </p:sp>
      <p:sp>
        <p:nvSpPr>
          <p:cNvPr id="14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4616990" y="4379407"/>
            <a:ext cx="6965586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4616990" y="4783064"/>
            <a:ext cx="6977042" cy="1255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</p:txBody>
      </p:sp>
      <p:sp>
        <p:nvSpPr>
          <p:cNvPr id="16" name="그림 개체 틀 2"/>
          <p:cNvSpPr>
            <a:spLocks noGrp="1"/>
          </p:cNvSpPr>
          <p:nvPr>
            <p:ph type="pic" idx="19" hasCustomPrompt="1"/>
          </p:nvPr>
        </p:nvSpPr>
        <p:spPr>
          <a:xfrm>
            <a:off x="4628448" y="786850"/>
            <a:ext cx="6942669" cy="3388165"/>
          </a:xfrm>
          <a:prstGeom prst="rect">
            <a:avLst/>
          </a:prstGeom>
          <a:noFill/>
        </p:spPr>
        <p:txBody>
          <a:bodyPr lIns="91429" tIns="45715" rIns="91429" bIns="45715" anchor="ctr"/>
          <a:lstStyle>
            <a:lvl1pPr marL="0" indent="0">
              <a:buNone/>
              <a:defRPr sz="1179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414633" indent="0">
              <a:buNone/>
              <a:defRPr sz="2540"/>
            </a:lvl2pPr>
            <a:lvl3pPr marL="829266" indent="0">
              <a:buNone/>
              <a:defRPr sz="2086"/>
            </a:lvl3pPr>
            <a:lvl4pPr marL="1243901" indent="0">
              <a:buNone/>
              <a:defRPr sz="1814"/>
            </a:lvl4pPr>
            <a:lvl5pPr marL="1658533" indent="0">
              <a:buNone/>
              <a:defRPr sz="1814"/>
            </a:lvl5pPr>
            <a:lvl6pPr marL="2073166" indent="0">
              <a:buNone/>
              <a:defRPr sz="1814"/>
            </a:lvl6pPr>
            <a:lvl7pPr marL="2487799" indent="0">
              <a:buNone/>
              <a:defRPr sz="1814"/>
            </a:lvl7pPr>
            <a:lvl8pPr marL="2902433" indent="0">
              <a:buNone/>
              <a:defRPr sz="1814"/>
            </a:lvl8pPr>
            <a:lvl9pPr marL="3317066" indent="0">
              <a:buNone/>
              <a:defRPr sz="1814"/>
            </a:lvl9pPr>
          </a:lstStyle>
          <a:p>
            <a:pPr lvl="0"/>
            <a:r>
              <a:rPr lang="en-US" altLang="ko-KR" noProof="0" dirty="0" smtClean="0"/>
              <a:t>Click to add image</a:t>
            </a:r>
            <a:endParaRPr lang="ko-KR" altLang="en-US" noProof="0" dirty="0" smtClean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0" hasCustomPrompt="1"/>
          </p:nvPr>
        </p:nvSpPr>
        <p:spPr>
          <a:xfrm>
            <a:off x="695031" y="786850"/>
            <a:ext cx="2948153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345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Samp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12765" y="856998"/>
            <a:ext cx="3694062" cy="5779349"/>
          </a:xfrm>
          <a:prstGeom prst="rect">
            <a:avLst/>
          </a:prstGeom>
          <a:solidFill>
            <a:srgbClr val="E2E8EE">
              <a:alpha val="50196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82925" tIns="41463" rIns="82925" bIns="41463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dirty="0">
              <a:solidFill>
                <a:srgbClr val="C0504D"/>
              </a:solidFill>
              <a:ea typeface="굴림" charset="-127"/>
            </a:endParaRPr>
          </a:p>
        </p:txBody>
      </p:sp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EFBE7-E4DB-422F-9783-E39491D1E15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4" name="제목 23"/>
          <p:cNvSpPr>
            <a:spLocks noGrp="1"/>
          </p:cNvSpPr>
          <p:nvPr>
            <p:ph type="title" hasCustomPrompt="1"/>
          </p:nvPr>
        </p:nvSpPr>
        <p:spPr>
          <a:xfrm>
            <a:off x="309276" y="230182"/>
            <a:ext cx="11287411" cy="326517"/>
          </a:xfrm>
          <a:prstGeom prst="rect">
            <a:avLst/>
          </a:prstGeom>
        </p:spPr>
        <p:txBody>
          <a:bodyPr lIns="0" tIns="0" rIns="0" bIns="0" anchor="ctr"/>
          <a:lstStyle>
            <a:lvl1pPr algn="l" latinLnBrk="0">
              <a:defRPr lang="ko-KR" altLang="en-US" sz="2086" kern="1200" baseline="0">
                <a:solidFill>
                  <a:srgbClr val="278FAF"/>
                </a:solidFill>
                <a:latin typeface="Arial" charset="0"/>
                <a:ea typeface="맑은 고딕" panose="020B0503020000020004" pitchFamily="50" charset="-127"/>
              </a:defRPr>
            </a:lvl1pPr>
          </a:lstStyle>
          <a:p>
            <a:pPr lvl="0" eaLnBrk="1" hangingPunct="1"/>
            <a:r>
              <a:rPr lang="en-US" altLang="ko-KR" dirty="0" smtClean="0"/>
              <a:t>1. Columns Sample 04</a:t>
            </a:r>
            <a:endParaRPr lang="ko-KR" altLang="en-US" dirty="0"/>
          </a:p>
        </p:txBody>
      </p:sp>
      <p:sp>
        <p:nvSpPr>
          <p:cNvPr id="12" name="내용 개체 틀 21"/>
          <p:cNvSpPr>
            <a:spLocks noGrp="1"/>
          </p:cNvSpPr>
          <p:nvPr>
            <p:ph sz="quarter" idx="13" hasCustomPrompt="1"/>
          </p:nvPr>
        </p:nvSpPr>
        <p:spPr>
          <a:xfrm>
            <a:off x="698929" y="2766263"/>
            <a:ext cx="2914204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95029" y="3169920"/>
            <a:ext cx="2914204" cy="2512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7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This text can be replaced with your own text. </a:t>
            </a:r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695031" y="1487168"/>
            <a:ext cx="2914204" cy="81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79" b="1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</a:t>
            </a: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695031" y="1032924"/>
            <a:ext cx="2914204" cy="3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61" b="1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Click to add text</a:t>
            </a:r>
          </a:p>
        </p:txBody>
      </p:sp>
      <p:sp>
        <p:nvSpPr>
          <p:cNvPr id="20" name="내용 개체 틀 21"/>
          <p:cNvSpPr>
            <a:spLocks noGrp="1"/>
          </p:cNvSpPr>
          <p:nvPr>
            <p:ph sz="quarter" idx="16" hasCustomPrompt="1"/>
          </p:nvPr>
        </p:nvSpPr>
        <p:spPr>
          <a:xfrm>
            <a:off x="4616990" y="4379407"/>
            <a:ext cx="6965586" cy="27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marL="329729" marR="0" indent="-329729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 lang="ko-KR" altLang="en-US" sz="1179" b="1" kern="1200" baseline="0">
                <a:solidFill>
                  <a:srgbClr val="278FB7"/>
                </a:solidFill>
                <a:latin typeface="Arial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329729" marR="0" lvl="0" indent="-329729" algn="l" defTabSz="829361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lang="en-US" altLang="ko-KR" dirty="0" smtClean="0"/>
              <a:t>Click to add text</a:t>
            </a:r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4616990" y="4783064"/>
            <a:ext cx="6977042" cy="12557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829361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8" baseline="0">
                <a:solidFill>
                  <a:srgbClr val="2E2E2E"/>
                </a:solidFill>
                <a:latin typeface="Arial" pitchFamily="34" charset="0"/>
                <a:ea typeface="맑은 고딕" panose="020B0503020000020004" pitchFamily="50" charset="-127"/>
              </a:defRPr>
            </a:lvl1pPr>
            <a:lvl2pPr marL="414634" indent="0">
              <a:buNone/>
              <a:defRPr/>
            </a:lvl2pPr>
          </a:lstStyle>
          <a:p>
            <a:pPr lvl="0"/>
            <a:r>
              <a:rPr lang="en-US" altLang="ko-KR" dirty="0" smtClean="0"/>
              <a:t>Please enter a description of your content here. This text can be replaced with your own text. Please enter a description of your content here. This text can be replaced with your own </a:t>
            </a:r>
            <a:r>
              <a:rPr lang="en-US" altLang="ko-KR" dirty="0" err="1" smtClean="0"/>
              <a:t>text.Please</a:t>
            </a:r>
            <a:r>
              <a:rPr lang="en-US" altLang="ko-KR" dirty="0" smtClean="0"/>
              <a:t> enter a description of your content here. This text can be replaced with your own text. Please enter a description of your content here. This text can be replaced with your own text. Please enter a description of your content here. This text can be replaced with your own text. Please enter a description of your content here. </a:t>
            </a:r>
          </a:p>
        </p:txBody>
      </p:sp>
      <p:sp>
        <p:nvSpPr>
          <p:cNvPr id="22" name="그림 개체 틀 2"/>
          <p:cNvSpPr>
            <a:spLocks noGrp="1"/>
          </p:cNvSpPr>
          <p:nvPr>
            <p:ph type="pic" idx="19" hasCustomPrompt="1"/>
          </p:nvPr>
        </p:nvSpPr>
        <p:spPr>
          <a:xfrm>
            <a:off x="4628448" y="847581"/>
            <a:ext cx="6942669" cy="3327434"/>
          </a:xfrm>
          <a:prstGeom prst="rect">
            <a:avLst/>
          </a:prstGeom>
          <a:noFill/>
        </p:spPr>
        <p:txBody>
          <a:bodyPr lIns="91429" tIns="45715" rIns="91429" bIns="45715" anchor="ctr"/>
          <a:lstStyle>
            <a:lvl1pPr marL="0" indent="0">
              <a:buNone/>
              <a:defRPr sz="1179" baseline="0">
                <a:solidFill>
                  <a:srgbClr val="278FB7"/>
                </a:solidFill>
                <a:latin typeface="Arial" pitchFamily="34" charset="0"/>
                <a:ea typeface="맑은 고딕" pitchFamily="50" charset="-127"/>
              </a:defRPr>
            </a:lvl1pPr>
            <a:lvl2pPr marL="414633" indent="0">
              <a:buNone/>
              <a:defRPr sz="2540"/>
            </a:lvl2pPr>
            <a:lvl3pPr marL="829266" indent="0">
              <a:buNone/>
              <a:defRPr sz="2086"/>
            </a:lvl3pPr>
            <a:lvl4pPr marL="1243901" indent="0">
              <a:buNone/>
              <a:defRPr sz="1814"/>
            </a:lvl4pPr>
            <a:lvl5pPr marL="1658533" indent="0">
              <a:buNone/>
              <a:defRPr sz="1814"/>
            </a:lvl5pPr>
            <a:lvl6pPr marL="2073166" indent="0">
              <a:buNone/>
              <a:defRPr sz="1814"/>
            </a:lvl6pPr>
            <a:lvl7pPr marL="2487799" indent="0">
              <a:buNone/>
              <a:defRPr sz="1814"/>
            </a:lvl7pPr>
            <a:lvl8pPr marL="2902433" indent="0">
              <a:buNone/>
              <a:defRPr sz="1814"/>
            </a:lvl8pPr>
            <a:lvl9pPr marL="3317066" indent="0">
              <a:buNone/>
              <a:defRPr sz="1814"/>
            </a:lvl9pPr>
          </a:lstStyle>
          <a:p>
            <a:pPr lvl="0"/>
            <a:r>
              <a:rPr lang="en-US" altLang="ko-KR" noProof="0" dirty="0" smtClean="0"/>
              <a:t>Click to add image</a:t>
            </a:r>
            <a:endParaRPr lang="ko-KR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2507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12192000" cy="653034"/>
          </a:xfrm>
          <a:prstGeom prst="rect">
            <a:avLst/>
          </a:prstGeom>
          <a:solidFill>
            <a:srgbClr val="E2E8EE">
              <a:alpha val="49804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lIns="82925" tIns="41463" rIns="82925" bIns="41463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kumimoji="1" lang="ko-KR" altLang="en-US" sz="726" b="1" dirty="0">
              <a:solidFill>
                <a:srgbClr val="C0504D"/>
              </a:solidFill>
              <a:ea typeface="굴림" charset="-127"/>
            </a:endParaRPr>
          </a:p>
        </p:txBody>
      </p:sp>
      <p:pic>
        <p:nvPicPr>
          <p:cNvPr id="12" name="그림 11" descr="c1.jpg"/>
          <p:cNvPicPr preferRelativeResize="0">
            <a:picLocks/>
          </p:cNvPicPr>
          <p:nvPr/>
        </p:nvPicPr>
        <p:blipFill>
          <a:blip r:embed="rId29" cstate="print"/>
          <a:srcRect t="58496" b="39427"/>
          <a:stretch>
            <a:fillRect/>
          </a:stretch>
        </p:blipFill>
        <p:spPr>
          <a:xfrm flipH="1">
            <a:off x="0" y="2"/>
            <a:ext cx="12199685" cy="130607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247056" y="0"/>
            <a:ext cx="2747377" cy="13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310975" indent="-310975" algn="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726" b="1" dirty="0" smtClean="0">
                <a:solidFill>
                  <a:srgbClr val="8ACBE2"/>
                </a:solidFill>
                <a:ea typeface="Arial Unicode MS" pitchFamily="50" charset="-127"/>
                <a:cs typeface="Arial" pitchFamily="34" charset="0"/>
              </a:rPr>
              <a:t>INFINITT Healthcare</a:t>
            </a:r>
            <a:endParaRPr kumimoji="1" lang="en-US" altLang="ko-KR" sz="726" b="1" dirty="0">
              <a:solidFill>
                <a:srgbClr val="8ACBE2"/>
              </a:solidFill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14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440484" y="6573939"/>
            <a:ext cx="2539999" cy="155575"/>
          </a:xfrm>
          <a:prstGeom prst="rect">
            <a:avLst/>
          </a:prstGeom>
          <a:noFill/>
        </p:spPr>
        <p:txBody>
          <a:bodyPr/>
          <a:lstStyle>
            <a:lvl1pPr algn="r">
              <a:defRPr b="0">
                <a:solidFill>
                  <a:srgbClr val="278FAF"/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fld id="{E3CEFBE7-E4DB-422F-9783-E39491D1E155}" type="slidenum">
              <a:rPr kumimoji="1" lang="en-US" altLang="ko-KR" sz="726" smtClean="0">
                <a:ea typeface="굴림" charset="-127"/>
              </a:rPr>
              <a:pPr fontAlgn="base"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kumimoji="1" lang="en-US" altLang="ko-KR" sz="726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58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14633" algn="l" rtl="0" fontAlgn="base" latinLnBrk="1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29266" algn="l" rtl="0" fontAlgn="base" latinLnBrk="1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243901" algn="l" rtl="0" fontAlgn="base" latinLnBrk="1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658533" algn="l" rtl="0" fontAlgn="base" latinLnBrk="1">
        <a:spcBef>
          <a:spcPct val="0"/>
        </a:spcBef>
        <a:spcAft>
          <a:spcPct val="0"/>
        </a:spcAft>
        <a:defRPr kumimoji="1" sz="1088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310975" indent="-310975" algn="ctr" rtl="0" eaLnBrk="0" fontAlgn="base" latinLnBrk="1" hangingPunct="0">
        <a:spcBef>
          <a:spcPct val="20000"/>
        </a:spcBef>
        <a:spcAft>
          <a:spcPct val="0"/>
        </a:spcAft>
        <a:defRPr kumimoji="1" sz="726">
          <a:solidFill>
            <a:srgbClr val="333399"/>
          </a:solidFill>
          <a:latin typeface="+mn-lt"/>
          <a:ea typeface="+mn-ea"/>
          <a:cs typeface="+mn-cs"/>
        </a:defRPr>
      </a:lvl1pPr>
      <a:lvl2pPr marL="673779" indent="-25914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40">
          <a:solidFill>
            <a:schemeClr val="tx1"/>
          </a:solidFill>
          <a:latin typeface="+mn-lt"/>
          <a:ea typeface="+mn-ea"/>
        </a:defRPr>
      </a:lvl2pPr>
      <a:lvl3pPr marL="1036583" indent="-20731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86">
          <a:solidFill>
            <a:schemeClr val="tx1"/>
          </a:solidFill>
          <a:latin typeface="+mn-lt"/>
          <a:ea typeface="+mn-ea"/>
        </a:defRPr>
      </a:lvl3pPr>
      <a:lvl4pPr marL="1451215" indent="-20731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+mn-ea"/>
        </a:defRPr>
      </a:lvl4pPr>
      <a:lvl5pPr marL="1865850" indent="-20731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+mn-ea"/>
        </a:defRPr>
      </a:lvl5pPr>
      <a:lvl6pPr marL="2280483" indent="-207317" algn="l" rtl="0" fontAlgn="base" latinLnBrk="1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+mn-ea"/>
        </a:defRPr>
      </a:lvl6pPr>
      <a:lvl7pPr marL="2695116" indent="-207317" algn="l" rtl="0" fontAlgn="base" latinLnBrk="1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+mn-ea"/>
        </a:defRPr>
      </a:lvl7pPr>
      <a:lvl8pPr marL="3109749" indent="-207317" algn="l" rtl="0" fontAlgn="base" latinLnBrk="1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+mn-ea"/>
        </a:defRPr>
      </a:lvl8pPr>
      <a:lvl9pPr marL="3524383" indent="-207317" algn="l" rtl="0" fontAlgn="base" latinLnBrk="1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633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266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3901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533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166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7799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433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066" algn="l" defTabSz="829266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INFINITT </a:t>
            </a:r>
            <a:r>
              <a:rPr lang="en-US" altLang="ko-KR" dirty="0" err="1" smtClean="0"/>
              <a:t>GSoap</a:t>
            </a:r>
            <a:r>
              <a:rPr lang="ko-KR" altLang="en-US" dirty="0" smtClean="0"/>
              <a:t>통신 가이드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" y="933755"/>
            <a:ext cx="9105900" cy="39433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4877105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D:\gsoap_2.8.22\bin\win32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24492" y="524643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D:\gsoaptest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69383" y="4969438"/>
            <a:ext cx="30273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soapLicenseSoapProxy.cpp</a:t>
            </a:r>
          </a:p>
          <a:p>
            <a:r>
              <a:rPr lang="en-US" dirty="0" err="1" smtClean="0"/>
              <a:t>soapLicenseSoapProxy.h</a:t>
            </a:r>
            <a:endParaRPr lang="en-US" dirty="0" smtClean="0"/>
          </a:p>
          <a:p>
            <a:r>
              <a:rPr lang="en-US" dirty="0" err="1"/>
              <a:t>LicenseSoap.nsmap</a:t>
            </a:r>
            <a:endParaRPr lang="en-US" dirty="0"/>
          </a:p>
        </p:txBody>
      </p:sp>
      <p:cxnSp>
        <p:nvCxnSpPr>
          <p:cNvPr id="20" name="직선 화살표 연결선 19"/>
          <p:cNvCxnSpPr>
            <a:endCxn id="21" idx="1"/>
          </p:cNvCxnSpPr>
          <p:nvPr/>
        </p:nvCxnSpPr>
        <p:spPr bwMode="auto">
          <a:xfrm>
            <a:off x="2857125" y="5061771"/>
            <a:ext cx="511497" cy="553998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/>
          <p:cNvSpPr/>
          <p:nvPr/>
        </p:nvSpPr>
        <p:spPr>
          <a:xfrm>
            <a:off x="3368622" y="4877105"/>
            <a:ext cx="15568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stdsoap2.h</a:t>
            </a:r>
          </a:p>
          <a:p>
            <a:r>
              <a:rPr lang="en-US" dirty="0" smtClean="0"/>
              <a:t>stdsoap2.cpp</a:t>
            </a:r>
          </a:p>
          <a:p>
            <a:r>
              <a:rPr lang="en-US" dirty="0" err="1" smtClean="0"/>
              <a:t>soapH.h</a:t>
            </a:r>
            <a:endParaRPr lang="en-US" dirty="0" smtClean="0"/>
          </a:p>
          <a:p>
            <a:r>
              <a:rPr lang="en-US" dirty="0" smtClean="0"/>
              <a:t>soapC.cpp</a:t>
            </a:r>
          </a:p>
          <a:p>
            <a:r>
              <a:rPr lang="en-US" dirty="0" err="1"/>
              <a:t>soapStub.h</a:t>
            </a:r>
            <a:endParaRPr lang="en-US" dirty="0"/>
          </a:p>
        </p:txBody>
      </p:sp>
      <p:cxnSp>
        <p:nvCxnSpPr>
          <p:cNvPr id="23" name="직선 화살표 연결선 22"/>
          <p:cNvCxnSpPr>
            <a:stCxn id="18" idx="3"/>
            <a:endCxn id="19" idx="1"/>
          </p:cNvCxnSpPr>
          <p:nvPr/>
        </p:nvCxnSpPr>
        <p:spPr bwMode="auto">
          <a:xfrm>
            <a:off x="8004384" y="5431103"/>
            <a:ext cx="564999" cy="0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직사각형 27"/>
          <p:cNvSpPr/>
          <p:nvPr/>
        </p:nvSpPr>
        <p:spPr>
          <a:xfrm>
            <a:off x="3728942" y="637765"/>
            <a:ext cx="8345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Gsaop</a:t>
            </a:r>
            <a:r>
              <a:rPr lang="ko-KR" altLang="en-US" dirty="0" smtClean="0"/>
              <a:t>을 사용 </a:t>
            </a:r>
            <a:r>
              <a:rPr lang="ko-KR" altLang="en-US" dirty="0" err="1" smtClean="0"/>
              <a:t>하기위한</a:t>
            </a:r>
            <a:r>
              <a:rPr lang="ko-KR" altLang="en-US" dirty="0" smtClean="0"/>
              <a:t> 파일들을 복사해둡니다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0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4131" y="2670371"/>
            <a:ext cx="7474863" cy="1513211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3600" b="1" dirty="0" smtClean="0">
                <a:latin typeface="+mn-ea"/>
              </a:rPr>
              <a:t>샘플 프로젝트 예제 만들기</a:t>
            </a:r>
            <a:endParaRPr 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9" y="1125088"/>
            <a:ext cx="2514600" cy="2066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64801" y="1125088"/>
            <a:ext cx="6993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테스트 프로젝트를 생성하여 </a:t>
            </a:r>
            <a:r>
              <a:rPr lang="en-US" altLang="ko-KR" dirty="0" smtClean="0"/>
              <a:t>.h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파일을 추가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0" y="3520036"/>
            <a:ext cx="2392761" cy="277961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145546" y="3457806"/>
            <a:ext cx="646206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4800" y="3520036"/>
            <a:ext cx="6993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/>
              <a:t>. </a:t>
            </a:r>
            <a:r>
              <a:rPr lang="en-US" altLang="ko-KR" smtClean="0"/>
              <a:t>SoapC.cpp</a:t>
            </a:r>
            <a:r>
              <a:rPr lang="ko-KR" altLang="en-US" smtClean="0"/>
              <a:t>에 </a:t>
            </a:r>
            <a:r>
              <a:rPr lang="en-US" altLang="ko-KR" dirty="0"/>
              <a:t>#include "</a:t>
            </a:r>
            <a:r>
              <a:rPr lang="en-US" altLang="ko-KR" dirty="0" err="1"/>
              <a:t>soapH.h</a:t>
            </a:r>
            <a:r>
              <a:rPr lang="en-US" altLang="ko-KR"/>
              <a:t>" </a:t>
            </a:r>
            <a:r>
              <a:rPr lang="ko-KR" altLang="en-US" smtClean="0"/>
              <a:t>추가</a:t>
            </a:r>
            <a:endParaRPr lang="en-US" altLang="ko-KR" smtClean="0"/>
          </a:p>
          <a:p>
            <a:r>
              <a:rPr lang="en-US" altLang="ko-KR"/>
              <a:t>#include</a:t>
            </a:r>
            <a:r>
              <a:rPr lang="en-US" altLang="ko-KR" b="1"/>
              <a:t> "LicenseSoap.nsmap"</a:t>
            </a:r>
            <a:endParaRPr 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8407" y="5955738"/>
            <a:ext cx="1173345" cy="167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97769" y="1555052"/>
            <a:ext cx="83455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* Main.cpp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파일은 사용자가 임의로 만든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cpp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파일 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9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6" y="799679"/>
            <a:ext cx="3648761" cy="2574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97237" y="799679"/>
            <a:ext cx="6993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stdsoap2.cpp</a:t>
            </a:r>
            <a:r>
              <a:rPr lang="ko-KR" altLang="en-US" dirty="0"/>
              <a:t>에 </a:t>
            </a:r>
            <a:r>
              <a:rPr lang="en-US" altLang="ko-KR" dirty="0"/>
              <a:t>#include "</a:t>
            </a:r>
            <a:r>
              <a:rPr lang="en-US" altLang="ko-KR" dirty="0" err="1"/>
              <a:t>soapH.h</a:t>
            </a:r>
            <a:r>
              <a:rPr lang="en-US" altLang="ko-KR" dirty="0"/>
              <a:t>"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0735" y="3123525"/>
            <a:ext cx="1342121" cy="1699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12848" y="814412"/>
            <a:ext cx="768590" cy="1809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2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2" y="795632"/>
            <a:ext cx="7048500" cy="2305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2" y="3339615"/>
            <a:ext cx="7143750" cy="32766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265660" y="1426705"/>
            <a:ext cx="2159416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65660" y="5496998"/>
            <a:ext cx="2159416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0035" y="2289883"/>
            <a:ext cx="670482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0034" y="5979850"/>
            <a:ext cx="945611" cy="3723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39107" y="3573721"/>
            <a:ext cx="4257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5. Request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Encrypt </a:t>
            </a:r>
            <a:r>
              <a:rPr lang="ko-KR" altLang="en-US" dirty="0" smtClean="0"/>
              <a:t>하므로 </a:t>
            </a:r>
            <a:endParaRPr lang="en-US" altLang="ko-KR" dirty="0" smtClean="0"/>
          </a:p>
          <a:p>
            <a:r>
              <a:rPr lang="en-US" altLang="ko-KR" dirty="0" smtClean="0"/>
              <a:t>IRSCipherLibV9.dll </a:t>
            </a:r>
            <a:r>
              <a:rPr lang="ko-KR" altLang="en-US" dirty="0" smtClean="0"/>
              <a:t>에 </a:t>
            </a:r>
            <a:r>
              <a:rPr lang="ko-KR" altLang="en-US" dirty="0"/>
              <a:t>대한 경로 추가</a:t>
            </a:r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39107" y="780374"/>
            <a:ext cx="4257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 Request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Encrypt </a:t>
            </a:r>
            <a:r>
              <a:rPr lang="ko-KR" altLang="en-US" dirty="0" smtClean="0"/>
              <a:t>하므로 </a:t>
            </a:r>
            <a:endParaRPr lang="en-US" altLang="ko-KR" dirty="0" smtClean="0"/>
          </a:p>
          <a:p>
            <a:r>
              <a:rPr lang="en-US" altLang="ko-KR" dirty="0" smtClean="0"/>
              <a:t>IRSCipherLibV9.dll</a:t>
            </a:r>
            <a:r>
              <a:rPr lang="ko-KR" altLang="en-US" dirty="0" smtClean="0"/>
              <a:t>에 대한 경로 추가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9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6" y="638764"/>
            <a:ext cx="6991350" cy="3314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6" y="4035529"/>
            <a:ext cx="7077075" cy="2686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92856" y="814337"/>
            <a:ext cx="4257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6. IRSCipherLibV9.lib </a:t>
            </a:r>
            <a:r>
              <a:rPr lang="ko-KR" altLang="en-US" dirty="0" smtClean="0"/>
              <a:t>추가</a:t>
            </a:r>
            <a:endParaRPr 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0361" y="3519873"/>
            <a:ext cx="670482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20119" y="1294564"/>
            <a:ext cx="1203846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20119" y="4726274"/>
            <a:ext cx="1810748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0228" y="4055429"/>
            <a:ext cx="787460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11504" y="6126990"/>
            <a:ext cx="1157162" cy="1928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92856" y="4333749"/>
            <a:ext cx="4257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하위 파일들을 </a:t>
            </a:r>
            <a:r>
              <a:rPr lang="en-US" altLang="ko-KR" dirty="0" err="1" smtClean="0"/>
              <a:t>NotUsing</a:t>
            </a:r>
            <a:r>
              <a:rPr lang="en-US" altLang="ko-KR" dirty="0" smtClean="0"/>
              <a:t> Precompiled Headers </a:t>
            </a:r>
            <a:r>
              <a:rPr lang="ko-KR" altLang="en-US" dirty="0" smtClean="0"/>
              <a:t>설정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79709" y="5004594"/>
            <a:ext cx="38174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stdsoap2.h</a:t>
            </a:r>
          </a:p>
          <a:p>
            <a:r>
              <a:rPr lang="en-US" sz="1200" dirty="0"/>
              <a:t>stdsoap2.cpp</a:t>
            </a:r>
          </a:p>
          <a:p>
            <a:r>
              <a:rPr lang="en-US" sz="1200" dirty="0" err="1"/>
              <a:t>soapH.h</a:t>
            </a:r>
            <a:endParaRPr lang="en-US" sz="1200" dirty="0"/>
          </a:p>
          <a:p>
            <a:r>
              <a:rPr lang="en-US" sz="1200" dirty="0"/>
              <a:t>soapC.cpp</a:t>
            </a:r>
          </a:p>
          <a:p>
            <a:r>
              <a:rPr lang="en-US" sz="1200" dirty="0" err="1" smtClean="0"/>
              <a:t>soapStub.h</a:t>
            </a:r>
            <a:endParaRPr lang="en-US" sz="1200" dirty="0" smtClean="0"/>
          </a:p>
          <a:p>
            <a:r>
              <a:rPr lang="en-US" sz="1200" dirty="0"/>
              <a:t>soapLicenseSoapProxy.cpp</a:t>
            </a:r>
          </a:p>
          <a:p>
            <a:r>
              <a:rPr lang="en-US" sz="1200" dirty="0" err="1"/>
              <a:t>soapLicenseSoapProxy.h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48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6" y="898694"/>
            <a:ext cx="6114384" cy="493441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419960" y="1652973"/>
            <a:ext cx="1536599" cy="1910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19961" y="2239375"/>
            <a:ext cx="1018440" cy="1910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69896" y="898694"/>
            <a:ext cx="5438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8. main.cpp 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soapLicenseSoapProxy.h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선언 하면 </a:t>
            </a:r>
            <a:r>
              <a:rPr lang="en-US" altLang="ko-KR" dirty="0" err="1" smtClean="0"/>
              <a:t>Gsoap</a:t>
            </a:r>
            <a:r>
              <a:rPr lang="ko-KR" altLang="en-US" dirty="0" smtClean="0"/>
              <a:t>을 사용 할 준비가 완료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669896" y="2948474"/>
            <a:ext cx="5438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9. main.cpp</a:t>
            </a:r>
            <a:r>
              <a:rPr lang="ko-KR" altLang="en-US" dirty="0" smtClean="0"/>
              <a:t>파일은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파일과 같은 폴더에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49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6" y="1230008"/>
            <a:ext cx="8562975" cy="2543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6" y="866775"/>
            <a:ext cx="2152650" cy="247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9276" y="4077160"/>
            <a:ext cx="753378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10. Server</a:t>
            </a:r>
            <a:r>
              <a:rPr lang="ko-KR" altLang="en-US" dirty="0" smtClean="0"/>
              <a:t>제품에 필요한 </a:t>
            </a:r>
            <a:r>
              <a:rPr lang="en-US" altLang="ko-KR" dirty="0" err="1" smtClean="0"/>
              <a:t>LicenseCheck</a:t>
            </a:r>
            <a:r>
              <a:rPr lang="ko-KR" altLang="en-US" dirty="0" smtClean="0"/>
              <a:t>하는 함수를 예시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m_chSoapURL</a:t>
            </a:r>
            <a:r>
              <a:rPr lang="en-US" altLang="ko-KR" sz="1400" dirty="0" smtClean="0"/>
              <a:t> = </a:t>
            </a:r>
            <a:r>
              <a:rPr lang="en-US" sz="1400" dirty="0"/>
              <a:t>http://veyrontest//license/license.asmx?wsdl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char_action</a:t>
            </a:r>
            <a:r>
              <a:rPr lang="en-US" altLang="ko-KR" sz="1400" dirty="0" smtClean="0"/>
              <a:t> = </a:t>
            </a:r>
            <a:r>
              <a:rPr lang="en-US" sz="1400" dirty="0"/>
              <a:t>http://</a:t>
            </a:r>
            <a:r>
              <a:rPr lang="en-US" sz="1400" dirty="0" smtClean="0"/>
              <a:t>tempuri.org/IsLicenseAvailable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Request = ACQMAN (</a:t>
            </a:r>
            <a:r>
              <a:rPr lang="ko-KR" altLang="en-US" sz="1400" dirty="0" smtClean="0"/>
              <a:t>체크 할 제품 이름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Resoponse</a:t>
            </a:r>
            <a:r>
              <a:rPr lang="en-US" altLang="ko-KR" sz="1400" dirty="0" smtClean="0"/>
              <a:t> = None (</a:t>
            </a:r>
            <a:r>
              <a:rPr lang="ko-KR" altLang="en-US" sz="1400" dirty="0" smtClean="0"/>
              <a:t>요청에 대한 메시지 반환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0820" y="1295400"/>
            <a:ext cx="5453280" cy="2185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1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 차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276" y="809203"/>
            <a:ext cx="6701124" cy="2384215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latin typeface="+mn-ea"/>
              </a:rPr>
              <a:t>▷ </a:t>
            </a:r>
            <a:r>
              <a:rPr lang="en-US" sz="1600" b="1" dirty="0" err="1">
                <a:latin typeface="+mn-ea"/>
              </a:rPr>
              <a:t>Soap</a:t>
            </a:r>
            <a:r>
              <a:rPr lang="en-US" sz="1600" dirty="0" err="1">
                <a:latin typeface="+mn-ea"/>
              </a:rPr>
              <a:t>xxx</a:t>
            </a:r>
            <a:r>
              <a:rPr lang="en-US" sz="1600" b="1" dirty="0" err="1">
                <a:latin typeface="+mn-ea"/>
              </a:rPr>
              <a:t>Proxy.h</a:t>
            </a:r>
            <a:r>
              <a:rPr lang="en-US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만들기</a:t>
            </a:r>
            <a:endParaRPr lang="en-US" sz="1600" b="1" dirty="0">
              <a:latin typeface="+mn-ea"/>
            </a:endParaRPr>
          </a:p>
          <a:p>
            <a:endParaRPr lang="en-US" altLang="ko-KR" sz="1600" b="1" dirty="0" smtClean="0">
              <a:latin typeface="+mn-ea"/>
            </a:endParaRPr>
          </a:p>
          <a:p>
            <a:r>
              <a:rPr lang="en-US" sz="1600" b="1" dirty="0">
                <a:latin typeface="+mn-ea"/>
              </a:rPr>
              <a:t>▷ Soap</a:t>
            </a:r>
            <a:r>
              <a:rPr lang="en-US" sz="1600" dirty="0">
                <a:latin typeface="+mn-ea"/>
              </a:rPr>
              <a:t>xxx</a:t>
            </a:r>
            <a:r>
              <a:rPr lang="en-US" sz="1600" b="1" dirty="0">
                <a:latin typeface="+mn-ea"/>
              </a:rPr>
              <a:t>Proxy.cpp </a:t>
            </a:r>
            <a:r>
              <a:rPr lang="ko-KR" altLang="en-US" sz="1600" b="1" dirty="0">
                <a:latin typeface="+mn-ea"/>
              </a:rPr>
              <a:t>만들기</a:t>
            </a:r>
            <a:endParaRPr lang="en-US" sz="1600" b="1" dirty="0">
              <a:latin typeface="+mn-ea"/>
            </a:endParaRPr>
          </a:p>
          <a:p>
            <a:endParaRPr lang="en-US" sz="1600" b="1" dirty="0" smtClean="0">
              <a:latin typeface="+mn-ea"/>
            </a:endParaRPr>
          </a:p>
          <a:p>
            <a:r>
              <a:rPr lang="en-US" sz="1600" b="1" dirty="0" smtClean="0">
                <a:latin typeface="+mn-ea"/>
              </a:rPr>
              <a:t>▷ </a:t>
            </a:r>
            <a:r>
              <a:rPr lang="ko-KR" altLang="en-US" sz="1600" b="1" dirty="0">
                <a:latin typeface="+mn-ea"/>
              </a:rPr>
              <a:t>샘플 프로젝트 예제 만들기</a:t>
            </a:r>
            <a:endParaRPr 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1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4131" y="2670371"/>
            <a:ext cx="7474863" cy="1513211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dirty="0" err="1" smtClean="0">
                <a:latin typeface="+mn-ea"/>
              </a:rPr>
              <a:t>Soap</a:t>
            </a:r>
            <a:r>
              <a:rPr lang="en-US" sz="3600" dirty="0" err="1" smtClean="0">
                <a:latin typeface="+mn-ea"/>
              </a:rPr>
              <a:t>xxx</a:t>
            </a:r>
            <a:r>
              <a:rPr lang="en-US" sz="3600" b="1" dirty="0" err="1" smtClean="0">
                <a:latin typeface="+mn-ea"/>
              </a:rPr>
              <a:t>Proxy.h</a:t>
            </a:r>
            <a:r>
              <a:rPr lang="en-US" sz="3600" b="1" dirty="0" smtClean="0">
                <a:latin typeface="+mn-ea"/>
              </a:rPr>
              <a:t> </a:t>
            </a:r>
            <a:r>
              <a:rPr lang="ko-KR" altLang="en-US" sz="3600" b="1" dirty="0" smtClean="0">
                <a:latin typeface="+mn-ea"/>
              </a:rPr>
              <a:t>만들기</a:t>
            </a:r>
            <a:endParaRPr 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61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5382" y="816724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</a:t>
            </a:r>
            <a:r>
              <a:rPr lang="en-US" dirty="0" smtClean="0"/>
              <a:t>gsoap_2.8.22\import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5244"/>
          <a:stretch/>
        </p:blipFill>
        <p:spPr>
          <a:xfrm>
            <a:off x="309277" y="1446082"/>
            <a:ext cx="4976086" cy="382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50" y="1446082"/>
            <a:ext cx="5046420" cy="382183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540114" y="81672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D:\gsoaptest</a:t>
            </a: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 bwMode="auto">
          <a:xfrm>
            <a:off x="4308140" y="1001390"/>
            <a:ext cx="4231974" cy="0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663473" y="816724"/>
            <a:ext cx="760653" cy="18466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+mn-ea"/>
              </a:rPr>
              <a:t>Copy Files</a:t>
            </a:r>
            <a:endParaRPr lang="en-US" sz="1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75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6504" y="80806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D:\gsoap_2.8.22\bin\win32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40114" y="81672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D:\gsoaptest</a:t>
            </a: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 bwMode="auto">
          <a:xfrm>
            <a:off x="4212687" y="992726"/>
            <a:ext cx="4327427" cy="8664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615747" y="816724"/>
            <a:ext cx="760653" cy="18466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+mn-ea"/>
              </a:rPr>
              <a:t>Copy Files</a:t>
            </a:r>
            <a:endParaRPr lang="en-US" sz="1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7" y="1370722"/>
            <a:ext cx="5193400" cy="1581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00" y="1370722"/>
            <a:ext cx="5446403" cy="8953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8" y="3765895"/>
            <a:ext cx="5193400" cy="7334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400" y="3708745"/>
            <a:ext cx="5781675" cy="790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296504" y="329088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D:\gsoap_2.8.22\bin\win32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540114" y="3299544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D:\gsoaptest</a:t>
            </a:r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 bwMode="auto">
          <a:xfrm>
            <a:off x="4212687" y="3475546"/>
            <a:ext cx="4327427" cy="8664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615747" y="3299544"/>
            <a:ext cx="760653" cy="184666"/>
          </a:xfrm>
          <a:prstGeom prst="rect">
            <a:avLst/>
          </a:prstGeom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+mn-ea"/>
              </a:rPr>
              <a:t>Copy Files</a:t>
            </a:r>
            <a:endParaRPr lang="en-US" sz="1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18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04" y="1007097"/>
            <a:ext cx="8551948" cy="5486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3728942" y="637765"/>
            <a:ext cx="8345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wsdl2h -s -o GsoapTest.h http://veyrontest/License/License.asmx?WSDL</a:t>
            </a:r>
            <a:endParaRPr 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40728" y="1464660"/>
            <a:ext cx="5856426" cy="203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682" y="2968674"/>
            <a:ext cx="339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프롬프트 명령어를 입력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cxnSp>
        <p:nvCxnSpPr>
          <p:cNvPr id="11" name="직선 화살표 연결선 10"/>
          <p:cNvCxnSpPr>
            <a:stCxn id="9" idx="0"/>
            <a:endCxn id="7" idx="1"/>
          </p:cNvCxnSpPr>
          <p:nvPr/>
        </p:nvCxnSpPr>
        <p:spPr bwMode="auto">
          <a:xfrm flipV="1">
            <a:off x="2045705" y="1566274"/>
            <a:ext cx="1695023" cy="1402400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3728942" y="6493497"/>
            <a:ext cx="83455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상위 화면처럼 똑같은 메시지가 출력되어야 정상적으로 동작 된 것으로 보임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67" y="1855725"/>
            <a:ext cx="6115050" cy="3867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350682" y="2968674"/>
            <a:ext cx="339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헤더파일 생성</a:t>
            </a:r>
            <a:endParaRPr lang="en-US" dirty="0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 bwMode="auto">
          <a:xfrm>
            <a:off x="2045705" y="3338006"/>
            <a:ext cx="2926258" cy="2214896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모서리가 둥근 직사각형 9"/>
          <p:cNvSpPr/>
          <p:nvPr/>
        </p:nvSpPr>
        <p:spPr>
          <a:xfrm>
            <a:off x="5060478" y="5444836"/>
            <a:ext cx="991187" cy="24567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13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4131" y="2670371"/>
            <a:ext cx="7474863" cy="1513211"/>
          </a:xfrm>
          <a:prstGeom prst="rect">
            <a:avLst/>
          </a:prstGeom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dirty="0" smtClean="0">
                <a:latin typeface="+mn-ea"/>
              </a:rPr>
              <a:t>Soap</a:t>
            </a:r>
            <a:r>
              <a:rPr lang="en-US" sz="3600" dirty="0" smtClean="0">
                <a:latin typeface="+mn-ea"/>
              </a:rPr>
              <a:t>xxx</a:t>
            </a:r>
            <a:r>
              <a:rPr lang="en-US" sz="3600" b="1" dirty="0" smtClean="0">
                <a:latin typeface="+mn-ea"/>
              </a:rPr>
              <a:t>Proxy.cpp </a:t>
            </a:r>
            <a:r>
              <a:rPr lang="ko-KR" altLang="en-US" sz="3600" b="1" dirty="0" smtClean="0">
                <a:latin typeface="+mn-ea"/>
              </a:rPr>
              <a:t>만들기</a:t>
            </a:r>
            <a:endParaRPr 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0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262"/>
          <a:stretch/>
        </p:blipFill>
        <p:spPr>
          <a:xfrm>
            <a:off x="4378949" y="1136569"/>
            <a:ext cx="698227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11569" y="767237"/>
            <a:ext cx="8345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soapcpp2 -i -C GsoapTest.h</a:t>
            </a:r>
            <a:endParaRPr 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78948" y="1457844"/>
            <a:ext cx="5856426" cy="203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971" y="1869260"/>
            <a:ext cx="339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프롬프트 명령어를 입력 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 bwMode="auto">
          <a:xfrm flipV="1">
            <a:off x="2306230" y="1559458"/>
            <a:ext cx="2072718" cy="309802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-432065" y="6596390"/>
            <a:ext cx="83455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상위 화면처럼 똑같은 메시지가 출력되어야 정상적으로 동작 된 것으로 보임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78948" y="3444016"/>
            <a:ext cx="5856426" cy="278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smtClean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971" y="4196237"/>
            <a:ext cx="3390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개발의 필요한 파일 생성</a:t>
            </a:r>
            <a:endParaRPr 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2047285" y="3590279"/>
            <a:ext cx="2331663" cy="545440"/>
          </a:xfrm>
          <a:prstGeom prst="straightConnector1">
            <a:avLst/>
          </a:prstGeom>
          <a:solidFill>
            <a:srgbClr val="FFFF00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8550656"/>
      </p:ext>
    </p:extLst>
  </p:cSld>
  <p:clrMapOvr>
    <a:masterClrMapping/>
  </p:clrMapOvr>
</p:sld>
</file>

<file path=ppt/theme/theme1.xml><?xml version="1.0" encoding="utf-8"?>
<a:theme xmlns:a="http://schemas.openxmlformats.org/drawingml/2006/main" name="4_INFINITT Healthca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66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FFFF00"/>
        </a:solidFill>
        <a:ln w="28575" cap="flat" cmpd="sng" algn="ctr">
          <a:solidFill>
            <a:srgbClr val="FF66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/>
      <a:bodyPr wrap="square" lIns="0" tIns="0" rIns="0" bIns="0" rtlCol="0" anchor="ctr">
        <a:noAutofit/>
      </a:bodyPr>
      <a:lstStyle>
        <a:defPPr>
          <a:defRPr sz="120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D530B8D5B5D324C81B27F536F44DECC" ma:contentTypeVersion="11" ma:contentTypeDescription="새 문서를 만듭니다." ma:contentTypeScope="" ma:versionID="01c65a1171f48b1eb6a8646d88bd2c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601494761ba88ba4d547abb6fd333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A4145-86D2-4210-95D8-EFAC552A179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B6061F-1423-4B46-B11C-66D14F31E0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B7732-58B2-41EB-B71C-69F80750A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Worklist SRS_Sample</Template>
  <TotalTime>12423</TotalTime>
  <Words>278</Words>
  <Application>Microsoft Office PowerPoint</Application>
  <PresentationFormat>와이드스크린</PresentationFormat>
  <Paragraphs>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Unicode MS</vt:lpstr>
      <vt:lpstr>굴림</vt:lpstr>
      <vt:lpstr>맑은 고딕</vt:lpstr>
      <vt:lpstr>Arial</vt:lpstr>
      <vt:lpstr>Wingdings</vt:lpstr>
      <vt:lpstr>4_INFINITT Healthcare PPT Template</vt:lpstr>
      <vt:lpstr>INFINITT GSoap통신 가이드</vt:lpstr>
      <vt:lpstr>목    차 </vt:lpstr>
      <vt:lpstr>PowerPoint 프레젠테이션</vt:lpstr>
      <vt:lpstr>1111</vt:lpstr>
      <vt:lpstr>1111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G7 Mammo Improvement</dc:title>
  <dc:creator>mskim</dc:creator>
  <cp:lastModifiedBy>김 민재</cp:lastModifiedBy>
  <cp:revision>473</cp:revision>
  <dcterms:created xsi:type="dcterms:W3CDTF">2016-04-06T01:58:34Z</dcterms:created>
  <dcterms:modified xsi:type="dcterms:W3CDTF">2020-06-03T08:52:13Z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0x0101009D530B8D5B5D324C81B27F536F44DECC</vt:lpwstr>
  </property>
</Properties>
</file>