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1212" r:id="rId2"/>
    <p:sldId id="1213" r:id="rId3"/>
    <p:sldId id="1214" r:id="rId4"/>
    <p:sldId id="1215" r:id="rId5"/>
    <p:sldId id="1216" r:id="rId6"/>
    <p:sldId id="1227" r:id="rId7"/>
    <p:sldId id="1230" r:id="rId8"/>
  </p:sldIdLst>
  <p:sldSz cx="9144000" cy="6858000" type="screen4x3"/>
  <p:notesSz cx="6834188" cy="99790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1" autoAdjust="0"/>
    <p:restoredTop sz="81441" autoAdjust="0"/>
  </p:normalViewPr>
  <p:slideViewPr>
    <p:cSldViewPr>
      <p:cViewPr varScale="1">
        <p:scale>
          <a:sx n="114" d="100"/>
          <a:sy n="114" d="100"/>
        </p:scale>
        <p:origin x="112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08" y="96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8F03AE-6FA0-4DA1-827C-395662D19D39}" type="datetimeFigureOut">
              <a:rPr lang="ko-KR" altLang="en-US"/>
              <a:pPr>
                <a:defRPr/>
              </a:pPr>
              <a:t>2021-09-24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3020E8C-AF9F-4DB0-97A1-E330621CFA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8E378F-F33D-4037-8DD2-EB7A7ADF515A}" type="datetimeFigureOut">
              <a:rPr lang="ko-KR" altLang="en-US"/>
              <a:pPr>
                <a:defRPr/>
              </a:pPr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47713"/>
            <a:ext cx="5967412" cy="4476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392113" y="5383213"/>
            <a:ext cx="6049962" cy="3927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2914650" y="9390063"/>
            <a:ext cx="952500" cy="3159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E5692A3-B309-4501-86F2-B57D752579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lnSpc>
        <a:spcPct val="150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휴먼명조" pitchFamily="2" charset="-127"/>
        <a:ea typeface="휴먼명조" pitchFamily="2" charset="-127"/>
        <a:cs typeface="+mn-cs"/>
      </a:defRPr>
    </a:lvl1pPr>
    <a:lvl2pPr marL="457200" algn="l" rtl="0" eaLnBrk="0" fontAlgn="base" latinLnBrk="1" hangingPunct="0">
      <a:lnSpc>
        <a:spcPct val="150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휴먼명조" pitchFamily="2" charset="-127"/>
        <a:ea typeface="휴먼명조" pitchFamily="2" charset="-127"/>
        <a:cs typeface="+mn-cs"/>
      </a:defRPr>
    </a:lvl2pPr>
    <a:lvl3pPr marL="914400" algn="l" rtl="0" eaLnBrk="0" fontAlgn="base" latinLnBrk="1" hangingPunct="0">
      <a:lnSpc>
        <a:spcPct val="150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휴먼명조" pitchFamily="2" charset="-127"/>
        <a:ea typeface="휴먼명조" pitchFamily="2" charset="-127"/>
        <a:cs typeface="+mn-cs"/>
      </a:defRPr>
    </a:lvl3pPr>
    <a:lvl4pPr marL="1371600" algn="l" rtl="0" eaLnBrk="0" fontAlgn="base" latinLnBrk="1" hangingPunct="0">
      <a:lnSpc>
        <a:spcPct val="150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휴먼명조" pitchFamily="2" charset="-127"/>
        <a:ea typeface="휴먼명조" pitchFamily="2" charset="-127"/>
        <a:cs typeface="+mn-cs"/>
      </a:defRPr>
    </a:lvl4pPr>
    <a:lvl5pPr marL="1828800" algn="l" rtl="0" eaLnBrk="0" fontAlgn="base" latinLnBrk="1" hangingPunct="0">
      <a:lnSpc>
        <a:spcPct val="150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휴먼명조" pitchFamily="2" charset="-127"/>
        <a:ea typeface="휴먼명조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invGray">
          <a:xfrm>
            <a:off x="-7938" y="4509120"/>
            <a:ext cx="9153526" cy="1103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29" name="제목 1"/>
          <p:cNvSpPr>
            <a:spLocks noGrp="1"/>
          </p:cNvSpPr>
          <p:nvPr>
            <p:ph type="title" hasCustomPrompt="1"/>
          </p:nvPr>
        </p:nvSpPr>
        <p:spPr>
          <a:xfrm>
            <a:off x="1475656" y="4593388"/>
            <a:ext cx="6363816" cy="81230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/>
              <a:t>JSX</a:t>
            </a:r>
            <a:endParaRPr lang="ko-KR" altLang="en-US" dirty="0"/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invGray">
          <a:xfrm>
            <a:off x="2195736" y="5494078"/>
            <a:ext cx="4680520" cy="5299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kumimoji="0" lang="ko-KR" altLang="en-US"/>
              <a:t>한국소프트웨어산업</a:t>
            </a:r>
            <a:r>
              <a:rPr kumimoji="0" lang="ko-KR" altLang="en-US" baseline="0"/>
              <a:t>협회 </a:t>
            </a:r>
            <a:r>
              <a:rPr kumimoji="0" lang="en-US" altLang="ko-KR" baseline="0"/>
              <a:t>– </a:t>
            </a:r>
            <a:r>
              <a:rPr kumimoji="0" lang="ko-KR" altLang="en-US" baseline="0" err="1"/>
              <a:t>신용권</a:t>
            </a:r>
            <a:r>
              <a:rPr kumimoji="0" lang="ko-KR" altLang="en-US" baseline="0"/>
              <a:t> </a:t>
            </a: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196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5000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24"/>
            <a:ext cx="9143999" cy="50004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18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784976" cy="561662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v"/>
              <a:defRPr sz="2000" baseline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defRPr>
            </a:lvl1pPr>
            <a:lvl2pPr marL="800100" indent="-342900">
              <a:buFont typeface="Wingdings" pitchFamily="2" charset="2"/>
              <a:buChar char="Ø"/>
              <a:defRPr sz="1600" baseline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200150" indent="-285750">
              <a:buFont typeface="Wingdings" pitchFamily="2" charset="2"/>
              <a:buChar char="l"/>
              <a:defRPr sz="14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371600" indent="0">
              <a:buFont typeface="Wingdings" pitchFamily="2" charset="2"/>
              <a:buNone/>
              <a:defRPr sz="1200" b="1"/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  <a:endParaRPr lang="en-US" altLang="ko-KR"/>
          </a:p>
          <a:p>
            <a:pPr lvl="2"/>
            <a:r>
              <a:rPr lang="ko-KR" altLang="en-US"/>
              <a:t>셋째 주순</a:t>
            </a:r>
            <a:endParaRPr lang="en-US" altLang="ko-KR"/>
          </a:p>
          <a:p>
            <a:pPr lvl="3"/>
            <a:r>
              <a:rPr lang="en-US" altLang="ko-KR"/>
              <a:t>- </a:t>
            </a:r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2649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00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732588" y="2603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973203" y="7938"/>
            <a:ext cx="18774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한국소프트웨어산업협회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4"/>
            <a:ext cx="9144000" cy="50004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784976" cy="561662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v"/>
              <a:defRPr sz="1800" baseline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defRPr>
            </a:lvl1pPr>
            <a:lvl2pPr marL="800100" indent="-342900">
              <a:buFont typeface="Wingdings" pitchFamily="2" charset="2"/>
              <a:buChar char="Ø"/>
              <a:defRPr sz="1600" baseline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2pPr>
            <a:lvl3pPr marL="1257300" indent="-342900">
              <a:buFont typeface="Wingdings" pitchFamily="2" charset="2"/>
              <a:buChar char="l"/>
              <a:defRPr sz="14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>
              <a:defRPr sz="1200" b="1"/>
            </a:lvl4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282357-B39E-4256-B6CC-B06C9BD4BDFD}"/>
              </a:ext>
            </a:extLst>
          </p:cNvPr>
          <p:cNvCxnSpPr/>
          <p:nvPr userDrawn="1"/>
        </p:nvCxnSpPr>
        <p:spPr>
          <a:xfrm>
            <a:off x="0" y="645318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EF4D38-F4F4-448D-960E-7ECAEFC24D38}"/>
              </a:ext>
            </a:extLst>
          </p:cNvPr>
          <p:cNvSpPr txBox="1"/>
          <p:nvPr userDrawn="1"/>
        </p:nvSpPr>
        <p:spPr>
          <a:xfrm>
            <a:off x="34925" y="6495742"/>
            <a:ext cx="1008683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>
                <a:solidFill>
                  <a:srgbClr val="0070C0"/>
                </a:solidFill>
                <a:latin typeface="+mn-lt"/>
                <a:ea typeface="+mn-ea"/>
              </a:rPr>
              <a:t>관련예제</a:t>
            </a:r>
            <a:r>
              <a:rPr kumimoji="0" lang="en-US" altLang="ko-KR" sz="1400" b="1">
                <a:solidFill>
                  <a:srgbClr val="0070C0"/>
                </a:solidFill>
                <a:latin typeface="+mn-lt"/>
                <a:ea typeface="+mn-ea"/>
              </a:rPr>
              <a:t>:</a:t>
            </a:r>
            <a:endParaRPr kumimoji="0" lang="ko-KR" altLang="en-US" sz="1400" b="1">
              <a:solidFill>
                <a:srgbClr val="0070C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5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619250" y="4437063"/>
            <a:ext cx="5397500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Thank You !</a:t>
            </a:r>
            <a:endParaRPr lang="ko-KR" altLang="en-US" sz="4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827088"/>
            <a:ext cx="3810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825500"/>
            <a:ext cx="2714625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23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database/technologies/oracle-database-software-downloads.html#19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27292-6B20-4280-8923-DE14F97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오라클 설치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EA9CB-2A6C-4DFB-B2A1-E0C788637E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/>
              <a:t>오라클 설치 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Oracle Database 19c </a:t>
            </a:r>
            <a:r>
              <a:rPr lang="ko-KR" altLang="en-US"/>
              <a:t>설치</a:t>
            </a:r>
            <a:endParaRPr lang="en-US" altLang="ko-KR"/>
          </a:p>
          <a:p>
            <a:pPr lvl="2"/>
            <a:r>
              <a:rPr lang="en-US" altLang="ko-KR">
                <a:hlinkClick r:id="rId2"/>
              </a:rPr>
              <a:t>https://www.oracle.com/database/technologies/oracle-database-software-downloads.html#19c</a:t>
            </a:r>
            <a:endParaRPr lang="en-US" altLang="ko-KR"/>
          </a:p>
          <a:p>
            <a:pPr lvl="3"/>
            <a:endParaRPr lang="en-US" altLang="ko-KR"/>
          </a:p>
          <a:p>
            <a:pPr lvl="3"/>
            <a:r>
              <a:rPr lang="en-US" altLang="ko-KR"/>
              <a:t>WINDOWS.X64_193000_db_home.zip</a:t>
            </a:r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2"/>
            <a:r>
              <a:rPr lang="en-US" altLang="ko-KR"/>
              <a:t>C:\Oracle </a:t>
            </a:r>
            <a:r>
              <a:rPr lang="ko-KR" altLang="en-US"/>
              <a:t>폴더 생성하고 다음 폴더가 나오도록 압축해제</a:t>
            </a:r>
            <a:endParaRPr lang="en-US" altLang="ko-KR"/>
          </a:p>
          <a:p>
            <a:pPr lvl="3"/>
            <a:r>
              <a:rPr lang="en-US" altLang="ko-KR"/>
              <a:t>WINDOWS.X64_193000_db_home </a:t>
            </a:r>
          </a:p>
          <a:p>
            <a:pPr lvl="3"/>
            <a:endParaRPr lang="en-US" altLang="ko-KR"/>
          </a:p>
          <a:p>
            <a:pPr lvl="2"/>
            <a:r>
              <a:rPr lang="en-US" altLang="ko-KR"/>
              <a:t>C:\Oracle\WINDOWS.X64_193000_db_home\setup.exe </a:t>
            </a:r>
            <a:r>
              <a:rPr lang="ko-KR" altLang="en-US"/>
              <a:t>실행</a:t>
            </a:r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627E4B-884E-4FB9-ABDB-FC24AB73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67" y="2116001"/>
            <a:ext cx="4231521" cy="7766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A6794-7639-49D0-8F74-176FC719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28" y="4221088"/>
            <a:ext cx="2450113" cy="18484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5B4D2C-6BAA-4D32-99EB-46D28224B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822" y="4221088"/>
            <a:ext cx="2450113" cy="18484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87FE7B-057E-44B1-BDBB-0DD88A474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155" y="4221087"/>
            <a:ext cx="2450113" cy="18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27292-6B20-4280-8923-DE14F97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오라클 설치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EA9CB-2A6C-4DFB-B2A1-E0C788637E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2"/>
            <a:r>
              <a:rPr lang="ko-KR" altLang="en-US"/>
              <a:t>일반 설치 구성</a:t>
            </a:r>
            <a:endParaRPr lang="en-US" altLang="ko-KR"/>
          </a:p>
          <a:p>
            <a:pPr lvl="3"/>
            <a:r>
              <a:rPr lang="en-US" altLang="ko-KR"/>
              <a:t>Oracle</a:t>
            </a:r>
            <a:r>
              <a:rPr lang="ko-KR" altLang="en-US"/>
              <a:t> </a:t>
            </a:r>
            <a:r>
              <a:rPr lang="en-US" altLang="ko-KR"/>
              <a:t>Base:</a:t>
            </a:r>
            <a:r>
              <a:rPr lang="ko-KR" altLang="en-US"/>
              <a:t> </a:t>
            </a:r>
            <a:r>
              <a:rPr lang="en-US" altLang="ko-KR"/>
              <a:t>C:\Oracle</a:t>
            </a:r>
          </a:p>
          <a:p>
            <a:pPr lvl="3"/>
            <a:r>
              <a:rPr lang="ko-KR" altLang="en-US"/>
              <a:t>비밀번호</a:t>
            </a:r>
            <a:r>
              <a:rPr lang="en-US" altLang="ko-KR"/>
              <a:t>: oracle</a:t>
            </a:r>
          </a:p>
          <a:p>
            <a:pPr lvl="3"/>
            <a:r>
              <a:rPr lang="ko-KR" altLang="en-US"/>
              <a:t>컨테이너 데이터베이스로 생성 체크 해제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05F63-E1D3-4278-933B-85E28AAE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05133"/>
            <a:ext cx="4608512" cy="31161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055A02-E147-4448-91AB-D01A63CA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48" y="2324828"/>
            <a:ext cx="2798135" cy="10383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D3F785C-5178-4EAB-A2DD-73186C599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77" y="3631085"/>
            <a:ext cx="4067392" cy="27502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E50287-4EC7-4CC4-82EF-01495F91C827}"/>
              </a:ext>
            </a:extLst>
          </p:cNvPr>
          <p:cNvSpPr/>
          <p:nvPr/>
        </p:nvSpPr>
        <p:spPr>
          <a:xfrm>
            <a:off x="2267744" y="3683476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5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27292-6B20-4280-8923-DE14F97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오라클 설치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EA9CB-2A6C-4DFB-B2A1-E0C788637E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2"/>
            <a:r>
              <a:rPr lang="ko-KR" altLang="en-US"/>
              <a:t>제품 설치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1"/>
            <a:r>
              <a:rPr lang="ko-KR" altLang="en-US"/>
              <a:t>원격 접속을 위한 설정</a:t>
            </a:r>
            <a:endParaRPr lang="en-US" altLang="ko-KR"/>
          </a:p>
          <a:p>
            <a:pPr lvl="2"/>
            <a:r>
              <a:rPr lang="ko-KR" altLang="en-US"/>
              <a:t>시작 메뉴 </a:t>
            </a:r>
            <a:r>
              <a:rPr lang="en-US" altLang="ko-KR"/>
              <a:t>&gt; Oracle – OraDB19Home1 &gt; Net Configuration Assistant</a:t>
            </a:r>
          </a:p>
          <a:p>
            <a:pPr lvl="2"/>
            <a:r>
              <a:rPr lang="ko-KR" altLang="en-US"/>
              <a:t>리스너 구성 </a:t>
            </a:r>
            <a:r>
              <a:rPr lang="en-US" altLang="ko-KR"/>
              <a:t>&gt; </a:t>
            </a:r>
            <a:r>
              <a:rPr lang="ko-KR" altLang="en-US"/>
              <a:t>재구성 </a:t>
            </a:r>
            <a:r>
              <a:rPr lang="en-US" altLang="ko-KR"/>
              <a:t>&gt; LISTENER &gt; </a:t>
            </a:r>
            <a:r>
              <a:rPr lang="ko-KR" altLang="en-US"/>
              <a:t>정지하고 수정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&gt; </a:t>
            </a:r>
            <a:r>
              <a:rPr lang="ko-KR" altLang="en-US"/>
              <a:t>다음</a:t>
            </a:r>
            <a:endParaRPr lang="en-US" altLang="ko-KR"/>
          </a:p>
          <a:p>
            <a:pPr lvl="2"/>
            <a:r>
              <a:rPr lang="ko-KR" altLang="en-US"/>
              <a:t>표준 포트 번호 </a:t>
            </a:r>
            <a:r>
              <a:rPr lang="en-US" altLang="ko-KR"/>
              <a:t>1521 </a:t>
            </a:r>
            <a:r>
              <a:rPr lang="ko-KR" altLang="en-US"/>
              <a:t>사용 </a:t>
            </a:r>
            <a:r>
              <a:rPr lang="en-US" altLang="ko-KR"/>
              <a:t>&gt; </a:t>
            </a:r>
            <a:r>
              <a:rPr lang="ko-KR" altLang="en-US"/>
              <a:t>다른 리스너 구성 </a:t>
            </a:r>
            <a:r>
              <a:rPr lang="en-US" altLang="ko-KR"/>
              <a:t>(</a:t>
            </a:r>
            <a:r>
              <a:rPr lang="ko-KR" altLang="en-US"/>
              <a:t>아니오</a:t>
            </a:r>
            <a:r>
              <a:rPr lang="en-US" altLang="ko-KR"/>
              <a:t>) &gt; </a:t>
            </a:r>
            <a:r>
              <a:rPr lang="ko-KR" altLang="en-US"/>
              <a:t>다음 </a:t>
            </a:r>
            <a:r>
              <a:rPr lang="en-US" altLang="ko-KR"/>
              <a:t>&gt; </a:t>
            </a:r>
            <a:r>
              <a:rPr lang="ko-KR" altLang="en-US"/>
              <a:t>다음 </a:t>
            </a:r>
            <a:r>
              <a:rPr lang="en-US" altLang="ko-KR"/>
              <a:t>&gt; </a:t>
            </a:r>
            <a:r>
              <a:rPr lang="ko-KR" altLang="en-US"/>
              <a:t>완료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관리자</a:t>
            </a:r>
            <a:r>
              <a:rPr lang="en-US" altLang="ko-KR"/>
              <a:t>)</a:t>
            </a:r>
            <a:r>
              <a:rPr lang="ko-KR" altLang="en-US"/>
              <a:t>계정 비밀번호 만료기간 해제</a:t>
            </a:r>
            <a:r>
              <a:rPr lang="en-US" altLang="ko-KR"/>
              <a:t> (</a:t>
            </a:r>
            <a:r>
              <a:rPr lang="ko-KR" altLang="en-US"/>
              <a:t>기본 </a:t>
            </a:r>
            <a:r>
              <a:rPr lang="en-US" altLang="ko-KR"/>
              <a:t>180</a:t>
            </a:r>
            <a:r>
              <a:rPr lang="ko-KR" altLang="en-US"/>
              <a:t>일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sqlplus / as sysdba</a:t>
            </a:r>
          </a:p>
          <a:p>
            <a:pPr lvl="2"/>
            <a:r>
              <a:rPr lang="ko-KR" altLang="en-US"/>
              <a:t>만료기간 확인</a:t>
            </a:r>
            <a:r>
              <a:rPr lang="en-US" altLang="ko-KR"/>
              <a:t>:</a:t>
            </a:r>
          </a:p>
          <a:p>
            <a:pPr lvl="3"/>
            <a:r>
              <a:rPr lang="en-US" altLang="ko-KR"/>
              <a:t>select * from dba_profiles where profile='DEFAULT' and resource_name='PASSWORD_LIFE_TIME'; </a:t>
            </a:r>
          </a:p>
          <a:p>
            <a:pPr lvl="2"/>
            <a:r>
              <a:rPr lang="ko-KR" altLang="en-US"/>
              <a:t>제한 없음으로 변경</a:t>
            </a:r>
            <a:endParaRPr lang="en-US" altLang="ko-KR"/>
          </a:p>
          <a:p>
            <a:pPr lvl="3"/>
            <a:r>
              <a:rPr lang="en-US" altLang="ko-KR"/>
              <a:t>alter profile default limit password_life_time unlimited;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860A41-1828-40FE-98C3-A3E83D17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5" y="1109246"/>
            <a:ext cx="2259296" cy="1527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9E5877-ABE2-47CF-892F-E95F44E0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03" y="1111002"/>
            <a:ext cx="2292853" cy="15503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015A87-C063-4241-A4FF-B3891277A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09246"/>
            <a:ext cx="2215459" cy="15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27292-6B20-4280-8923-DE14F97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오라클 설치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EA9CB-2A6C-4DFB-B2A1-E0C788637E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/>
              <a:t>오라클 설정</a:t>
            </a:r>
            <a:endParaRPr lang="en-US" altLang="ko-KR"/>
          </a:p>
          <a:p>
            <a:pPr lvl="1"/>
            <a:r>
              <a:rPr lang="ko-KR" altLang="en-US"/>
              <a:t>관리자</a:t>
            </a:r>
            <a:r>
              <a:rPr lang="en-US" altLang="ko-KR"/>
              <a:t>(sys) </a:t>
            </a:r>
            <a:r>
              <a:rPr lang="ko-KR" altLang="en-US"/>
              <a:t>계정으로 로그인</a:t>
            </a:r>
            <a:endParaRPr lang="en-US" altLang="ko-KR"/>
          </a:p>
          <a:p>
            <a:pPr lvl="2"/>
            <a:r>
              <a:rPr lang="ko-KR" altLang="en-US"/>
              <a:t>관리자</a:t>
            </a:r>
            <a:r>
              <a:rPr lang="en-US" altLang="ko-KR"/>
              <a:t>(sys) </a:t>
            </a:r>
            <a:r>
              <a:rPr lang="ko-KR" altLang="en-US"/>
              <a:t>계정으로 접속</a:t>
            </a:r>
            <a:endParaRPr lang="en-US" altLang="ko-KR"/>
          </a:p>
          <a:p>
            <a:pPr lvl="3"/>
            <a:r>
              <a:rPr lang="en-US" altLang="ko-KR"/>
              <a:t>SQL Developer &gt; </a:t>
            </a:r>
            <a:r>
              <a:rPr lang="ko-KR" altLang="en-US"/>
              <a:t>보기 </a:t>
            </a:r>
            <a:r>
              <a:rPr lang="en-US" altLang="ko-KR"/>
              <a:t>&gt; DBA</a:t>
            </a:r>
          </a:p>
          <a:p>
            <a:pPr lvl="3"/>
            <a:r>
              <a:rPr lang="en-US" altLang="ko-KR"/>
              <a:t>[+]</a:t>
            </a:r>
            <a:r>
              <a:rPr lang="ko-KR" altLang="en-US"/>
              <a:t> 버튼 </a:t>
            </a:r>
            <a:r>
              <a:rPr lang="en-US" altLang="ko-KR"/>
              <a:t>&gt; [+] </a:t>
            </a:r>
            <a:r>
              <a:rPr lang="ko-KR" altLang="en-US"/>
              <a:t>버튼</a:t>
            </a:r>
            <a:endParaRPr lang="en-US" altLang="ko-KR"/>
          </a:p>
          <a:p>
            <a:pPr lvl="2"/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803015-411C-4E81-ABA2-6998E08F6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29" y="2334146"/>
            <a:ext cx="4899253" cy="3672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AC6562-9B2F-4F2C-BBA4-F4FF7661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56377"/>
            <a:ext cx="2448272" cy="890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C0A960-0ECB-4936-926A-13BB79BD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13648"/>
            <a:ext cx="2520280" cy="15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2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27292-6B20-4280-8923-DE14F97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오라클 설치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EA9CB-2A6C-4DFB-B2A1-E0C788637E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Users </a:t>
            </a:r>
            <a:r>
              <a:rPr lang="ko-KR" altLang="en-US"/>
              <a:t>테이블 스페이스 확장</a:t>
            </a:r>
            <a:endParaRPr lang="en-US" altLang="ko-KR"/>
          </a:p>
          <a:p>
            <a:pPr lvl="2"/>
            <a:r>
              <a:rPr lang="ko-KR" altLang="en-US"/>
              <a:t>많은 양의 데이터를 저장하기 위해서 필요</a:t>
            </a:r>
            <a:endParaRPr lang="en-US" altLang="ko-KR"/>
          </a:p>
          <a:p>
            <a:pPr lvl="3"/>
            <a:r>
              <a:rPr lang="en-US" altLang="ko-KR"/>
              <a:t>sys </a:t>
            </a:r>
            <a:r>
              <a:rPr lang="ko-KR" altLang="en-US"/>
              <a:t>접속 </a:t>
            </a:r>
            <a:r>
              <a:rPr lang="en-US" altLang="ko-KR"/>
              <a:t>&gt; </a:t>
            </a:r>
            <a:r>
              <a:rPr lang="ko-KR" altLang="en-US"/>
              <a:t>저장 영역 </a:t>
            </a:r>
            <a:r>
              <a:rPr lang="en-US" altLang="ko-KR"/>
              <a:t>&gt; </a:t>
            </a:r>
            <a:r>
              <a:rPr lang="ko-KR" altLang="en-US"/>
              <a:t>테이블 스페이스</a:t>
            </a:r>
            <a:endParaRPr lang="en-US" altLang="ko-KR"/>
          </a:p>
          <a:p>
            <a:pPr lvl="3"/>
            <a:r>
              <a:rPr lang="en-US" altLang="ko-KR"/>
              <a:t>USERS &gt; </a:t>
            </a:r>
            <a:r>
              <a:rPr lang="ko-KR" altLang="en-US"/>
              <a:t>마우스 우 클릭 </a:t>
            </a:r>
            <a:r>
              <a:rPr lang="en-US" altLang="ko-KR"/>
              <a:t>&gt; </a:t>
            </a:r>
            <a:r>
              <a:rPr lang="ko-KR" altLang="en-US"/>
              <a:t>편집</a:t>
            </a:r>
            <a:endParaRPr lang="en-US" altLang="ko-KR"/>
          </a:p>
          <a:p>
            <a:pPr lvl="3"/>
            <a:r>
              <a:rPr lang="en-US" altLang="ko-KR"/>
              <a:t>[+] </a:t>
            </a:r>
            <a:r>
              <a:rPr lang="ko-KR" altLang="en-US"/>
              <a:t>버튼</a:t>
            </a:r>
            <a:endParaRPr lang="en-US" altLang="ko-KR"/>
          </a:p>
          <a:p>
            <a:pPr lvl="3"/>
            <a:r>
              <a:rPr lang="en-US" altLang="ko-KR"/>
              <a:t>USERS02.DBF</a:t>
            </a:r>
            <a:r>
              <a:rPr lang="ko-KR" altLang="en-US"/>
              <a:t>와 </a:t>
            </a:r>
            <a:r>
              <a:rPr lang="en-US" altLang="ko-KR"/>
              <a:t>USERS03.DBF </a:t>
            </a:r>
            <a:r>
              <a:rPr lang="ko-KR" altLang="en-US"/>
              <a:t>파일을 </a:t>
            </a:r>
            <a:r>
              <a:rPr lang="en-US" altLang="ko-KR"/>
              <a:t>USERS01.DBF</a:t>
            </a:r>
            <a:r>
              <a:rPr lang="ko-KR" altLang="en-US"/>
              <a:t>와 유사하게 다음과 같이 생성한다</a:t>
            </a:r>
            <a:r>
              <a:rPr lang="en-US" altLang="ko-KR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C28DA1-B4A3-4E5C-848C-3FCFCCC6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00" y="2366721"/>
            <a:ext cx="5285655" cy="37985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E095F5-3BD3-4ED2-B24F-56ED7E42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88313"/>
            <a:ext cx="2194931" cy="37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8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27292-6B20-4280-8923-DE14F97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오라클 설치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EA9CB-2A6C-4DFB-B2A1-E0C788637E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/>
              <a:t>오라클에서 제공하는 학습용 계정 활성화</a:t>
            </a:r>
            <a:endParaRPr lang="en-US" altLang="ko-KR"/>
          </a:p>
          <a:p>
            <a:pPr lvl="2"/>
            <a:r>
              <a:rPr lang="en-US" altLang="ko-KR"/>
              <a:t>HR(Human Resources) </a:t>
            </a:r>
            <a:r>
              <a:rPr lang="ko-KR" altLang="en-US"/>
              <a:t>계정 </a:t>
            </a:r>
            <a:endParaRPr lang="en-US" altLang="ko-KR"/>
          </a:p>
          <a:p>
            <a:pPr lvl="3"/>
            <a:r>
              <a:rPr lang="ko-KR" altLang="en-US"/>
              <a:t>회사의 인적 자원에 대한 정보 스키마를 제공</a:t>
            </a:r>
            <a:endParaRPr lang="en-US" altLang="ko-KR"/>
          </a:p>
          <a:p>
            <a:pPr lvl="3"/>
            <a:r>
              <a:rPr lang="ko-KR" altLang="en-US"/>
              <a:t>오라클 설치시에 비활성화 되어 있음</a:t>
            </a:r>
            <a:endParaRPr lang="en-US" altLang="ko-KR"/>
          </a:p>
          <a:p>
            <a:pPr lvl="3"/>
            <a:r>
              <a:rPr lang="ko-KR" altLang="en-US"/>
              <a:t>다음과 같이 편집해서 활성화한다</a:t>
            </a:r>
            <a:r>
              <a:rPr lang="en-US" altLang="ko-KR"/>
              <a:t>. (</a:t>
            </a:r>
            <a:r>
              <a:rPr lang="ko-KR" altLang="en-US"/>
              <a:t>비빌번호</a:t>
            </a:r>
            <a:r>
              <a:rPr lang="en-US" altLang="ko-KR"/>
              <a:t>: hr, </a:t>
            </a:r>
            <a:r>
              <a:rPr lang="ko-KR" altLang="en-US"/>
              <a:t>체크 모드 해제</a:t>
            </a:r>
            <a:r>
              <a:rPr lang="en-US" altLang="ko-KR"/>
              <a:t>)</a:t>
            </a:r>
          </a:p>
          <a:p>
            <a:pPr marL="1371600" lvl="3" indent="0">
              <a:buNone/>
            </a:pPr>
            <a:endParaRPr lang="en-US" altLang="ko-KR"/>
          </a:p>
          <a:p>
            <a:pPr lvl="3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65DDBF-3E84-44C9-87E8-63B36405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2314752" cy="41764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D478A3-1CF3-48D8-B8D5-99F2752B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384" y="2060848"/>
            <a:ext cx="533421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27292-6B20-4280-8923-DE14F97C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오라클 설치 및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EA9CB-2A6C-4DFB-B2A1-E0C788637E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2"/>
            <a:r>
              <a:rPr lang="en-US" altLang="ko-KR"/>
              <a:t>HR(Human Resources) </a:t>
            </a:r>
            <a:r>
              <a:rPr lang="ko-KR" altLang="en-US"/>
              <a:t>계정으로 접속</a:t>
            </a:r>
            <a:endParaRPr lang="en-US" altLang="ko-KR"/>
          </a:p>
          <a:p>
            <a:pPr marL="1371600" lvl="3" indent="0">
              <a:buNone/>
            </a:pPr>
            <a:endParaRPr lang="en-US" altLang="ko-KR"/>
          </a:p>
          <a:p>
            <a:pPr lvl="3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B7AFC-1D16-4E2A-B33C-97778B29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24744"/>
            <a:ext cx="6347692" cy="42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638940</TotalTime>
  <Words>325</Words>
  <Application>Microsoft Office PowerPoint</Application>
  <PresentationFormat>화면 슬라이드 쇼(4:3)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굴림</vt:lpstr>
      <vt:lpstr>맑은 고딕</vt:lpstr>
      <vt:lpstr>휴먼명조</vt:lpstr>
      <vt:lpstr>Arial</vt:lpstr>
      <vt:lpstr>Wingdings</vt:lpstr>
      <vt:lpstr>Office 테마</vt:lpstr>
      <vt:lpstr>오라클 설치 및 설정</vt:lpstr>
      <vt:lpstr>오라클 설치 및 설정</vt:lpstr>
      <vt:lpstr>오라클 설치 및 설정</vt:lpstr>
      <vt:lpstr>오라클 설치 및 설정</vt:lpstr>
      <vt:lpstr>오라클 설치 및 설정</vt:lpstr>
      <vt:lpstr>오라클 설치 및 설정</vt:lpstr>
      <vt:lpstr>오라클 설치 및 설정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2.0</dc:title>
  <dc:creator>Microsoft Corporation</dc:creator>
  <cp:lastModifiedBy>COM</cp:lastModifiedBy>
  <cp:revision>5519</cp:revision>
  <cp:lastPrinted>2013-05-28T02:54:53Z</cp:lastPrinted>
  <dcterms:created xsi:type="dcterms:W3CDTF">2006-10-05T04:04:58Z</dcterms:created>
  <dcterms:modified xsi:type="dcterms:W3CDTF">2021-09-23T23:55:58Z</dcterms:modified>
</cp:coreProperties>
</file>