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4" r:id="rId7"/>
    <p:sldId id="262" r:id="rId8"/>
    <p:sldId id="281" r:id="rId9"/>
    <p:sldId id="282" r:id="rId10"/>
    <p:sldId id="283" r:id="rId11"/>
    <p:sldId id="284" r:id="rId12"/>
    <p:sldId id="285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B63"/>
    <a:srgbClr val="FFDEB7"/>
    <a:srgbClr val="039ABD"/>
    <a:srgbClr val="C2F1FE"/>
    <a:srgbClr val="02576C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849" autoAdjust="0"/>
  </p:normalViewPr>
  <p:slideViewPr>
    <p:cSldViewPr snapToGrid="0" showGuides="1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685" y="-153977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728421" y="781115"/>
            <a:ext cx="115453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Decorator Pattern</a:t>
            </a:r>
            <a:r>
              <a:rPr lang="en-US" altLang="ko-KR" sz="11500" b="1" dirty="0" smtClean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4595247" y="4560118"/>
            <a:ext cx="7157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조 발표자 </a:t>
            </a:r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4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이재후</a:t>
            </a:r>
            <a:endParaRPr lang="en-US" altLang="ko-KR" sz="4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조원</a:t>
            </a:r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권다솔</a:t>
            </a:r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박병제</a:t>
            </a:r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손동현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.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253137" y="114208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3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bg1"/>
                </a:solidFill>
                <a:latin typeface="+mn-ea"/>
              </a:rPr>
              <a:t>Dacorator</a:t>
            </a:r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600" spc="-300" dirty="0" err="1" smtClean="0">
                <a:solidFill>
                  <a:schemeClr val="bg1"/>
                </a:solidFill>
                <a:latin typeface="+mn-ea"/>
              </a:rPr>
              <a:t>미적용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 소스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8" y="1724856"/>
            <a:ext cx="5284475" cy="11733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0" y="3497513"/>
            <a:ext cx="5284475" cy="129146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99" y="5277173"/>
            <a:ext cx="5284475" cy="1376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9376" y="1233975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/>
              <a:t>Live Server </a:t>
            </a:r>
            <a:r>
              <a:rPr lang="ko-KR" altLang="en-US" dirty="0"/>
              <a:t>기능이 추가된 </a:t>
            </a:r>
            <a:r>
              <a:rPr lang="en-US" altLang="ko-KR" dirty="0" err="1"/>
              <a:t>Vscode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9098" y="3032775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태그 명 자동 변경 기능이 추가된 </a:t>
            </a:r>
            <a:r>
              <a:rPr lang="en-US" altLang="ko-KR" dirty="0" err="1" smtClean="0"/>
              <a:t>Vscode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699" y="4807103"/>
            <a:ext cx="635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Live Server, </a:t>
            </a:r>
            <a:r>
              <a:rPr lang="ko-KR" altLang="en-US" dirty="0" err="1" smtClean="0"/>
              <a:t>태그명</a:t>
            </a:r>
            <a:r>
              <a:rPr lang="ko-KR" altLang="en-US" dirty="0" smtClean="0"/>
              <a:t> 자동 변경 기능이 추가된 </a:t>
            </a:r>
            <a:r>
              <a:rPr lang="en-US" altLang="ko-KR" dirty="0" err="1" smtClean="0"/>
              <a:t>Vscode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6349136" y="1724856"/>
            <a:ext cx="4181961" cy="4668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96557" y="3220648"/>
            <a:ext cx="3487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같은 기능이지만 기존의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을 활용 못하고 새로운 객체를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다시 만들어야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71466" y="1974853"/>
            <a:ext cx="348711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문제점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759124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253137" y="114208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bg1"/>
                </a:solidFill>
                <a:latin typeface="+mn-ea"/>
              </a:rPr>
              <a:t>Dacorator</a:t>
            </a:r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적용 소스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42" y="1388204"/>
            <a:ext cx="4846115" cy="3319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61570"/>
            <a:ext cx="3060657" cy="81114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8983"/>
            <a:ext cx="3060657" cy="12567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369" y="1686487"/>
            <a:ext cx="4659249" cy="19504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126" y="5102351"/>
            <a:ext cx="5568982" cy="168590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769863" y="4512177"/>
            <a:ext cx="0" cy="590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135186" y="4494815"/>
            <a:ext cx="0" cy="607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6575057" y="4497917"/>
            <a:ext cx="1" cy="60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060657" y="1824007"/>
            <a:ext cx="9379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349137" y="2661710"/>
            <a:ext cx="643110" cy="38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060657" y="3122908"/>
            <a:ext cx="2327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79073" y="2225932"/>
            <a:ext cx="346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Component (</a:t>
            </a:r>
            <a:r>
              <a:rPr lang="en-US" altLang="ko-KR" sz="1400" b="1" dirty="0" err="1" smtClean="0"/>
              <a:t>Vscode</a:t>
            </a:r>
            <a:r>
              <a:rPr lang="en-US" altLang="ko-KR" sz="1400" b="1" dirty="0" smtClean="0"/>
              <a:t>)</a:t>
            </a:r>
          </a:p>
          <a:p>
            <a:r>
              <a:rPr lang="ko-KR" altLang="en-US" sz="1400" b="1" dirty="0" smtClean="0"/>
              <a:t>     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클라이언트가 사용하는 영역</a:t>
            </a:r>
            <a:endParaRPr lang="en-US" altLang="ko-KR" sz="1400" b="1" dirty="0" smtClean="0"/>
          </a:p>
          <a:p>
            <a:pPr lvl="1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4456020"/>
            <a:ext cx="2347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ConcreteComponent</a:t>
            </a:r>
            <a:r>
              <a:rPr lang="en-US" altLang="ko-KR" sz="1400" b="1" dirty="0" smtClean="0"/>
              <a:t> (</a:t>
            </a:r>
            <a:r>
              <a:rPr lang="en-US" altLang="ko-KR" sz="1400" b="1" dirty="0" err="1" smtClean="0"/>
              <a:t>VscodeFunction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기본 기능을 구현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7919943" y="5393605"/>
            <a:ext cx="23244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ConcreteDecorator</a:t>
            </a:r>
            <a:r>
              <a:rPr lang="en-US" altLang="ko-KR" sz="1400" b="1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b="1" dirty="0"/>
              <a:t>기본 기능에 추가되는 추가 기능을 구현</a:t>
            </a:r>
            <a:endParaRPr lang="en-US" altLang="ko-KR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7632914" y="3704734"/>
            <a:ext cx="3688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Decorator (</a:t>
            </a:r>
            <a:r>
              <a:rPr lang="en-US" altLang="ko-KR" sz="1400" b="1" dirty="0" err="1"/>
              <a:t>ExtensionFunctionDecorator</a:t>
            </a:r>
            <a:r>
              <a:rPr lang="en-US" altLang="ko-KR" sz="1400" b="1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b="1" dirty="0"/>
              <a:t>추가 기능을 구성하는 요소와 같은 </a:t>
            </a:r>
            <a:r>
              <a:rPr lang="ko-KR" altLang="en-US" sz="1400" b="1" dirty="0" smtClean="0"/>
              <a:t>인터페이스 혹은 </a:t>
            </a:r>
            <a:r>
              <a:rPr lang="ko-KR" altLang="en-US" sz="1400" b="1" dirty="0"/>
              <a:t>추상 클래스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140213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5757620" y="1493069"/>
            <a:ext cx="5545809" cy="441430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253137" y="114208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bg1"/>
                </a:solidFill>
                <a:latin typeface="+mn-ea"/>
              </a:rPr>
              <a:t>Dacorator</a:t>
            </a:r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적용 소스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6" y="2640721"/>
            <a:ext cx="4789047" cy="176849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468226" y="1932571"/>
            <a:ext cx="4837788" cy="3535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360405" y="2533974"/>
            <a:ext cx="3943024" cy="24564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904217" y="3188776"/>
            <a:ext cx="2401796" cy="114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8716" y="1932571"/>
            <a:ext cx="30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Decorator Pattern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87159" y="2819444"/>
            <a:ext cx="283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KoreanLanguagePack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82394" y="3577547"/>
            <a:ext cx="22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en-US" altLang="ko-KR" dirty="0" err="1" smtClean="0"/>
              <a:t>VscodeFunction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49137" y="1488781"/>
            <a:ext cx="30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AutoRenameTag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60405" y="2165911"/>
            <a:ext cx="30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LiveServer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48972" y="1838247"/>
            <a:ext cx="916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호</a:t>
            </a:r>
            <a:r>
              <a:rPr lang="ko-KR" altLang="en-US" sz="1600" b="1" dirty="0">
                <a:solidFill>
                  <a:srgbClr val="FF0000"/>
                </a:solidFill>
              </a:rPr>
              <a:t>출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144359" y="1932571"/>
            <a:ext cx="209227" cy="2333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694990" y="2586986"/>
            <a:ext cx="209227" cy="2333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9151103" y="3150912"/>
            <a:ext cx="209227" cy="2333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07055" y="2449841"/>
            <a:ext cx="916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호</a:t>
            </a:r>
            <a:r>
              <a:rPr lang="ko-KR" altLang="en-US" sz="1600" b="1" dirty="0">
                <a:solidFill>
                  <a:srgbClr val="FF0000"/>
                </a:solidFill>
              </a:rPr>
              <a:t>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55716" y="3098305"/>
            <a:ext cx="916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호</a:t>
            </a:r>
            <a:r>
              <a:rPr lang="ko-KR" altLang="en-US" sz="1600" b="1" dirty="0">
                <a:solidFill>
                  <a:srgbClr val="FF0000"/>
                </a:solidFill>
              </a:rPr>
              <a:t>출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8776796" y="3267582"/>
            <a:ext cx="197164" cy="242352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8144359" y="2552225"/>
            <a:ext cx="197164" cy="242352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7489995" y="1934449"/>
            <a:ext cx="197164" cy="242352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73828" y="1996634"/>
            <a:ext cx="916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</a:rPr>
              <a:t>- 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반</a:t>
            </a:r>
            <a:r>
              <a:rPr lang="ko-KR" altLang="en-US" sz="1600" b="1" dirty="0">
                <a:solidFill>
                  <a:srgbClr val="7030A0"/>
                </a:solidFill>
              </a:rPr>
              <a:t>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20593" y="3238993"/>
            <a:ext cx="916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</a:rPr>
              <a:t>- 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반</a:t>
            </a:r>
            <a:r>
              <a:rPr lang="ko-KR" altLang="en-US" sz="1600" b="1" dirty="0">
                <a:solidFill>
                  <a:srgbClr val="7030A0"/>
                </a:solidFill>
              </a:rPr>
              <a:t>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0493" y="2535243"/>
            <a:ext cx="916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</a:rPr>
              <a:t>- 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반</a:t>
            </a:r>
            <a:r>
              <a:rPr lang="ko-KR" altLang="en-US" sz="1600" b="1" dirty="0">
                <a:solidFill>
                  <a:srgbClr val="7030A0"/>
                </a:solidFill>
              </a:rPr>
              <a:t>환</a:t>
            </a:r>
          </a:p>
        </p:txBody>
      </p:sp>
    </p:spTree>
    <p:extLst>
      <p:ext uri="{BB962C8B-B14F-4D97-AF65-F5344CB8AC3E}">
        <p14:creationId xmlns:p14="http://schemas.microsoft.com/office/powerpoint/2010/main" val="37764559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5253462" y="3105834"/>
            <a:ext cx="1685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bg2">
                    <a:lumMod val="10000"/>
                  </a:schemeClr>
                </a:solidFill>
              </a:rPr>
              <a:t>장 단 점</a:t>
            </a:r>
            <a:endParaRPr lang="ko-KR" altLang="en-US" sz="3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사각형 239">
            <a:extLst>
              <a:ext uri="{FF2B5EF4-FFF2-40B4-BE49-F238E27FC236}">
                <a16:creationId xmlns=""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142492" y="1400211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9" name="직사각형 238">
            <a:extLst>
              <a:ext uri="{FF2B5EF4-FFF2-40B4-BE49-F238E27FC236}">
                <a16:creationId xmlns=""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3685" y="1400211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A917759-064B-40CA-9D62-9FE1FC89090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35394B-AA2A-4008-A6BB-27193143B43F}"/>
              </a:ext>
            </a:extLst>
          </p:cNvPr>
          <p:cNvSpPr/>
          <p:nvPr/>
        </p:nvSpPr>
        <p:spPr>
          <a:xfrm>
            <a:off x="220986" y="1445104"/>
            <a:ext cx="937348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1317EED-22BE-46C4-A15A-BFD7618A0D43}"/>
              </a:ext>
            </a:extLst>
          </p:cNvPr>
          <p:cNvSpPr txBox="1"/>
          <p:nvPr/>
        </p:nvSpPr>
        <p:spPr>
          <a:xfrm>
            <a:off x="122916" y="1445105"/>
            <a:ext cx="115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장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점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="" xmlns:a16="http://schemas.microsoft.com/office/drawing/2014/main" id="{23749DFE-CBA8-436F-B556-C0A4F0EB3534}"/>
              </a:ext>
            </a:extLst>
          </p:cNvPr>
          <p:cNvCxnSpPr/>
          <p:nvPr/>
        </p:nvCxnSpPr>
        <p:spPr>
          <a:xfrm>
            <a:off x="2796399" y="5374641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="" xmlns:a16="http://schemas.microsoft.com/office/drawing/2014/main" id="{9C825048-38AD-4E6D-8BC0-57DBA5321D16}"/>
              </a:ext>
            </a:extLst>
          </p:cNvPr>
          <p:cNvSpPr txBox="1"/>
          <p:nvPr/>
        </p:nvSpPr>
        <p:spPr>
          <a:xfrm>
            <a:off x="6188988" y="2461445"/>
            <a:ext cx="5748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큰 프로젝트를 진행하면 클래스가 너무 많아진다</a:t>
            </a:r>
            <a:r>
              <a:rPr lang="en-US" altLang="ko-KR" sz="2800" b="1" dirty="0"/>
              <a:t>.</a:t>
            </a:r>
          </a:p>
          <a:p>
            <a:pPr marL="0" lvl="1" algn="ctr"/>
            <a:endParaRPr lang="en-US" altLang="ko-KR" sz="1400" b="1" dirty="0" smtClean="0"/>
          </a:p>
          <a:p>
            <a:pPr marL="0" lvl="1" algn="ctr"/>
            <a:r>
              <a:rPr lang="en-US" altLang="ko-KR" sz="1400" b="1" dirty="0" smtClean="0"/>
              <a:t>-&gt; </a:t>
            </a:r>
            <a:r>
              <a:rPr lang="ko-KR" altLang="en-US" sz="1400" b="1" dirty="0" err="1"/>
              <a:t>팩토리패턴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빌더패턴</a:t>
            </a:r>
            <a:r>
              <a:rPr lang="ko-KR" altLang="en-US" sz="1400" b="1" dirty="0"/>
              <a:t> 등 다른 패턴을 활용해 코드를 작성 </a:t>
            </a:r>
            <a:r>
              <a:rPr lang="ko-KR" altLang="en-US" sz="1400" b="1" dirty="0" err="1"/>
              <a:t>해야함</a:t>
            </a:r>
            <a:r>
              <a:rPr lang="en-US" altLang="ko-KR" sz="1400" b="1" dirty="0"/>
              <a:t>.</a:t>
            </a:r>
          </a:p>
          <a:p>
            <a:pPr algn="ctr"/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6D692E50-11C5-4458-9657-C736A7873F78}"/>
              </a:ext>
            </a:extLst>
          </p:cNvPr>
          <p:cNvSpPr txBox="1"/>
          <p:nvPr/>
        </p:nvSpPr>
        <p:spPr>
          <a:xfrm>
            <a:off x="6188988" y="1445105"/>
            <a:ext cx="1005403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단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점</a:t>
            </a:r>
          </a:p>
        </p:txBody>
      </p:sp>
      <p:sp>
        <p:nvSpPr>
          <p:cNvPr id="241" name="내용 개체 틀 2"/>
          <p:cNvSpPr txBox="1">
            <a:spLocks/>
          </p:cNvSpPr>
          <p:nvPr/>
        </p:nvSpPr>
        <p:spPr>
          <a:xfrm>
            <a:off x="6223589" y="5622867"/>
            <a:ext cx="4969792" cy="675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/>
              <a:t>  </a:t>
            </a:r>
            <a:r>
              <a:rPr lang="ko-KR" altLang="en-US" b="1" dirty="0" smtClean="0"/>
              <a:t>객체의 정체를 알기 힘들다</a:t>
            </a:r>
            <a:r>
              <a:rPr lang="en-US" altLang="ko-KR" dirty="0" smtClean="0"/>
              <a:t>.</a:t>
            </a:r>
            <a:endParaRPr lang="en-US" altLang="ko-KR" sz="1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ko-KR" altLang="en-US" sz="1800" dirty="0"/>
          </a:p>
        </p:txBody>
      </p:sp>
      <p:sp>
        <p:nvSpPr>
          <p:cNvPr id="242" name="타원 241">
            <a:extLst>
              <a:ext uri="{FF2B5EF4-FFF2-40B4-BE49-F238E27FC236}">
                <a16:creationId xmlns=""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6235003" y="4447800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=""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6188988" y="2626248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4" name="내용 개체 틀 2"/>
          <p:cNvSpPr txBox="1">
            <a:spLocks/>
          </p:cNvSpPr>
          <p:nvPr/>
        </p:nvSpPr>
        <p:spPr>
          <a:xfrm>
            <a:off x="6468225" y="4343511"/>
            <a:ext cx="6546742" cy="675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/>
              <a:t>정의된 </a:t>
            </a:r>
            <a:r>
              <a:rPr lang="ko-KR" altLang="en-US" b="1" dirty="0" err="1" smtClean="0"/>
              <a:t>메소드의</a:t>
            </a:r>
            <a:r>
              <a:rPr lang="ko-KR" altLang="en-US" b="1" dirty="0" smtClean="0"/>
              <a:t> 개수가 증가하면 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복잡하다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245" name="타원 244">
            <a:extLst>
              <a:ext uri="{FF2B5EF4-FFF2-40B4-BE49-F238E27FC236}">
                <a16:creationId xmlns=""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6270792" y="5724733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6" name="내용 개체 틀 2"/>
          <p:cNvSpPr txBox="1">
            <a:spLocks/>
          </p:cNvSpPr>
          <p:nvPr/>
        </p:nvSpPr>
        <p:spPr>
          <a:xfrm>
            <a:off x="205980" y="2192327"/>
            <a:ext cx="5781937" cy="10884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/>
              <a:t>OCP(Open-Closed Principle) </a:t>
            </a:r>
            <a:r>
              <a:rPr lang="ko-KR" altLang="en-US" b="1" dirty="0" smtClean="0"/>
              <a:t>디자인 원칙</a:t>
            </a:r>
            <a:endParaRPr lang="en-US" altLang="ko-KR" b="1" dirty="0"/>
          </a:p>
          <a:p>
            <a:pPr marL="0" indent="0">
              <a:buNone/>
            </a:pPr>
            <a:endParaRPr lang="en-US" altLang="ko-KR" sz="2800" b="1" dirty="0" smtClean="0"/>
          </a:p>
          <a:p>
            <a:pPr marL="0" indent="0">
              <a:buNone/>
            </a:pPr>
            <a:r>
              <a:rPr lang="ko-KR" altLang="en-US" sz="2800" b="1" dirty="0" smtClean="0"/>
              <a:t>클래스의 확장에 대해서는 열려 있어야 하고 코드 변경에 대해서는 닫혀 있어야 한다</a:t>
            </a:r>
            <a:r>
              <a:rPr lang="en-US" altLang="ko-KR" sz="2800" b="1" dirty="0" smtClean="0"/>
              <a:t>.</a:t>
            </a:r>
          </a:p>
          <a:p>
            <a:pPr marL="0" indent="0">
              <a:buNone/>
            </a:pPr>
            <a:endParaRPr lang="en-US" altLang="ko-KR" sz="2800" b="1" dirty="0" smtClean="0"/>
          </a:p>
          <a:p>
            <a:pPr marL="0" indent="0">
              <a:buNone/>
            </a:pPr>
            <a:r>
              <a:rPr lang="ko-KR" altLang="en-US" sz="2800" b="1" dirty="0" smtClean="0"/>
              <a:t>새로운 기능의 추가에 유연하다</a:t>
            </a:r>
            <a:endParaRPr lang="en-US" altLang="ko-KR" sz="2800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800" b="1" dirty="0"/>
          </a:p>
        </p:txBody>
      </p:sp>
      <p:sp>
        <p:nvSpPr>
          <p:cNvPr id="247" name="타원 246">
            <a:extLst>
              <a:ext uri="{FF2B5EF4-FFF2-40B4-BE49-F238E27FC236}">
                <a16:creationId xmlns=""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63685" y="55062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=""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66174" y="3701338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520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489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Decorator Pattern </a:t>
            </a: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목차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1631336" cy="523220"/>
            <a:chOff x="856623" y="2936557"/>
            <a:chExt cx="1631336" cy="52322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정  의</a:t>
              </a:r>
              <a:endParaRPr lang="ko-KR" altLang="en-US" sz="2800" spc="-3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1713090" cy="523220"/>
            <a:chOff x="856623" y="2936557"/>
            <a:chExt cx="1713090" cy="52322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1071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예   제</a:t>
              </a:r>
              <a:endParaRPr lang="ko-KR" altLang="en-US" sz="2800" spc="-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1951937" cy="523220"/>
            <a:chOff x="856623" y="2936557"/>
            <a:chExt cx="1951937" cy="52322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1309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장 단 점</a:t>
              </a:r>
              <a:endParaRPr lang="ko-KR" altLang="en-US" sz="2800" spc="-3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58797" y="3105834"/>
            <a:ext cx="36744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300" dirty="0" smtClean="0">
                <a:solidFill>
                  <a:schemeClr val="bg2">
                    <a:lumMod val="10000"/>
                  </a:schemeClr>
                </a:solidFill>
              </a:rPr>
              <a:t>정     의</a:t>
            </a:r>
            <a:endParaRPr lang="ko-KR" altLang="en-US" sz="80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1750408" y="2935803"/>
            <a:ext cx="423337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0" y="157224"/>
            <a:ext cx="3269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-300" dirty="0" smtClean="0">
                <a:solidFill>
                  <a:schemeClr val="bg1"/>
                </a:solidFill>
                <a:latin typeface="+mn-ea"/>
              </a:rPr>
              <a:t>정 의</a:t>
            </a:r>
            <a:endParaRPr lang="ko-KR" altLang="en-US" sz="5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315600" y="160841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1750408" y="1613994"/>
            <a:ext cx="423337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661593" y="1758549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1750407" y="1795912"/>
            <a:ext cx="382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en-US" altLang="ko-KR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omponent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315600" y="294270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1750408" y="5569957"/>
            <a:ext cx="423337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1750408" y="3154681"/>
            <a:ext cx="423337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Concrete </a:t>
            </a:r>
            <a:r>
              <a:rPr lang="en-US" altLang="ko-KR" sz="36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Componet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315600" y="4298663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1750408" y="4298663"/>
            <a:ext cx="423337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661593" y="4466720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1750408" y="4513467"/>
            <a:ext cx="262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Decorator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48" y="1466323"/>
            <a:ext cx="5490972" cy="4643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662395" y="3103860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315599" y="5587424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661593" y="5755481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1750408" y="5817036"/>
            <a:ext cx="423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Concrete Decorator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기본 요소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086539" y="4044638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1276244" y="1774866"/>
            <a:ext cx="182453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Component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8FB8C06-B764-41ED-9F89-6EC02AD7C6FA}"/>
              </a:ext>
            </a:extLst>
          </p:cNvPr>
          <p:cNvSpPr txBox="1"/>
          <p:nvPr/>
        </p:nvSpPr>
        <p:spPr>
          <a:xfrm>
            <a:off x="1276244" y="4175270"/>
            <a:ext cx="1470531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  <a:latin typeface="+mj-ea"/>
              </a:rPr>
              <a:t>Decorator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6582280" y="4164801"/>
            <a:ext cx="2710037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  <a:latin typeface="+mj-ea"/>
              </a:rPr>
              <a:t>Concrete Decorator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716670" y="2729972"/>
            <a:ext cx="4031873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실질적인 </a:t>
            </a:r>
            <a:r>
              <a:rPr lang="ko-KR" altLang="en-US" spc="-150" dirty="0" err="1" smtClean="0">
                <a:solidFill>
                  <a:schemeClr val="bg1"/>
                </a:solidFill>
                <a:latin typeface="+mn-ea"/>
              </a:rPr>
              <a:t>인스턴스를</a:t>
            </a:r>
            <a:r>
              <a:rPr lang="ko-KR" altLang="en-US" spc="-150" dirty="0" smtClean="0">
                <a:solidFill>
                  <a:schemeClr val="bg1"/>
                </a:solidFill>
                <a:latin typeface="+mn-ea"/>
              </a:rPr>
              <a:t> 컨트롤하는 역할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5173016" y="2729971"/>
            <a:ext cx="52728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추가를 받을 기본 객체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537134" y="4998482"/>
            <a:ext cx="42049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추가를 할 객체를 위한 추상 클래스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6806390" y="4998482"/>
            <a:ext cx="3724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 실질적인 장식 </a:t>
            </a:r>
            <a:r>
              <a:rPr lang="ko-KR" altLang="en-US" dirty="0" err="1"/>
              <a:t>인스턴스</a:t>
            </a:r>
            <a:r>
              <a:rPr lang="ko-KR" altLang="en-US" dirty="0"/>
              <a:t> 및 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       정의이며 추가된 </a:t>
            </a:r>
            <a:r>
              <a:rPr lang="ko-KR" altLang="en-US" dirty="0"/>
              <a:t>책임의 주체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6484448" y="1774866"/>
            <a:ext cx="2905699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  <a:latin typeface="+mj-ea"/>
              </a:rPr>
              <a:t>Concrete </a:t>
            </a:r>
            <a:r>
              <a:rPr lang="en-US" altLang="ko-KR" sz="2400" b="1" spc="-150" dirty="0" err="1" smtClean="0">
                <a:solidFill>
                  <a:schemeClr val="bg1"/>
                </a:solidFill>
                <a:latin typeface="+mj-ea"/>
              </a:rPr>
              <a:t>Componet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5176520" y="3105834"/>
            <a:ext cx="1838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bg2">
                    <a:lumMod val="10000"/>
                  </a:schemeClr>
                </a:solidFill>
              </a:rPr>
              <a:t>예       제</a:t>
            </a:r>
            <a:endParaRPr lang="ko-KR" altLang="en-US" sz="3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70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bg1"/>
                </a:solidFill>
                <a:latin typeface="+mn-ea"/>
              </a:rPr>
              <a:t>Dacorator</a:t>
            </a:r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 pattern 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관계도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BD15C39-C6C2-47D9-8FDE-1FD6155D6E25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2644FE4-7225-42B7-85EA-90D4636F77D8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2" y="1635204"/>
            <a:ext cx="5145024" cy="34874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25" y="1635204"/>
            <a:ext cx="4991857" cy="33477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4604" y="548640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Dcorator</a:t>
            </a:r>
            <a:r>
              <a:rPr lang="en-US" altLang="ko-KR" dirty="0" smtClean="0"/>
              <a:t> pattern </a:t>
            </a:r>
            <a:r>
              <a:rPr lang="ko-KR" altLang="en-US" dirty="0" err="1" smtClean="0"/>
              <a:t>미적용</a:t>
            </a:r>
            <a:r>
              <a:rPr lang="ko-KR" altLang="en-US" dirty="0" smtClean="0"/>
              <a:t> 시 클라이언트의 </a:t>
            </a:r>
            <a:endParaRPr lang="en-US" altLang="ko-KR" dirty="0" smtClean="0"/>
          </a:p>
          <a:p>
            <a:r>
              <a:rPr lang="ko-KR" altLang="en-US" dirty="0" smtClean="0"/>
              <a:t>  새로운 요구마다 객체를 생성을 해야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14157" y="5486400"/>
            <a:ext cx="4932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Dcorator</a:t>
            </a:r>
            <a:r>
              <a:rPr lang="en-US" altLang="ko-KR" dirty="0" smtClean="0"/>
              <a:t> </a:t>
            </a:r>
            <a:r>
              <a:rPr lang="en-US" altLang="ko-KR" dirty="0"/>
              <a:t>pattern </a:t>
            </a:r>
            <a:r>
              <a:rPr lang="ko-KR" altLang="en-US" dirty="0" smtClean="0"/>
              <a:t>적용 시 기존 요구 조건은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은 그대로 유지하고 새로운 요구 조건만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늘리는 방식입니다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839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소스코드 예제</a:t>
            </a:r>
            <a:endParaRPr lang="en-US" altLang="ko-KR" sz="3600" spc="-300" dirty="0" smtClean="0">
              <a:solidFill>
                <a:schemeClr val="bg1"/>
              </a:solidFill>
              <a:latin typeface="+mn-ea"/>
            </a:endParaRPr>
          </a:p>
          <a:p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2630" y="1563012"/>
            <a:ext cx="772590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기본 </a:t>
            </a:r>
            <a:r>
              <a:rPr lang="ko-KR" altLang="en-US" sz="2400" b="1" dirty="0"/>
              <a:t>기능 </a:t>
            </a:r>
            <a:endParaRPr lang="en-US" altLang="ko-KR" sz="2400" b="1" dirty="0"/>
          </a:p>
          <a:p>
            <a:r>
              <a:rPr lang="en-US" altLang="ko-KR" sz="2400" b="1" dirty="0"/>
              <a:t>	-</a:t>
            </a:r>
            <a:r>
              <a:rPr lang="en-US" altLang="ko-KR" sz="2400" b="1" dirty="0" err="1"/>
              <a:t>Vscode</a:t>
            </a:r>
            <a:r>
              <a:rPr lang="ko-KR" altLang="en-US" sz="2400" b="1" dirty="0"/>
              <a:t>의 기본 기능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추가 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확장 프로그램</a:t>
            </a:r>
            <a:r>
              <a:rPr lang="en-US" altLang="ko-KR" sz="2400" b="1" dirty="0"/>
              <a:t>) – decorate</a:t>
            </a:r>
          </a:p>
          <a:p>
            <a:r>
              <a:rPr lang="en-US" altLang="ko-KR" sz="2400" b="1" dirty="0"/>
              <a:t>	- Korean Language Pack (</a:t>
            </a:r>
            <a:r>
              <a:rPr lang="ko-KR" altLang="en-US" sz="2400" b="1" dirty="0"/>
              <a:t>한국어 번역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기능</a:t>
            </a:r>
            <a:endParaRPr lang="en-US" altLang="ko-KR" sz="2400" b="1" dirty="0"/>
          </a:p>
          <a:p>
            <a:r>
              <a:rPr lang="en-US" altLang="ko-KR" sz="2400" b="1" dirty="0"/>
              <a:t>	- Auto Rename Tag (</a:t>
            </a:r>
            <a:r>
              <a:rPr lang="ko-KR" altLang="en-US" sz="2400" b="1" dirty="0"/>
              <a:t>태그 이름 자동 변경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기능</a:t>
            </a:r>
            <a:endParaRPr lang="en-US" altLang="ko-KR" sz="2400" b="1" dirty="0"/>
          </a:p>
          <a:p>
            <a:r>
              <a:rPr lang="en-US" altLang="ko-KR" sz="2400" b="1" dirty="0"/>
              <a:t>	- Live Server (</a:t>
            </a:r>
            <a:r>
              <a:rPr lang="ko-KR" altLang="en-US" sz="2400" b="1" dirty="0"/>
              <a:t>서버 역할 수행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기능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6112048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253137" y="114208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3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bg1"/>
                </a:solidFill>
                <a:latin typeface="+mn-ea"/>
              </a:rPr>
              <a:t>Dacorator</a:t>
            </a:r>
            <a:r>
              <a:rPr lang="en-US" altLang="ko-KR" sz="3600" spc="-3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600" spc="-300" dirty="0" err="1" smtClean="0">
                <a:solidFill>
                  <a:schemeClr val="bg1"/>
                </a:solidFill>
                <a:latin typeface="+mn-ea"/>
              </a:rPr>
              <a:t>미적용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n-ea"/>
              </a:rPr>
              <a:t> 소스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87" y="1793170"/>
            <a:ext cx="5534023" cy="14786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6" y="4107438"/>
            <a:ext cx="5534023" cy="16658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78879" y="1793170"/>
            <a:ext cx="4397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기본 기능의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기능 구현 부분은 콘솔 출력으로 대체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278879" y="4107438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한국어 확장 팩이 추가된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기능 </a:t>
            </a:r>
            <a:r>
              <a:rPr lang="en-US" altLang="ko-KR" dirty="0" err="1" smtClean="0"/>
              <a:t>Vscode</a:t>
            </a:r>
            <a:r>
              <a:rPr lang="ko-KR" altLang="en-US" dirty="0" smtClean="0"/>
              <a:t>에 새로운 기능을 추가함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187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440</Words>
  <Application>Microsoft Office PowerPoint</Application>
  <PresentationFormat>사용자 지정</PresentationFormat>
  <Paragraphs>126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hoo</cp:lastModifiedBy>
  <cp:revision>20</cp:revision>
  <dcterms:created xsi:type="dcterms:W3CDTF">2020-10-04T10:36:58Z</dcterms:created>
  <dcterms:modified xsi:type="dcterms:W3CDTF">2021-09-12T16:28:15Z</dcterms:modified>
</cp:coreProperties>
</file>