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6D8B4-A610-17F0-0060-DE95FCDD8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C1FE92-B5AC-A7C0-70E8-7B66CD34D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6B546-98FC-F7EF-3A11-039B5D7F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4ADE-D74C-42B6-8317-FD0285A7915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E2624-70B6-F0BD-1B24-6D6348CE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2066D-319F-7716-E5B2-B5BEEFE3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38A1-BCA9-49D0-98DB-61AAD76C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8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15E9F-E634-06BC-4339-8CE2D186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122DD8-CB13-B471-AF59-1BC1A38D3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06321-C1F2-68DE-CF91-DD5E1C8E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4ADE-D74C-42B6-8317-FD0285A7915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E56D3-5846-D4EB-AF19-889F834C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EC57D-AA28-B1EB-EDE0-620643C0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38A1-BCA9-49D0-98DB-61AAD76C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9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CE6360-8EC0-D43B-76DB-7414EA2E3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D907B-A21A-B30E-C603-B8BB4D479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95632-E10B-40A2-D686-0428AF5E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4ADE-D74C-42B6-8317-FD0285A7915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46F45-4C73-4406-E678-BFE3B94C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139A1-1123-C661-3FC5-4663F5A1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38A1-BCA9-49D0-98DB-61AAD76C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9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42351-3E2D-BA84-223B-FD4715C0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40FA1-677B-D12A-99FA-BC17522B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98EC8-0B12-2DFB-023B-102D0067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4ADE-D74C-42B6-8317-FD0285A7915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5D24D-9F04-6CF7-F33F-60A749B7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F2138-87F4-A77C-5677-DA96E2D8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38A1-BCA9-49D0-98DB-61AAD76C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1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E6781-7BF7-FE5C-6A0D-58F81B29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9F243-A6AE-C566-A2A2-238B4080D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72D0D-DB47-0307-FFA1-E5E4ACC8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4ADE-D74C-42B6-8317-FD0285A7915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439FB-2615-E00B-1A02-3F8B42EF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88D48-6FA4-E1BB-B516-4F9857FD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38A1-BCA9-49D0-98DB-61AAD76C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A8637-6B93-2A7D-B57E-F4359971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36D0C-94D9-AD4A-6916-98C561209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61D46-5E21-3937-E02C-3654A3386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17245-7E6E-B8E4-BDEA-E34DE1E8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4ADE-D74C-42B6-8317-FD0285A7915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B3DCD-9BA6-C435-8A5C-A5AAB5F7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DDFE2-3C25-D6D7-2193-5A6B3FA2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38A1-BCA9-49D0-98DB-61AAD76C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0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E9972-B5B5-B2D4-BEE6-1379B25D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49739B-CB3C-821B-578E-F04277735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14D6B-70C6-16E2-4BFB-2BF3E305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F5C849-D622-73AD-6516-67E3A6A1B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8CAE38-D863-3D4F-79AE-B2B30CF5C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09A048-3BD2-68E4-B48C-FDFAC0D8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4ADE-D74C-42B6-8317-FD0285A7915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F6F7B6-9355-E816-0C6E-7451CC1D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74DD4F-EF8A-ADD9-74ED-7A269668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38A1-BCA9-49D0-98DB-61AAD76C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4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16BFA-6C57-777F-3BC2-5F30D7E4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C8B4D5-CEB0-C166-FC8A-0370046E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4ADE-D74C-42B6-8317-FD0285A7915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47C650-0CBA-0C93-AE13-87CDF66C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54B70-16C4-6015-459F-D110E667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38A1-BCA9-49D0-98DB-61AAD76C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0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BA0674-28A2-BABF-2A3D-4A7EC394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4ADE-D74C-42B6-8317-FD0285A7915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3B41CA-3AF4-BB87-9818-42192413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8EB2E7-FD67-153A-0B29-AEE8A751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38A1-BCA9-49D0-98DB-61AAD76C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4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4C063-174B-9F58-6E92-8297BE54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2BE3A-C7DE-4FAB-071A-760A58A5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9FAF20-D399-4C90-AC15-E57FFFC12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DFB12-3EDC-9309-8907-D0548E91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4ADE-D74C-42B6-8317-FD0285A7915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C6A5F-1823-6939-A8BF-44273B7F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BA879-607E-0ED7-364E-A1ECF9F7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38A1-BCA9-49D0-98DB-61AAD76C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2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60F2D-7B1E-8D2B-4C0F-529062A4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D16C3-CA78-7403-4BDA-B3BD53ED7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D88F8-5243-231C-59F4-6BE62B166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E44CC-CA51-B13C-81C0-983FC0F8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4ADE-D74C-42B6-8317-FD0285A7915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67B48-01EB-B75A-B68F-5C992224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92801-05DC-8CA0-E17C-D644F2AA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38A1-BCA9-49D0-98DB-61AAD76C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1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9F4FC-C245-DBE2-3F3F-F52F7A84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AFFB4-0C7B-F3EA-47F3-9FC29864C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827F7-6D42-1488-6865-7016AD238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4ADE-D74C-42B6-8317-FD0285A7915C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37358-4899-2D37-0C72-5B11194F5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005C2-3D2B-191C-6B70-09BF12571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38A1-BCA9-49D0-98DB-61AAD76C2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9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29307-3667-0735-93A6-0C9EE8D60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게임 시스템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247FE-58E9-D30A-EFC0-3E3F4B21F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57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4B39C-8022-521F-A5EC-C1282870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66406-F37B-A53A-228C-AA43ABDD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버프와 </a:t>
            </a:r>
            <a:r>
              <a:rPr lang="ko-KR" altLang="en-US" dirty="0" err="1"/>
              <a:t>디버프를</a:t>
            </a:r>
            <a:r>
              <a:rPr lang="ko-KR" altLang="en-US" dirty="0"/>
              <a:t> 조합하여 상위 등급의 </a:t>
            </a:r>
            <a:r>
              <a:rPr lang="ko-KR" altLang="en-US" dirty="0" err="1"/>
              <a:t>랜덤한</a:t>
            </a:r>
            <a:r>
              <a:rPr lang="ko-KR" altLang="en-US" dirty="0"/>
              <a:t> 반대 버프를 획득하며</a:t>
            </a:r>
            <a:r>
              <a:rPr lang="en-US" altLang="ko-KR" dirty="0"/>
              <a:t>, </a:t>
            </a:r>
            <a:r>
              <a:rPr lang="ko-KR" altLang="en-US" dirty="0"/>
              <a:t>이득과 손해를 적절히 분배해야 하는 게임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스컬</a:t>
            </a:r>
            <a:r>
              <a:rPr lang="en-US" altLang="ko-KR" dirty="0"/>
              <a:t>(</a:t>
            </a:r>
            <a:r>
              <a:rPr lang="ko-KR" altLang="en-US" dirty="0"/>
              <a:t>전투 방식</a:t>
            </a:r>
            <a:r>
              <a:rPr lang="en-US" altLang="ko-KR" dirty="0"/>
              <a:t>) + </a:t>
            </a:r>
            <a:r>
              <a:rPr lang="ko-KR" altLang="en-US" dirty="0" err="1"/>
              <a:t>던그리드</a:t>
            </a:r>
            <a:r>
              <a:rPr lang="en-US" altLang="ko-KR" dirty="0"/>
              <a:t>(</a:t>
            </a:r>
            <a:r>
              <a:rPr lang="ko-KR" altLang="en-US" dirty="0"/>
              <a:t>시점 및 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706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게임 시스템 기획</vt:lpstr>
      <vt:lpstr>게임 컨셉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시스템 기획</dc:title>
  <dc:creator>김 민기</dc:creator>
  <cp:lastModifiedBy>김 민기</cp:lastModifiedBy>
  <cp:revision>4</cp:revision>
  <dcterms:created xsi:type="dcterms:W3CDTF">2023-02-28T13:48:35Z</dcterms:created>
  <dcterms:modified xsi:type="dcterms:W3CDTF">2023-02-28T15:02:40Z</dcterms:modified>
</cp:coreProperties>
</file>