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9DB642-332D-E561-F5BE-B753A911FA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A17FF9C-2114-06DF-6C00-F7D024E431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AC9D1C-4865-77A3-1D60-6FB827388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3DC25-F426-4227-8B94-9BFF5ECEEEBB}" type="datetimeFigureOut">
              <a:rPr lang="ko-KR" altLang="en-US" smtClean="0"/>
              <a:t>2023-02-27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3C0262-BF93-290A-AEC2-AAE78B949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FD7C59-13EA-ADD7-79DB-23AC97949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72171-E8BB-4AD7-9A6B-C279BDE9B8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0070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EE555B-A0D1-704D-4D82-8A7407C4B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9532813-1D65-DE1A-A977-DB779FAB59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6A4017-F266-059F-EE45-0C83654D5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3DC25-F426-4227-8B94-9BFF5ECEEEBB}" type="datetimeFigureOut">
              <a:rPr lang="ko-KR" altLang="en-US" smtClean="0"/>
              <a:t>2023-02-27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89C207-3A54-E829-E109-3A09AEC63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784EA6-5875-E1CE-B287-C5C4FB3AB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72171-E8BB-4AD7-9A6B-C279BDE9B8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5417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60BB2F3-B620-C8FD-A23E-FDCCBE5007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380D6DF-40F8-853D-5CF2-C916F0952B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DA1DFF-7DDC-48E1-92BB-3580B3C7F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3DC25-F426-4227-8B94-9BFF5ECEEEBB}" type="datetimeFigureOut">
              <a:rPr lang="ko-KR" altLang="en-US" smtClean="0"/>
              <a:t>2023-02-27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042708-70AD-C6D7-E567-F6411E80E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2547C5-CC7C-08B0-37C1-4380E27A8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72171-E8BB-4AD7-9A6B-C279BDE9B8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5029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2D2473-284A-F897-900E-FE61FD7E7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FC646E-78AA-31B1-A2EE-B3C925F806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F79B75-6B92-F661-C564-564EB30BE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3DC25-F426-4227-8B94-9BFF5ECEEEBB}" type="datetimeFigureOut">
              <a:rPr lang="ko-KR" altLang="en-US" smtClean="0"/>
              <a:t>2023-02-27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BA8483-24C5-F39D-A6BB-3BFE3BC69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9D2145-B1D5-BF8E-C769-86A8F57AF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72171-E8BB-4AD7-9A6B-C279BDE9B8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2943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AF7106-36D5-334D-C45C-DA8F8E9E6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9AB7ABC-AA00-7DFB-2795-A43936B43D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8C1A9D-C924-E642-6A94-D695207C3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3DC25-F426-4227-8B94-9BFF5ECEEEBB}" type="datetimeFigureOut">
              <a:rPr lang="ko-KR" altLang="en-US" smtClean="0"/>
              <a:t>2023-02-27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DF902C-9266-F3B5-7EC8-01AD6D2B7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BAEA8B-D107-693F-BB18-CEC9729A2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72171-E8BB-4AD7-9A6B-C279BDE9B8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1909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65F19E-36BB-4479-14FE-24FAC9B40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54F29A-7974-B32C-F066-24F79B61E6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BC44BFF-250E-7DE4-D01E-E753A51DD9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86E9528-3646-A2A8-DCEF-40B63ECF2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3DC25-F426-4227-8B94-9BFF5ECEEEBB}" type="datetimeFigureOut">
              <a:rPr lang="ko-KR" altLang="en-US" smtClean="0"/>
              <a:t>2023-02-27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659F5F9-DE58-1C9D-3157-BC0BCEB9B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07D72CC-9300-E685-5C9A-E1358C339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72171-E8BB-4AD7-9A6B-C279BDE9B8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248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37B674-ED52-C58E-E058-7C6BB8BD8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E7FDD63-227B-95D3-4C09-F476E86233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A9D832A-2567-FF5B-26F9-F51AEFFFA9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40F6F2E-1903-1269-6967-38E6A88B0B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D0A34ED-53DA-DC2B-6BC5-F0784E8347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B2B5F93-5449-4941-9C5F-3CD6C763E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3DC25-F426-4227-8B94-9BFF5ECEEEBB}" type="datetimeFigureOut">
              <a:rPr lang="ko-KR" altLang="en-US" smtClean="0"/>
              <a:t>2023-02-27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4AF2CFD-7D0D-C153-9A21-334C6BACA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1C16D44-7DF2-89A0-EF3F-500CE9DE5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72171-E8BB-4AD7-9A6B-C279BDE9B8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9928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7BD28E-3FCB-91B1-794B-4CC728A19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8E121C0-BED5-D73F-072B-B3EFF518D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3DC25-F426-4227-8B94-9BFF5ECEEEBB}" type="datetimeFigureOut">
              <a:rPr lang="ko-KR" altLang="en-US" smtClean="0"/>
              <a:t>2023-02-27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538467F-B7F4-9BFC-57CB-3ABCC6375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61DA7BF-6D8B-748C-97CE-927A28ED7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72171-E8BB-4AD7-9A6B-C279BDE9B8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2727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D44C0EF-4506-DE5C-5438-C0024FEE1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3DC25-F426-4227-8B94-9BFF5ECEEEBB}" type="datetimeFigureOut">
              <a:rPr lang="ko-KR" altLang="en-US" smtClean="0"/>
              <a:t>2023-02-27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11642F6-7A2C-592D-8DCE-E610F1178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B516FA4-E25B-9AFB-04AC-85D1395E7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72171-E8BB-4AD7-9A6B-C279BDE9B8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220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183FB6-732A-C867-87C9-EA2AC816B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047E04-063F-3662-1581-AB36FBB15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9EABA76-C602-ED86-6D24-2FF787F87D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E5747CD-3767-FB0F-6261-2E4A73846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3DC25-F426-4227-8B94-9BFF5ECEEEBB}" type="datetimeFigureOut">
              <a:rPr lang="ko-KR" altLang="en-US" smtClean="0"/>
              <a:t>2023-02-27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F1076A9-E3B8-CF10-ED5D-DE60C9899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A3A32E4-9793-D45B-2400-CE71D21C8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72171-E8BB-4AD7-9A6B-C279BDE9B8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8119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4CE653-6FC2-3151-A47D-62D4C9686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92EC5C8-8A2F-CAF8-361A-E1F49249C9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2603D4A-D066-4573-2211-20610702E6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7BD561C-E82E-A949-B0D3-A00C63856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3DC25-F426-4227-8B94-9BFF5ECEEEBB}" type="datetimeFigureOut">
              <a:rPr lang="ko-KR" altLang="en-US" smtClean="0"/>
              <a:t>2023-02-27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969DBDC-A614-BC91-7CFD-61B2076B0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375760E-20A7-C6F8-754D-59DA90E80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72171-E8BB-4AD7-9A6B-C279BDE9B8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3494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EC394A7-B207-0B82-FF67-AF1336A74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8EE61EC-0D88-3AE9-321C-F56C757C74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4F70E8-5233-A8FC-A9EB-AD5B765DA9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F3DC25-F426-4227-8B94-9BFF5ECEEEBB}" type="datetimeFigureOut">
              <a:rPr lang="ko-KR" altLang="en-US" smtClean="0"/>
              <a:t>2023-02-27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54F6F1-3065-DB36-BA92-9944DD2C2D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BF02CA-1F65-EEB2-4778-B2FB941308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72171-E8BB-4AD7-9A6B-C279BDE9B8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8754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CFE17-AAAA-23C2-1B5C-5624F74436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ko-KR" altLang="en-US" dirty="0"/>
              <a:t>공격 방식 기획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F756F02-263D-3816-AFF5-17E74319C0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0973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A9FE3C-C2DC-8D3C-B9A1-231F5A60C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공격 방식은 근접과 투사체로 나뉜다</a:t>
            </a:r>
            <a:r>
              <a:rPr lang="en-US" altLang="ko-KR" dirty="0"/>
              <a:t>.</a:t>
            </a:r>
            <a:endParaRPr lang="ko-KR" altLang="en-US" sz="6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675EA1-06B0-E6AE-46C6-F77107027A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근접은 공격이 적용되는 순간의 충돌 검사를 통해 적용한다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투사체는 공격이 적용되는 순간 새로운 오브젝트</a:t>
            </a:r>
            <a:r>
              <a:rPr lang="en-US" altLang="ko-KR" dirty="0"/>
              <a:t>(</a:t>
            </a:r>
            <a:r>
              <a:rPr lang="ko-KR" altLang="en-US" dirty="0"/>
              <a:t>투사체</a:t>
            </a:r>
            <a:r>
              <a:rPr lang="en-US" altLang="ko-KR" dirty="0"/>
              <a:t>)</a:t>
            </a:r>
            <a:r>
              <a:rPr lang="ko-KR" altLang="en-US" dirty="0"/>
              <a:t>를 생성하여 적용한다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공격이 적용되는 시점은 유니티의 </a:t>
            </a:r>
            <a:r>
              <a:rPr lang="ko-KR" altLang="en-US" dirty="0" err="1"/>
              <a:t>애니메이터의</a:t>
            </a:r>
            <a:r>
              <a:rPr lang="ko-KR" altLang="en-US" dirty="0"/>
              <a:t> 애니메이션 키 프레임을 이용한다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36614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416072-0C9D-B939-4433-E979016F7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근접 디테일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9730AB-01BA-2A43-CD97-E5C41F8440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2197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F77BDC-060C-C796-D412-EA796209D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근접 예시 무기</a:t>
            </a:r>
            <a:r>
              <a:rPr lang="en-US" altLang="ko-KR" dirty="0"/>
              <a:t>(</a:t>
            </a:r>
            <a:r>
              <a:rPr lang="ko-KR" altLang="en-US" dirty="0" err="1"/>
              <a:t>에셋</a:t>
            </a:r>
            <a:r>
              <a:rPr lang="ko-KR" altLang="en-US" dirty="0"/>
              <a:t> 찾기용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02BDC9-9797-4071-11A5-EA63FD134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칼</a:t>
            </a:r>
            <a:endParaRPr lang="en-US" altLang="ko-KR" dirty="0"/>
          </a:p>
          <a:p>
            <a:r>
              <a:rPr lang="ko-KR" altLang="en-US" dirty="0"/>
              <a:t>도끼</a:t>
            </a:r>
            <a:endParaRPr lang="en-US" altLang="ko-KR" dirty="0"/>
          </a:p>
          <a:p>
            <a:r>
              <a:rPr lang="ko-KR" altLang="en-US" dirty="0" err="1"/>
              <a:t>메이스</a:t>
            </a:r>
            <a:endParaRPr lang="en-US" altLang="ko-KR" dirty="0"/>
          </a:p>
          <a:p>
            <a:r>
              <a:rPr lang="ko-KR" altLang="en-US" dirty="0"/>
              <a:t>낫</a:t>
            </a:r>
            <a:endParaRPr lang="en-US" altLang="ko-KR" dirty="0"/>
          </a:p>
          <a:p>
            <a:r>
              <a:rPr lang="ko-KR" altLang="en-US" dirty="0"/>
              <a:t>주먹</a:t>
            </a:r>
            <a:endParaRPr lang="en-US" altLang="ko-KR" dirty="0"/>
          </a:p>
          <a:p>
            <a:r>
              <a:rPr lang="ko-KR" altLang="en-US" dirty="0"/>
              <a:t>발톱</a:t>
            </a:r>
          </a:p>
        </p:txBody>
      </p:sp>
    </p:spTree>
    <p:extLst>
      <p:ext uri="{BB962C8B-B14F-4D97-AF65-F5344CB8AC3E}">
        <p14:creationId xmlns:p14="http://schemas.microsoft.com/office/powerpoint/2010/main" val="3390984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56F606-0CD2-1966-E259-6920CF520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투사체 디테일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CCDE4A-BD72-C823-CBD2-8E85C65BEE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캐릭터가 투사체 공격을 하는 경우</a:t>
            </a:r>
            <a:r>
              <a:rPr lang="en-US" altLang="ko-KR" dirty="0"/>
              <a:t>, </a:t>
            </a:r>
            <a:r>
              <a:rPr lang="ko-KR" altLang="en-US" dirty="0"/>
              <a:t>공격이 적용되는 시점에 캐릭터는 투사체를 생성만 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투사체는 생성될 당시의 </a:t>
            </a:r>
            <a:r>
              <a:rPr lang="ko-KR" altLang="en-US" dirty="0" err="1"/>
              <a:t>스탯을</a:t>
            </a:r>
            <a:r>
              <a:rPr lang="ko-KR" altLang="en-US" dirty="0"/>
              <a:t> 기반으로 최대 대미지가 결정된다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6759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39994C-7647-DA10-1799-377215912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투사체 예시 무기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C64D76-25A2-F12A-A816-A4A12D85D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5610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84</Words>
  <Application>Microsoft Office PowerPoint</Application>
  <PresentationFormat>와이드스크린</PresentationFormat>
  <Paragraphs>19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공격 방식 기획</vt:lpstr>
      <vt:lpstr>공격 방식은 근접과 투사체로 나뉜다.</vt:lpstr>
      <vt:lpstr>근접 디테일</vt:lpstr>
      <vt:lpstr>근접 예시 무기(에셋 찾기용)</vt:lpstr>
      <vt:lpstr>투사체 디테일</vt:lpstr>
      <vt:lpstr>투사체 예시 무기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공격 방식 기획</dc:title>
  <dc:creator>김 민기</dc:creator>
  <cp:lastModifiedBy>김 민기</cp:lastModifiedBy>
  <cp:revision>4</cp:revision>
  <dcterms:created xsi:type="dcterms:W3CDTF">2023-02-27T13:47:50Z</dcterms:created>
  <dcterms:modified xsi:type="dcterms:W3CDTF">2023-02-27T14:03:29Z</dcterms:modified>
</cp:coreProperties>
</file>