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C1C1B"/>
    <a:srgbClr val="CDCDCD"/>
    <a:srgbClr val="FFFFFF"/>
    <a:srgbClr val="4D0A03"/>
    <a:srgbClr val="3B2A1F"/>
    <a:srgbClr val="5C5754"/>
    <a:srgbClr val="191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E9056-84A2-49DC-A365-BCB47675795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6C21A-9CC5-43CA-9ADA-2B5D81DF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8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CE74C-BD83-48DB-9A59-01A03D314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5DE5E2-5E6C-4895-83E0-ED8170D75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35CB2-7BED-4965-B434-2B461273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451B9-365D-4F98-953A-D59B8BAB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53D0B-A633-4315-A08A-D0A30842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9FDA-EE08-4502-8CC6-6D7162201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F2ADD-5DA8-465E-BA71-94FD583C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EDE5FF-64AC-44FB-8B7B-52B646C73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93F832-A0E3-45BC-81F0-FA7D1B93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3DDE8-279E-467E-BA6E-8B4A94D7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9657D-E348-438C-ABDA-84E94DA3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9FDA-EE08-4502-8CC6-6D7162201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9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C6D664-9525-44AB-9001-AAD23E226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F3329D-6E32-455B-A029-32E829F98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5A417-9E27-4D19-88BB-D3F23BC9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0E5FF-96F8-4910-880C-01729FF9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661ED-0FA7-4E49-A63A-B69876D3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9FDA-EE08-4502-8CC6-6D7162201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03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06D7B-791E-4318-B481-BA231BD7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4A146-D38A-47AB-AC40-B5DCD191D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9A26C-794E-41C0-B590-E21BB6FA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7F151-CC2F-4E7F-BF80-B41C5908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D5480-1DA0-41CB-A0F6-325A6259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9FDA-EE08-4502-8CC6-6D7162201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2F158-105E-4B25-90AB-53D983C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5D45C-5EEA-42D9-9908-FC8F8A4A8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5E4E1-1850-4670-8493-AC2E59544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8DAB8-6BA3-4771-BCC3-C3E59528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C9ACF-8954-4789-AD4C-94ABC03E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9FDA-EE08-4502-8CC6-6D7162201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33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78AC2-F209-4248-9DCE-DC090547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272FDD-259C-4B9B-9B10-E3453C6F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18B4C2-93D2-4721-8234-3B4A71591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494F06-C009-470A-B2D8-877F73E8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F16B6-DF54-4820-A11E-DA2A59D1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878EE3-D234-4C4D-A5C1-FC6E0C71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9FDA-EE08-4502-8CC6-6D7162201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33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1B8D6-3F97-487E-953B-2260459F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2DB889-E9DE-4DCA-B39A-E634AB355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AB2FF8-CD98-4E4C-976C-B56603925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52E167-0BEC-4319-9775-A8F077DBF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669E8F-7049-46AD-92A2-0A8CEF8C7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00C69-16A1-4525-AA63-6BE22736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390AA3-9355-4F73-A8DD-183EDF2B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014A45-EE3A-49F5-AEF4-087D7D01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9FDA-EE08-4502-8CC6-6D7162201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53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F3D2A-C579-4368-A195-C0E14F87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74B685-4EFD-4569-9308-C955CF49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CDBCEF-0681-459B-A2C1-A5BF104A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0FC488-A816-42BB-9077-CED0BF97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9FDA-EE08-4502-8CC6-6D7162201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6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96912B-2C57-4E6B-A372-1278FAAA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3109" y="6314786"/>
            <a:ext cx="2743200" cy="365125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7D539FDA-EE08-4502-8CC6-6D7162201B8C}" type="slidenum">
              <a:rPr lang="ko-KR" altLang="en-US" smtClean="0"/>
              <a:pPr/>
              <a:t>‹#›</a:t>
            </a:fld>
            <a:r>
              <a:rPr lang="ko-KR" altLang="en-US" dirty="0" err="1"/>
              <a:t>ㅖ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20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8C89E-D1D3-42B3-8308-E194E158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54B94-51D5-4760-943A-04A68245B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24E671-C098-48C8-9BEA-B5ED2E9FA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1C6016-4D13-4FFC-B7F6-78613734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956FB6-51EC-4326-B0EB-6994826E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D0FED6-F69F-4040-93AF-CDB762C7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9FDA-EE08-4502-8CC6-6D7162201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09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64E54-C9E8-4794-9ADA-D5D631D3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176FD9-FD6A-43DF-89AD-F0C22E5EB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7893CE-65C6-4243-8806-5F4EEE031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BCA0C1-CA98-4232-AD4E-2906425C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69CD2B-05AD-47C3-BA9F-F854DBAD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08A4EF-6492-417E-BF43-7A899CE0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9FDA-EE08-4502-8CC6-6D7162201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3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3A1B42-4F0F-4AD0-AD3B-419BF75B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8F669-2E69-4F6F-9F92-F54EE93F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1F1CE-CA94-4434-828B-B194D27CD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386D5-FF74-4F8E-B5EE-3479682E5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71D39-9D24-446B-BCAB-CE018A25A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39FDA-EE08-4502-8CC6-6D7162201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3BA8DA9-4F3D-43CB-A6F2-EF692038D5FB}"/>
              </a:ext>
            </a:extLst>
          </p:cNvPr>
          <p:cNvGrpSpPr/>
          <p:nvPr/>
        </p:nvGrpSpPr>
        <p:grpSpPr>
          <a:xfrm>
            <a:off x="4360349" y="914400"/>
            <a:ext cx="3471287" cy="3691156"/>
            <a:chOff x="4360349" y="1082180"/>
            <a:chExt cx="3471287" cy="36911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40DC613-EF23-4C0C-8771-F908BB67CF57}"/>
                </a:ext>
              </a:extLst>
            </p:cNvPr>
            <p:cNvSpPr/>
            <p:nvPr/>
          </p:nvSpPr>
          <p:spPr>
            <a:xfrm>
              <a:off x="4360349" y="1082180"/>
              <a:ext cx="3471287" cy="369115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  <a:effectLst>
              <a:innerShdw blurRad="1397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C5D63C-1F5D-48BB-801A-4B81D1622516}"/>
                </a:ext>
              </a:extLst>
            </p:cNvPr>
            <p:cNvSpPr txBox="1"/>
            <p:nvPr/>
          </p:nvSpPr>
          <p:spPr>
            <a:xfrm>
              <a:off x="5649399" y="1425038"/>
              <a:ext cx="893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KoreaIt_2021</a:t>
              </a:r>
              <a:br>
                <a:rPr lang="en-US" altLang="ko-KR" sz="900" dirty="0">
                  <a:solidFill>
                    <a:schemeClr val="bg1"/>
                  </a:solidFill>
                </a:rPr>
              </a:br>
              <a:r>
                <a:rPr lang="en-US" altLang="ko-KR" sz="900" dirty="0">
                  <a:solidFill>
                    <a:schemeClr val="bg1"/>
                  </a:solidFill>
                </a:rPr>
                <a:t>Game project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5B23C01-D1C1-48B8-AEB2-7747F92EDC77}"/>
                </a:ext>
              </a:extLst>
            </p:cNvPr>
            <p:cNvCxnSpPr/>
            <p:nvPr/>
          </p:nvCxnSpPr>
          <p:spPr>
            <a:xfrm>
              <a:off x="5728280" y="2109832"/>
              <a:ext cx="7354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F2688F-1D02-41D3-BB62-527A00BA53CA}"/>
                </a:ext>
              </a:extLst>
            </p:cNvPr>
            <p:cNvSpPr txBox="1"/>
            <p:nvPr/>
          </p:nvSpPr>
          <p:spPr>
            <a:xfrm>
              <a:off x="5070717" y="2590364"/>
              <a:ext cx="2050561" cy="1738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[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디펜시브 던전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]</a:t>
              </a:r>
              <a:br>
                <a:rPr lang="en-US" altLang="ko-KR" dirty="0">
                  <a:solidFill>
                    <a:schemeClr val="bg1"/>
                  </a:solidFill>
                </a:rPr>
              </a:br>
              <a:r>
                <a:rPr lang="ko-KR" altLang="en-US" sz="1600" dirty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마왕 스킬 </a:t>
              </a:r>
              <a:r>
                <a:rPr lang="en-US" altLang="ko-KR" sz="1600" dirty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UI </a:t>
              </a:r>
              <a:r>
                <a:rPr lang="ko-KR" altLang="en-US" sz="1600" dirty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기획서</a:t>
              </a:r>
              <a:endParaRPr lang="en-US" altLang="ko-KR" sz="16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pPr algn="ctr"/>
              <a:endParaRPr lang="en-US" altLang="ko-KR" sz="16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pPr algn="ctr"/>
              <a:endParaRPr lang="en-US" altLang="ko-KR" sz="16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pPr algn="ctr"/>
              <a:endParaRPr lang="en-US" altLang="ko-KR" sz="16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pPr algn="ctr"/>
              <a:endParaRPr lang="en-US" altLang="ko-KR" sz="16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pPr algn="ctr"/>
              <a:r>
                <a:rPr lang="ko-KR" altLang="en-US" sz="700" dirty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작성자</a:t>
              </a:r>
              <a:r>
                <a:rPr lang="en-US" altLang="ko-KR" sz="700" dirty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: </a:t>
              </a:r>
              <a:r>
                <a:rPr lang="ko-KR" altLang="en-US" sz="700" dirty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강민수</a:t>
              </a:r>
              <a:endParaRPr lang="ko-KR" altLang="en-US" sz="8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  <p:pic>
        <p:nvPicPr>
          <p:cNvPr id="1030" name="Picture 6" descr="달月에 있는 핀">
            <a:extLst>
              <a:ext uri="{FF2B5EF4-FFF2-40B4-BE49-F238E27FC236}">
                <a16:creationId xmlns:a16="http://schemas.microsoft.com/office/drawing/2014/main" id="{2678EBEF-5ED3-4686-ACAD-1BE15DC80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9444" y1="59722" x2="31667" y2="45000"/>
                        <a14:foregroundMark x1="31667" y1="45000" x2="47778" y2="47500"/>
                        <a14:foregroundMark x1="47778" y1="47500" x2="60833" y2="56111"/>
                        <a14:foregroundMark x1="60833" y1="56111" x2="68611" y2="51667"/>
                        <a14:foregroundMark x1="69722" y1="35833" x2="35556" y2="36944"/>
                        <a14:foregroundMark x1="65556" y1="29167" x2="37500" y2="30556"/>
                        <a14:foregroundMark x1="67222" y1="28333" x2="63889" y2="28611"/>
                        <a14:foregroundMark x1="64444" y1="26944" x2="65556" y2="33333"/>
                        <a14:foregroundMark x1="68056" y1="33056" x2="70278" y2="36667"/>
                        <a14:foregroundMark x1="69167" y1="33056" x2="70833" y2="40833"/>
                        <a14:foregroundMark x1="70833" y1="41944" x2="71111" y2="46389"/>
                        <a14:foregroundMark x1="71111" y1="46389" x2="71111" y2="46389"/>
                        <a14:foregroundMark x1="67222" y1="43611" x2="61111" y2="44444"/>
                        <a14:foregroundMark x1="64722" y1="42500" x2="57500" y2="41667"/>
                        <a14:foregroundMark x1="57778" y1="38333" x2="57500" y2="45556"/>
                        <a14:foregroundMark x1="51667" y1="42778" x2="49722" y2="42500"/>
                        <a14:foregroundMark x1="49722" y1="41667" x2="53056" y2="45556"/>
                        <a14:foregroundMark x1="48889" y1="38333" x2="45556" y2="41389"/>
                        <a14:foregroundMark x1="43611" y1="40833" x2="42778" y2="43056"/>
                        <a14:foregroundMark x1="40278" y1="38611" x2="37222" y2="43056"/>
                        <a14:foregroundMark x1="35000" y1="39722" x2="32500" y2="42778"/>
                        <a14:foregroundMark x1="31389" y1="41667" x2="30833" y2="45278"/>
                        <a14:foregroundMark x1="27778" y1="38056" x2="27778" y2="41111"/>
                        <a14:foregroundMark x1="28611" y1="35833" x2="28889" y2="37500"/>
                        <a14:foregroundMark x1="31667" y1="34167" x2="32500" y2="34444"/>
                        <a14:foregroundMark x1="32222" y1="29444" x2="31944" y2="35278"/>
                        <a14:foregroundMark x1="31111" y1="27778" x2="31111" y2="28889"/>
                        <a14:foregroundMark x1="31111" y1="29167" x2="31389" y2="31667"/>
                        <a14:foregroundMark x1="30278" y1="43056" x2="30278" y2="47778"/>
                        <a14:foregroundMark x1="30278" y1="47500" x2="30000" y2="48056"/>
                        <a14:foregroundMark x1="28611" y1="47778" x2="28333" y2="54722"/>
                        <a14:foregroundMark x1="25833" y1="49444" x2="26389" y2="60556"/>
                        <a14:foregroundMark x1="26389" y1="60556" x2="27222" y2="71111"/>
                        <a14:foregroundMark x1="27778" y1="72222" x2="35278" y2="75556"/>
                        <a14:foregroundMark x1="40556" y1="75833" x2="50556" y2="76667"/>
                        <a14:foregroundMark x1="56667" y1="76667" x2="63333" y2="76667"/>
                        <a14:foregroundMark x1="64167" y1="76667" x2="66667" y2="73611"/>
                        <a14:foregroundMark x1="69167" y1="68611" x2="69722" y2="71944"/>
                        <a14:foregroundMark x1="71667" y1="67500" x2="71667" y2="70278"/>
                        <a14:foregroundMark x1="71667" y1="72500" x2="70278" y2="74444"/>
                        <a14:foregroundMark x1="70000" y1="67500" x2="73333" y2="59722"/>
                        <a14:foregroundMark x1="65556" y1="50556" x2="62778" y2="50278"/>
                        <a14:foregroundMark x1="54444" y1="57222" x2="55833" y2="57500"/>
                        <a14:foregroundMark x1="43889" y1="51944" x2="44444" y2="51111"/>
                        <a14:foregroundMark x1="37222" y1="50556" x2="36944" y2="53611"/>
                        <a14:foregroundMark x1="36944" y1="57222" x2="37222" y2="58611"/>
                        <a14:foregroundMark x1="37222" y1="62222" x2="37222" y2="63333"/>
                        <a14:foregroundMark x1="36389" y1="68889" x2="36389" y2="68889"/>
                        <a14:foregroundMark x1="34722" y1="69722" x2="34167" y2="65833"/>
                        <a14:foregroundMark x1="34167" y1="62778" x2="36389" y2="65278"/>
                        <a14:foregroundMark x1="43611" y1="55278" x2="44444" y2="59167"/>
                        <a14:foregroundMark x1="43611" y1="62778" x2="44444" y2="67500"/>
                        <a14:foregroundMark x1="45278" y1="71944" x2="46944" y2="71944"/>
                        <a14:foregroundMark x1="53889" y1="69722" x2="57778" y2="70000"/>
                        <a14:foregroundMark x1="60000" y1="70278" x2="63333" y2="70833"/>
                        <a14:foregroundMark x1="63889" y1="63889" x2="58889" y2="64722"/>
                        <a14:foregroundMark x1="54722" y1="64444" x2="48889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500" y="5943600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35447E-CFD4-4380-9376-05106BFB216F}"/>
              </a:ext>
            </a:extLst>
          </p:cNvPr>
          <p:cNvSpPr txBox="1"/>
          <p:nvPr/>
        </p:nvSpPr>
        <p:spPr>
          <a:xfrm>
            <a:off x="5745578" y="6194483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최초 완성 일자</a:t>
            </a:r>
            <a:br>
              <a:rPr lang="en-US" altLang="ko-KR" sz="600" dirty="0">
                <a:solidFill>
                  <a:schemeClr val="bg1"/>
                </a:solidFill>
              </a:rPr>
            </a:br>
            <a:r>
              <a:rPr lang="en-US" altLang="ko-KR" sz="600" dirty="0">
                <a:solidFill>
                  <a:schemeClr val="bg1"/>
                </a:solidFill>
              </a:rPr>
              <a:t>2000-00-00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BD7E57-4700-4012-A6AE-02D0260C7CFA}"/>
              </a:ext>
            </a:extLst>
          </p:cNvPr>
          <p:cNvSpPr txBox="1"/>
          <p:nvPr/>
        </p:nvSpPr>
        <p:spPr>
          <a:xfrm>
            <a:off x="5769622" y="3030388"/>
            <a:ext cx="6527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ver: 1.0.0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72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51A6B47-C1B9-4BC0-B1E6-21333516AE0A}"/>
              </a:ext>
            </a:extLst>
          </p:cNvPr>
          <p:cNvSpPr/>
          <p:nvPr/>
        </p:nvSpPr>
        <p:spPr>
          <a:xfrm>
            <a:off x="0" y="0"/>
            <a:ext cx="12192000" cy="1090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46A2E3-99E5-48F1-BD24-D5B106AB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4252" y="6576969"/>
            <a:ext cx="497747" cy="171974"/>
          </a:xfrm>
        </p:spPr>
        <p:txBody>
          <a:bodyPr/>
          <a:lstStyle/>
          <a:p>
            <a:fld id="{7D539FDA-EE08-4502-8CC6-6D7162201B8C}" type="slidenum">
              <a:rPr lang="ko-KR" altLang="en-US" smtClean="0">
                <a:solidFill>
                  <a:schemeClr val="tx1"/>
                </a:solidFill>
              </a:rPr>
              <a:pPr/>
              <a:t>2</a:t>
            </a:fld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6A2452-0549-4E9B-BB45-579AB192BB6E}"/>
              </a:ext>
            </a:extLst>
          </p:cNvPr>
          <p:cNvSpPr/>
          <p:nvPr/>
        </p:nvSpPr>
        <p:spPr>
          <a:xfrm>
            <a:off x="-1" y="6748943"/>
            <a:ext cx="12192000" cy="1090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DB1DC04-E1CD-4102-8893-C855B1607BA2}"/>
              </a:ext>
            </a:extLst>
          </p:cNvPr>
          <p:cNvGrpSpPr/>
          <p:nvPr/>
        </p:nvGrpSpPr>
        <p:grpSpPr>
          <a:xfrm>
            <a:off x="110312" y="206635"/>
            <a:ext cx="1911435" cy="338554"/>
            <a:chOff x="185813" y="340859"/>
            <a:chExt cx="1911435" cy="338554"/>
          </a:xfrm>
        </p:grpSpPr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BBCD6DC0-D24B-481C-99E2-27DF80FCF0E9}"/>
                </a:ext>
              </a:extLst>
            </p:cNvPr>
            <p:cNvSpPr txBox="1"/>
            <p:nvPr/>
          </p:nvSpPr>
          <p:spPr>
            <a:xfrm>
              <a:off x="454263" y="340859"/>
              <a:ext cx="16429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/>
                <a:t>Ⅰ.</a:t>
              </a:r>
              <a:r>
                <a:rPr lang="ko-KR" altLang="en-US" sz="1600" b="1" dirty="0"/>
                <a:t> 개요</a:t>
              </a:r>
              <a:endParaRPr lang="en-US" altLang="ko-KR" sz="1600" b="1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B1CCA09-1B14-4C62-80CD-7DC07A55A08F}"/>
                </a:ext>
              </a:extLst>
            </p:cNvPr>
            <p:cNvGrpSpPr/>
            <p:nvPr/>
          </p:nvGrpSpPr>
          <p:grpSpPr>
            <a:xfrm>
              <a:off x="185813" y="440015"/>
              <a:ext cx="239407" cy="140244"/>
              <a:chOff x="588023" y="1712390"/>
              <a:chExt cx="338638" cy="198373"/>
            </a:xfrm>
          </p:grpSpPr>
          <p:sp>
            <p:nvSpPr>
              <p:cNvPr id="11" name="1/2 액자 10">
                <a:extLst>
                  <a:ext uri="{FF2B5EF4-FFF2-40B4-BE49-F238E27FC236}">
                    <a16:creationId xmlns:a16="http://schemas.microsoft.com/office/drawing/2014/main" id="{C1B6B849-2228-4AF9-81AC-59D20FA6A42F}"/>
                  </a:ext>
                </a:extLst>
              </p:cNvPr>
              <p:cNvSpPr/>
              <p:nvPr/>
            </p:nvSpPr>
            <p:spPr>
              <a:xfrm rot="8127716">
                <a:off x="728289" y="1712390"/>
                <a:ext cx="198372" cy="198372"/>
              </a:xfrm>
              <a:prstGeom prst="halfFrame">
                <a:avLst>
                  <a:gd name="adj1" fmla="val 17680"/>
                  <a:gd name="adj2" fmla="val 179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  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1/2 액자 11">
                <a:extLst>
                  <a:ext uri="{FF2B5EF4-FFF2-40B4-BE49-F238E27FC236}">
                    <a16:creationId xmlns:a16="http://schemas.microsoft.com/office/drawing/2014/main" id="{6F14890A-7DAB-4C35-B86C-AD4E6C2A20F1}"/>
                  </a:ext>
                </a:extLst>
              </p:cNvPr>
              <p:cNvSpPr/>
              <p:nvPr/>
            </p:nvSpPr>
            <p:spPr>
              <a:xfrm rot="8127716">
                <a:off x="588023" y="1712391"/>
                <a:ext cx="198372" cy="198372"/>
              </a:xfrm>
              <a:prstGeom prst="halfFrame">
                <a:avLst>
                  <a:gd name="adj1" fmla="val 17680"/>
                  <a:gd name="adj2" fmla="val 179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  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7055670-D39F-4A67-A68E-275C2A3FA0F0}"/>
              </a:ext>
            </a:extLst>
          </p:cNvPr>
          <p:cNvSpPr txBox="1"/>
          <p:nvPr/>
        </p:nvSpPr>
        <p:spPr>
          <a:xfrm>
            <a:off x="237852" y="697657"/>
            <a:ext cx="1107996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/>
              <a:t>UI</a:t>
            </a:r>
            <a:r>
              <a:rPr lang="ko-KR" altLang="en-US" sz="1200" b="1" dirty="0"/>
              <a:t>형태</a:t>
            </a:r>
            <a:endParaRPr lang="en-US" altLang="ko-KR" sz="1200" b="1" dirty="0"/>
          </a:p>
          <a:p>
            <a:endParaRPr lang="en-US" altLang="ko-KR" sz="400" dirty="0"/>
          </a:p>
          <a:p>
            <a:r>
              <a:rPr lang="en-US" altLang="ko-KR" sz="1050" dirty="0"/>
              <a:t>	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EAE5712-5082-4462-8EBC-2FC33937A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19" y="1085875"/>
            <a:ext cx="6396275" cy="3563956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FB0260A8-8594-4651-A6BF-2708236303A1}"/>
              </a:ext>
            </a:extLst>
          </p:cNvPr>
          <p:cNvGrpSpPr/>
          <p:nvPr/>
        </p:nvGrpSpPr>
        <p:grpSpPr>
          <a:xfrm>
            <a:off x="6204282" y="3669026"/>
            <a:ext cx="425116" cy="326648"/>
            <a:chOff x="6170726" y="3780945"/>
            <a:chExt cx="425116" cy="32664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2D10F0-7CB8-4E38-8022-F9EFE58443B7}"/>
                </a:ext>
              </a:extLst>
            </p:cNvPr>
            <p:cNvSpPr/>
            <p:nvPr/>
          </p:nvSpPr>
          <p:spPr>
            <a:xfrm>
              <a:off x="6241408" y="3839145"/>
              <a:ext cx="268448" cy="268448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F0B71C5-2F17-4A77-88A4-8EB029408273}"/>
                </a:ext>
              </a:extLst>
            </p:cNvPr>
            <p:cNvSpPr/>
            <p:nvPr/>
          </p:nvSpPr>
          <p:spPr>
            <a:xfrm>
              <a:off x="6455327" y="3780945"/>
              <a:ext cx="109057" cy="1090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FF5AF5-D616-4E1E-8DA2-C53B04A410A6}"/>
                </a:ext>
              </a:extLst>
            </p:cNvPr>
            <p:cNvSpPr txBox="1"/>
            <p:nvPr/>
          </p:nvSpPr>
          <p:spPr>
            <a:xfrm>
              <a:off x="6170726" y="3862761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Skill1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AC35891-C1FA-4379-8879-FC8733B5444D}"/>
              </a:ext>
            </a:extLst>
          </p:cNvPr>
          <p:cNvGrpSpPr/>
          <p:nvPr/>
        </p:nvGrpSpPr>
        <p:grpSpPr>
          <a:xfrm>
            <a:off x="6548758" y="3669026"/>
            <a:ext cx="425116" cy="326648"/>
            <a:chOff x="6515202" y="3780945"/>
            <a:chExt cx="425116" cy="32664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8FF3BDE-7ABD-454B-B5F0-84913D1C191E}"/>
                </a:ext>
              </a:extLst>
            </p:cNvPr>
            <p:cNvSpPr/>
            <p:nvPr/>
          </p:nvSpPr>
          <p:spPr>
            <a:xfrm>
              <a:off x="6597523" y="3839145"/>
              <a:ext cx="268448" cy="268448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CEBC398-2B07-4D2C-9E4E-C33F289FC568}"/>
                </a:ext>
              </a:extLst>
            </p:cNvPr>
            <p:cNvSpPr/>
            <p:nvPr/>
          </p:nvSpPr>
          <p:spPr>
            <a:xfrm>
              <a:off x="6811442" y="3780945"/>
              <a:ext cx="109057" cy="1090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4EE9334-1740-4EBF-8364-0BDDBC8029E9}"/>
                </a:ext>
              </a:extLst>
            </p:cNvPr>
            <p:cNvSpPr txBox="1"/>
            <p:nvPr/>
          </p:nvSpPr>
          <p:spPr>
            <a:xfrm>
              <a:off x="6515202" y="3880439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Skill2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68033C-F82F-4E07-8EF9-93217D0712F0}"/>
              </a:ext>
            </a:extLst>
          </p:cNvPr>
          <p:cNvSpPr/>
          <p:nvPr/>
        </p:nvSpPr>
        <p:spPr>
          <a:xfrm>
            <a:off x="6104388" y="3517475"/>
            <a:ext cx="992698" cy="65185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F89F8D4-0EE2-40C6-B8F0-A3F532FC5AAD}"/>
              </a:ext>
            </a:extLst>
          </p:cNvPr>
          <p:cNvSpPr/>
          <p:nvPr/>
        </p:nvSpPr>
        <p:spPr>
          <a:xfrm>
            <a:off x="7821617" y="1289798"/>
            <a:ext cx="1077210" cy="1077210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DBE2378-B9F5-4EF3-87C9-C076B5ECFFAE}"/>
              </a:ext>
            </a:extLst>
          </p:cNvPr>
          <p:cNvSpPr/>
          <p:nvPr/>
        </p:nvSpPr>
        <p:spPr>
          <a:xfrm>
            <a:off x="8680017" y="1056257"/>
            <a:ext cx="437617" cy="4376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ADCEA5-8272-464F-A437-127863EE6A6A}"/>
              </a:ext>
            </a:extLst>
          </p:cNvPr>
          <p:cNvSpPr txBox="1"/>
          <p:nvPr/>
        </p:nvSpPr>
        <p:spPr>
          <a:xfrm>
            <a:off x="7486565" y="2738376"/>
            <a:ext cx="110959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Skill </a:t>
            </a:r>
            <a:r>
              <a:rPr lang="ko-KR" altLang="en-US" sz="1400" dirty="0"/>
              <a:t>아이콘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CA6887-6907-43C4-B971-7C17D3174C19}"/>
              </a:ext>
            </a:extLst>
          </p:cNvPr>
          <p:cNvSpPr txBox="1"/>
          <p:nvPr/>
        </p:nvSpPr>
        <p:spPr>
          <a:xfrm>
            <a:off x="9490909" y="860125"/>
            <a:ext cx="2397451" cy="738664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Skill </a:t>
            </a:r>
            <a:r>
              <a:rPr lang="ko-KR" altLang="en-US" sz="1400" dirty="0"/>
              <a:t>사용 가능 횟수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ㄴ 최대값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Max_Charge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ㄴ 최소값 </a:t>
            </a:r>
            <a:r>
              <a:rPr lang="en-US" altLang="ko-KR" sz="1400" dirty="0"/>
              <a:t>= 0</a:t>
            </a:r>
            <a:endParaRPr lang="ko-KR" altLang="en-US" sz="14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D6B9B96-5577-4A1B-AC11-A452B7B0C956}"/>
              </a:ext>
            </a:extLst>
          </p:cNvPr>
          <p:cNvCxnSpPr>
            <a:endCxn id="48" idx="1"/>
          </p:cNvCxnSpPr>
          <p:nvPr/>
        </p:nvCxnSpPr>
        <p:spPr>
          <a:xfrm flipV="1">
            <a:off x="8898825" y="1229457"/>
            <a:ext cx="592084" cy="45610"/>
          </a:xfrm>
          <a:prstGeom prst="bentConnector3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072D511-6B31-4DF2-97F8-3D97B2AD3474}"/>
              </a:ext>
            </a:extLst>
          </p:cNvPr>
          <p:cNvCxnSpPr>
            <a:cxnSpLocks/>
            <a:endCxn id="26" idx="0"/>
          </p:cNvCxnSpPr>
          <p:nvPr/>
        </p:nvCxnSpPr>
        <p:spPr>
          <a:xfrm rot="5400000">
            <a:off x="7779921" y="2161296"/>
            <a:ext cx="838525" cy="315635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51">
            <a:extLst>
              <a:ext uri="{FF2B5EF4-FFF2-40B4-BE49-F238E27FC236}">
                <a16:creationId xmlns:a16="http://schemas.microsoft.com/office/drawing/2014/main" id="{1B249E93-A72F-4352-9C58-2711B7E52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385221"/>
              </p:ext>
            </p:extLst>
          </p:nvPr>
        </p:nvGraphicFramePr>
        <p:xfrm>
          <a:off x="590919" y="5070062"/>
          <a:ext cx="4576794" cy="1180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5598">
                  <a:extLst>
                    <a:ext uri="{9D8B030D-6E8A-4147-A177-3AD203B41FA5}">
                      <a16:colId xmlns:a16="http://schemas.microsoft.com/office/drawing/2014/main" val="2564658259"/>
                    </a:ext>
                  </a:extLst>
                </a:gridCol>
                <a:gridCol w="1525598">
                  <a:extLst>
                    <a:ext uri="{9D8B030D-6E8A-4147-A177-3AD203B41FA5}">
                      <a16:colId xmlns:a16="http://schemas.microsoft.com/office/drawing/2014/main" val="3801065631"/>
                    </a:ext>
                  </a:extLst>
                </a:gridCol>
                <a:gridCol w="1525598">
                  <a:extLst>
                    <a:ext uri="{9D8B030D-6E8A-4147-A177-3AD203B41FA5}">
                      <a16:colId xmlns:a16="http://schemas.microsoft.com/office/drawing/2014/main" val="1609455648"/>
                    </a:ext>
                  </a:extLst>
                </a:gridCol>
              </a:tblGrid>
              <a:tr h="295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참조 테이블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참조 칼럼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129"/>
                  </a:ext>
                </a:extLst>
              </a:tr>
              <a:tr h="29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SkillStat_Table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Skill </a:t>
                      </a:r>
                      <a:r>
                        <a:rPr lang="ko-KR" altLang="en-US" sz="1100" dirty="0"/>
                        <a:t>사용 가능 횟수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Max_Charge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945688"/>
                  </a:ext>
                </a:extLst>
              </a:tr>
              <a:tr h="2950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SkillCondition_Table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Skill </a:t>
                      </a:r>
                      <a:r>
                        <a:rPr lang="ko-KR" altLang="en-US" sz="1100" dirty="0"/>
                        <a:t>아이콘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Skill_icon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600896"/>
                  </a:ext>
                </a:extLst>
              </a:tr>
              <a:tr h="29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SkillStat_Table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쿨타임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CoolTime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539134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2E5E87-D37A-45CA-89B1-0CF5278E6434}"/>
              </a:ext>
            </a:extLst>
          </p:cNvPr>
          <p:cNvSpPr/>
          <p:nvPr/>
        </p:nvSpPr>
        <p:spPr>
          <a:xfrm>
            <a:off x="7821619" y="4081168"/>
            <a:ext cx="1077210" cy="1077210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23F60028-E0B8-4194-A505-68D35F1C7CDB}"/>
              </a:ext>
            </a:extLst>
          </p:cNvPr>
          <p:cNvSpPr/>
          <p:nvPr/>
        </p:nvSpPr>
        <p:spPr>
          <a:xfrm>
            <a:off x="7821617" y="4077353"/>
            <a:ext cx="1077210" cy="1077210"/>
          </a:xfrm>
          <a:custGeom>
            <a:avLst/>
            <a:gdLst>
              <a:gd name="connsiteX0" fmla="*/ 0 w 1077210"/>
              <a:gd name="connsiteY0" fmla="*/ 0 h 1077210"/>
              <a:gd name="connsiteX1" fmla="*/ 522553 w 1077210"/>
              <a:gd name="connsiteY1" fmla="*/ 0 h 1077210"/>
              <a:gd name="connsiteX2" fmla="*/ 531358 w 1077210"/>
              <a:gd name="connsiteY2" fmla="*/ 562604 h 1077210"/>
              <a:gd name="connsiteX3" fmla="*/ 1077210 w 1077210"/>
              <a:gd name="connsiteY3" fmla="*/ 961997 h 1077210"/>
              <a:gd name="connsiteX4" fmla="*/ 1077210 w 1077210"/>
              <a:gd name="connsiteY4" fmla="*/ 1077210 h 1077210"/>
              <a:gd name="connsiteX5" fmla="*/ 0 w 1077210"/>
              <a:gd name="connsiteY5" fmla="*/ 1077210 h 107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7210" h="1077210">
                <a:moveTo>
                  <a:pt x="0" y="0"/>
                </a:moveTo>
                <a:lnTo>
                  <a:pt x="522553" y="0"/>
                </a:lnTo>
                <a:lnTo>
                  <a:pt x="531358" y="562604"/>
                </a:lnTo>
                <a:lnTo>
                  <a:pt x="1077210" y="961997"/>
                </a:lnTo>
                <a:lnTo>
                  <a:pt x="1077210" y="1077210"/>
                </a:lnTo>
                <a:lnTo>
                  <a:pt x="0" y="107721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29F7ED2-4B1B-423D-90C7-CC47577B0E8B}"/>
              </a:ext>
            </a:extLst>
          </p:cNvPr>
          <p:cNvSpPr/>
          <p:nvPr/>
        </p:nvSpPr>
        <p:spPr>
          <a:xfrm>
            <a:off x="8680019" y="3847627"/>
            <a:ext cx="437617" cy="4376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화살표: 왼쪽으로 구부러짐 61">
            <a:extLst>
              <a:ext uri="{FF2B5EF4-FFF2-40B4-BE49-F238E27FC236}">
                <a16:creationId xmlns:a16="http://schemas.microsoft.com/office/drawing/2014/main" id="{DB8B125C-55A8-46B7-87A8-48535D7E597D}"/>
              </a:ext>
            </a:extLst>
          </p:cNvPr>
          <p:cNvSpPr/>
          <p:nvPr/>
        </p:nvSpPr>
        <p:spPr>
          <a:xfrm>
            <a:off x="8360222" y="4210455"/>
            <a:ext cx="731520" cy="83863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C9CF00-8BA7-48AD-B3B2-0077B6318A56}"/>
              </a:ext>
            </a:extLst>
          </p:cNvPr>
          <p:cNvSpPr txBox="1"/>
          <p:nvPr/>
        </p:nvSpPr>
        <p:spPr>
          <a:xfrm>
            <a:off x="6629398" y="5383536"/>
            <a:ext cx="4058162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시계방향으로 쿨타임 회전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ㄴ 조건</a:t>
            </a:r>
            <a:r>
              <a:rPr lang="en-US" altLang="ko-KR" sz="1400" dirty="0"/>
              <a:t>: </a:t>
            </a:r>
            <a:r>
              <a:rPr lang="ko-KR" altLang="en-US" sz="1400" dirty="0"/>
              <a:t>스킬 사용 가능 횟수 </a:t>
            </a:r>
            <a:r>
              <a:rPr lang="en-US" altLang="ko-KR" sz="1400" dirty="0"/>
              <a:t>!= </a:t>
            </a:r>
            <a:r>
              <a:rPr lang="en-US" altLang="ko-KR" sz="1400" dirty="0" err="1"/>
              <a:t>Max_Charge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5798EDF-98DB-4268-B57E-8B23828AFF01}"/>
              </a:ext>
            </a:extLst>
          </p:cNvPr>
          <p:cNvCxnSpPr/>
          <p:nvPr/>
        </p:nvCxnSpPr>
        <p:spPr>
          <a:xfrm>
            <a:off x="7467183" y="3377684"/>
            <a:ext cx="44666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07E81C08-ABA4-4E6E-8490-7647DE5B9C37}"/>
              </a:ext>
            </a:extLst>
          </p:cNvPr>
          <p:cNvCxnSpPr>
            <a:stCxn id="62" idx="4"/>
          </p:cNvCxnSpPr>
          <p:nvPr/>
        </p:nvCxnSpPr>
        <p:spPr>
          <a:xfrm>
            <a:off x="9091742" y="4584053"/>
            <a:ext cx="266733" cy="799483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76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</TotalTime>
  <Words>105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HY엽서M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아 로아</dc:creator>
  <cp:lastModifiedBy>PC-02</cp:lastModifiedBy>
  <cp:revision>468</cp:revision>
  <dcterms:created xsi:type="dcterms:W3CDTF">2021-06-30T21:10:34Z</dcterms:created>
  <dcterms:modified xsi:type="dcterms:W3CDTF">2021-11-26T00:49:54Z</dcterms:modified>
</cp:coreProperties>
</file>