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1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hKmedLHE+j2ZCv6+rLSlM+PU20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A14"/>
    <a:srgbClr val="FFC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7FE80C-5881-47F9-9C1B-AB436C04D585}">
  <a:tblStyle styleId="{C37FE80C-5881-47F9-9C1B-AB436C04D585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311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1615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ko-KR" dirty="0" err="1">
                <a:latin typeface="Arial"/>
                <a:ea typeface="Arial"/>
                <a:cs typeface="Arial"/>
                <a:sym typeface="Arial"/>
              </a:rPr>
              <a:t>디펜시브</a:t>
            </a:r>
            <a:r>
              <a:rPr lang="ko-KR" dirty="0">
                <a:latin typeface="Arial"/>
                <a:ea typeface="Arial"/>
                <a:cs typeface="Arial"/>
                <a:sym typeface="Arial"/>
              </a:rPr>
              <a:t> 던전 </a:t>
            </a:r>
            <a:br>
              <a:rPr lang="ko-KR" dirty="0">
                <a:latin typeface="Arial"/>
                <a:ea typeface="Arial"/>
                <a:cs typeface="Arial"/>
                <a:sym typeface="Arial"/>
              </a:rPr>
            </a:br>
            <a:r>
              <a:rPr lang="ko-KR" altLang="en-US" dirty="0">
                <a:latin typeface="Arial"/>
                <a:ea typeface="Arial"/>
                <a:cs typeface="Arial"/>
                <a:sym typeface="Arial"/>
              </a:rPr>
              <a:t>치명타 적용 </a:t>
            </a:r>
            <a:r>
              <a:rPr lang="ko-KR" dirty="0">
                <a:latin typeface="Arial"/>
                <a:ea typeface="Arial"/>
                <a:cs typeface="Arial"/>
                <a:sym typeface="Arial"/>
              </a:rPr>
              <a:t>방식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김세윤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118878" y="257917"/>
            <a:ext cx="27382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음향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적용 방식과 구성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25177" y="661432"/>
            <a:ext cx="11640600" cy="5754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7" name="Google Shape;97;p2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/>
          <p:nvPr/>
        </p:nvSpPr>
        <p:spPr>
          <a:xfrm>
            <a:off x="342280" y="800303"/>
            <a:ext cx="890332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음향 출력 타이밍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공격의 경우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타워 테이블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관리하며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코드명은 </a:t>
            </a:r>
            <a:r>
              <a:rPr lang="en-US" altLang="ko-KR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TowrAtkSound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불러오는 음향 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프리팹을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공격과 동시에 재생 된다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피격의 경우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 테이블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관리하며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코드명은 </a:t>
            </a:r>
            <a:r>
              <a:rPr lang="en-US" altLang="ko-KR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AtkSound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가지며 불러오는 음향 </a:t>
            </a: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프리팹이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피격 당함과 동시에 재생된다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이것은 일반 공격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스킬에 모두 적용되며 버프형 스킬의 경우 모든 피격음이 별도로 재생되지 않는다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추가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4" indent="-171450">
              <a:lnSpc>
                <a:spcPct val="150000"/>
              </a:lnSpc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02_Tower_Table - </a:t>
            </a:r>
          </a:p>
          <a:p>
            <a:pPr marL="171450" lvl="4" indent="-171450">
              <a:lnSpc>
                <a:spcPct val="150000"/>
              </a:lnSpc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공격 음향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en-US" altLang="ko-KR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ATKsound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4" indent="-171450">
              <a:lnSpc>
                <a:spcPct val="150000"/>
              </a:lnSpc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음향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Skill1Sound</a:t>
            </a:r>
          </a:p>
          <a:p>
            <a:pPr marL="171450" lvl="4" indent="-171450">
              <a:lnSpc>
                <a:spcPct val="150000"/>
              </a:lnSpc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음향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Skill2Sound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04_skill_Table – </a:t>
            </a:r>
            <a:r>
              <a:rPr lang="en-US" altLang="ko-KR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SkillCondition_Table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피격음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DamagedSound</a:t>
            </a:r>
            <a:endParaRPr lang="ko-KR" altLang="en-US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118878" y="257917"/>
            <a:ext cx="27382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음향</a:t>
            </a:r>
            <a:r>
              <a:rPr lang="ko-KR" sz="1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적용 방식과 구성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25177" y="661432"/>
            <a:ext cx="11640600" cy="5754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7" name="Google Shape;97;p2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 txBox="1"/>
          <p:nvPr/>
        </p:nvSpPr>
        <p:spPr>
          <a:xfrm>
            <a:off x="342280" y="800303"/>
            <a:ext cx="890332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음향 출력 타이밍은 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마왕과 몬스터의 사망의 경우 각자의 테이블의 사망 음향 출력에서 데이터를 가져와 플레이 한다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몬스터는 별도의 이동 음향을 가지지 않는다 </a:t>
            </a:r>
            <a:endParaRPr lang="en-US" altLang="ko-KR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사망 데이터는 각자의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Devil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Enemy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r>
              <a:rPr lang="en-US" altLang="ko-KR" sz="1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Deathsound</a:t>
            </a:r>
            <a:r>
              <a:rPr lang="ko-KR" altLang="en-US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음향을 출력한다</a:t>
            </a:r>
            <a:r>
              <a:rPr lang="en-US" alt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3185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146</Words>
  <Application>Microsoft Office PowerPoint</Application>
  <PresentationFormat>와이드스크린</PresentationFormat>
  <Paragraphs>23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Malgun Gothic</vt:lpstr>
      <vt:lpstr>Arial</vt:lpstr>
      <vt:lpstr>Office 테마</vt:lpstr>
      <vt:lpstr>디펜시브 던전  치명타 적용 방식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디펜시브 던전  치명타 적용 방식</dc:title>
  <dc:creator>user</dc:creator>
  <cp:lastModifiedBy>kimland46@gmail.com</cp:lastModifiedBy>
  <cp:revision>63</cp:revision>
  <dcterms:created xsi:type="dcterms:W3CDTF">2021-03-14T04:42:12Z</dcterms:created>
  <dcterms:modified xsi:type="dcterms:W3CDTF">2021-11-25T13:44:30Z</dcterms:modified>
</cp:coreProperties>
</file>