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KmedLHE+j2ZCv6+rLSlM+PU2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B54"/>
    <a:srgbClr val="C80A14"/>
    <a:srgbClr val="FF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FE80C-5881-47F9-9C1B-AB436C04D585}">
  <a:tblStyle styleId="{C37FE80C-5881-47F9-9C1B-AB436C04D58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04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80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96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 dirty="0" err="1">
                <a:latin typeface="Arial"/>
                <a:ea typeface="Arial"/>
                <a:cs typeface="Arial"/>
                <a:sym typeface="Arial"/>
              </a:rPr>
              <a:t>디펜시브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 던전 </a:t>
            </a: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치명타 적용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방식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김세윤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36C9AD-E841-4A65-A0FA-8A7A2022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1" y="1308465"/>
            <a:ext cx="8417146" cy="47492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1D5A11-368A-4C95-A25C-E6693199330A}"/>
              </a:ext>
            </a:extLst>
          </p:cNvPr>
          <p:cNvSpPr/>
          <p:nvPr/>
        </p:nvSpPr>
        <p:spPr>
          <a:xfrm>
            <a:off x="459401" y="1320497"/>
            <a:ext cx="8417146" cy="47372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A60AE5-17E1-4D37-9AE9-2A60A39E33EC}"/>
              </a:ext>
            </a:extLst>
          </p:cNvPr>
          <p:cNvSpPr/>
          <p:nvPr/>
        </p:nvSpPr>
        <p:spPr>
          <a:xfrm>
            <a:off x="2654424" y="2385214"/>
            <a:ext cx="4025654" cy="2272413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32D0F8-1487-42CB-9110-0F619D35BCF3}"/>
              </a:ext>
            </a:extLst>
          </p:cNvPr>
          <p:cNvSpPr/>
          <p:nvPr/>
        </p:nvSpPr>
        <p:spPr>
          <a:xfrm>
            <a:off x="2781113" y="3018076"/>
            <a:ext cx="3713439" cy="1479754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95;p2"/>
          <p:cNvSpPr txBox="1"/>
          <p:nvPr/>
        </p:nvSpPr>
        <p:spPr>
          <a:xfrm>
            <a:off x="118878" y="257917"/>
            <a:ext cx="38712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시스템 디자인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예람씨가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구성해둔 백그라운드를 그대로 사용한다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06452-7DA7-4C00-864E-51A347C3BB80}"/>
              </a:ext>
            </a:extLst>
          </p:cNvPr>
          <p:cNvSpPr/>
          <p:nvPr/>
        </p:nvSpPr>
        <p:spPr>
          <a:xfrm>
            <a:off x="4101484" y="2486178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음향 조절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4C629-09F0-422B-A157-8A395162ABD9}"/>
              </a:ext>
            </a:extLst>
          </p:cNvPr>
          <p:cNvSpPr/>
          <p:nvPr/>
        </p:nvSpPr>
        <p:spPr>
          <a:xfrm>
            <a:off x="2857128" y="2482249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CDBB8-07C8-4498-B6FC-0886B9283758}"/>
              </a:ext>
            </a:extLst>
          </p:cNvPr>
          <p:cNvSpPr txBox="1"/>
          <p:nvPr/>
        </p:nvSpPr>
        <p:spPr>
          <a:xfrm>
            <a:off x="2842565" y="3415772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시계 방향 회전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6E263-296B-4F22-ACDB-76BBA9BBCEB3}"/>
              </a:ext>
            </a:extLst>
          </p:cNvPr>
          <p:cNvSpPr txBox="1"/>
          <p:nvPr/>
        </p:nvSpPr>
        <p:spPr>
          <a:xfrm>
            <a:off x="2842565" y="381291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반시계 방향 회전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7C036-C97A-47CD-A670-87AD13589CA7}"/>
              </a:ext>
            </a:extLst>
          </p:cNvPr>
          <p:cNvSpPr txBox="1"/>
          <p:nvPr/>
        </p:nvSpPr>
        <p:spPr>
          <a:xfrm>
            <a:off x="6190469" y="3415772"/>
            <a:ext cx="269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ECDEE-FBE0-4501-B1B6-F0A5AD565913}"/>
              </a:ext>
            </a:extLst>
          </p:cNvPr>
          <p:cNvSpPr txBox="1"/>
          <p:nvPr/>
        </p:nvSpPr>
        <p:spPr>
          <a:xfrm>
            <a:off x="6176041" y="3812919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34720-1290-49E5-90F0-ABC9DE19B6F6}"/>
              </a:ext>
            </a:extLst>
          </p:cNvPr>
          <p:cNvSpPr/>
          <p:nvPr/>
        </p:nvSpPr>
        <p:spPr>
          <a:xfrm>
            <a:off x="9392981" y="875823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Google Shape;101;p2">
            <a:extLst>
              <a:ext uri="{FF2B5EF4-FFF2-40B4-BE49-F238E27FC236}">
                <a16:creationId xmlns:a16="http://schemas.microsoft.com/office/drawing/2014/main" id="{8CDC454F-0BDF-4D4B-ADC9-504276329534}"/>
              </a:ext>
            </a:extLst>
          </p:cNvPr>
          <p:cNvSpPr txBox="1"/>
          <p:nvPr/>
        </p:nvSpPr>
        <p:spPr>
          <a:xfrm>
            <a:off x="9614654" y="800303"/>
            <a:ext cx="211794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형식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단축키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조절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비디오의 버튼을 누르면 아래의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번이 변경 되는 방식으로 사용한다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718C66-1075-4E1B-BF4A-5BDFC190520E}"/>
              </a:ext>
            </a:extLst>
          </p:cNvPr>
          <p:cNvSpPr/>
          <p:nvPr/>
        </p:nvSpPr>
        <p:spPr>
          <a:xfrm>
            <a:off x="9392981" y="234082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Google Shape;101;p2">
            <a:extLst>
              <a:ext uri="{FF2B5EF4-FFF2-40B4-BE49-F238E27FC236}">
                <a16:creationId xmlns:a16="http://schemas.microsoft.com/office/drawing/2014/main" id="{89F47838-ACFC-4BBE-B9EA-5E45F811D779}"/>
              </a:ext>
            </a:extLst>
          </p:cNvPr>
          <p:cNvSpPr txBox="1"/>
          <p:nvPr/>
        </p:nvSpPr>
        <p:spPr>
          <a:xfrm>
            <a:off x="9614654" y="2265304"/>
            <a:ext cx="220291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 처음 옵션을 들어왔을 때 단축키를 여기에 표시 해준다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단축키는 회전 단축키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개만 있으며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단축키는 수정 할 수 없다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B6287-BC03-4BA8-89E5-3BC6886DB645}"/>
              </a:ext>
            </a:extLst>
          </p:cNvPr>
          <p:cNvSpPr/>
          <p:nvPr/>
        </p:nvSpPr>
        <p:spPr>
          <a:xfrm>
            <a:off x="5437168" y="2486178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ECD53-8FD2-4350-8B6E-237C715AD8CB}"/>
              </a:ext>
            </a:extLst>
          </p:cNvPr>
          <p:cNvSpPr/>
          <p:nvPr/>
        </p:nvSpPr>
        <p:spPr>
          <a:xfrm>
            <a:off x="2574523" y="2299317"/>
            <a:ext cx="4208017" cy="8167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414534-C332-4ECD-8104-0F765366FFBF}"/>
              </a:ext>
            </a:extLst>
          </p:cNvPr>
          <p:cNvSpPr/>
          <p:nvPr/>
        </p:nvSpPr>
        <p:spPr>
          <a:xfrm>
            <a:off x="2463687" y="2190192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2356C2-4263-4661-8BD3-722A5F227F5C}"/>
              </a:ext>
            </a:extLst>
          </p:cNvPr>
          <p:cNvSpPr/>
          <p:nvPr/>
        </p:nvSpPr>
        <p:spPr>
          <a:xfrm>
            <a:off x="2709041" y="2939318"/>
            <a:ext cx="3861108" cy="16238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A6C2C8-2323-4A26-B257-4AECDD40D6D1}"/>
              </a:ext>
            </a:extLst>
          </p:cNvPr>
          <p:cNvSpPr/>
          <p:nvPr/>
        </p:nvSpPr>
        <p:spPr>
          <a:xfrm>
            <a:off x="2602633" y="325555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36C9AD-E841-4A65-A0FA-8A7A2022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1" y="1308465"/>
            <a:ext cx="8417146" cy="47492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1D5A11-368A-4C95-A25C-E6693199330A}"/>
              </a:ext>
            </a:extLst>
          </p:cNvPr>
          <p:cNvSpPr/>
          <p:nvPr/>
        </p:nvSpPr>
        <p:spPr>
          <a:xfrm>
            <a:off x="459401" y="1320497"/>
            <a:ext cx="8417146" cy="47372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A60AE5-17E1-4D37-9AE9-2A60A39E33EC}"/>
              </a:ext>
            </a:extLst>
          </p:cNvPr>
          <p:cNvSpPr/>
          <p:nvPr/>
        </p:nvSpPr>
        <p:spPr>
          <a:xfrm>
            <a:off x="2654424" y="2385214"/>
            <a:ext cx="4025654" cy="2272413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32D0F8-1487-42CB-9110-0F619D35BCF3}"/>
              </a:ext>
            </a:extLst>
          </p:cNvPr>
          <p:cNvSpPr/>
          <p:nvPr/>
        </p:nvSpPr>
        <p:spPr>
          <a:xfrm>
            <a:off x="2781113" y="3018076"/>
            <a:ext cx="3713439" cy="1479754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95;p2"/>
          <p:cNvSpPr txBox="1"/>
          <p:nvPr/>
        </p:nvSpPr>
        <p:spPr>
          <a:xfrm>
            <a:off x="118878" y="257917"/>
            <a:ext cx="38712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시스템 디자인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예람씨가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구성해둔 백그라운드를 그대로 사용한다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06452-7DA7-4C00-864E-51A347C3BB80}"/>
              </a:ext>
            </a:extLst>
          </p:cNvPr>
          <p:cNvSpPr/>
          <p:nvPr/>
        </p:nvSpPr>
        <p:spPr>
          <a:xfrm>
            <a:off x="4101484" y="2486178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음향 조절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4C629-09F0-422B-A157-8A395162ABD9}"/>
              </a:ext>
            </a:extLst>
          </p:cNvPr>
          <p:cNvSpPr/>
          <p:nvPr/>
        </p:nvSpPr>
        <p:spPr>
          <a:xfrm>
            <a:off x="2857128" y="2482249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34720-1290-49E5-90F0-ABC9DE19B6F6}"/>
              </a:ext>
            </a:extLst>
          </p:cNvPr>
          <p:cNvSpPr/>
          <p:nvPr/>
        </p:nvSpPr>
        <p:spPr>
          <a:xfrm>
            <a:off x="9392981" y="875823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Google Shape;101;p2">
            <a:extLst>
              <a:ext uri="{FF2B5EF4-FFF2-40B4-BE49-F238E27FC236}">
                <a16:creationId xmlns:a16="http://schemas.microsoft.com/office/drawing/2014/main" id="{8CDC454F-0BDF-4D4B-ADC9-504276329534}"/>
              </a:ext>
            </a:extLst>
          </p:cNvPr>
          <p:cNvSpPr txBox="1"/>
          <p:nvPr/>
        </p:nvSpPr>
        <p:spPr>
          <a:xfrm>
            <a:off x="9614654" y="800303"/>
            <a:ext cx="211794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형식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단축키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조절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비디오의 버튼을 누르면 아래의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번이 변경 되는 방식으로 사용한다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718C66-1075-4E1B-BF4A-5BDFC190520E}"/>
              </a:ext>
            </a:extLst>
          </p:cNvPr>
          <p:cNvSpPr/>
          <p:nvPr/>
        </p:nvSpPr>
        <p:spPr>
          <a:xfrm>
            <a:off x="9392981" y="234082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Google Shape;101;p2">
            <a:extLst>
              <a:ext uri="{FF2B5EF4-FFF2-40B4-BE49-F238E27FC236}">
                <a16:creationId xmlns:a16="http://schemas.microsoft.com/office/drawing/2014/main" id="{89F47838-ACFC-4BBE-B9EA-5E45F811D779}"/>
              </a:ext>
            </a:extLst>
          </p:cNvPr>
          <p:cNvSpPr txBox="1"/>
          <p:nvPr/>
        </p:nvSpPr>
        <p:spPr>
          <a:xfrm>
            <a:off x="9614654" y="2265304"/>
            <a:ext cx="220291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버튼을 눌렀을 때 스크롤 가능한 바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스크롤 되고 스크롤에 따라 게임의 전체 음향이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0, 10, 20%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증가한다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B6287-BC03-4BA8-89E5-3BC6886DB645}"/>
              </a:ext>
            </a:extLst>
          </p:cNvPr>
          <p:cNvSpPr/>
          <p:nvPr/>
        </p:nvSpPr>
        <p:spPr>
          <a:xfrm>
            <a:off x="5437168" y="2486178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ECD53-8FD2-4350-8B6E-237C715AD8CB}"/>
              </a:ext>
            </a:extLst>
          </p:cNvPr>
          <p:cNvSpPr/>
          <p:nvPr/>
        </p:nvSpPr>
        <p:spPr>
          <a:xfrm>
            <a:off x="2574523" y="2299317"/>
            <a:ext cx="4208017" cy="8167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414534-C332-4ECD-8104-0F765366FFBF}"/>
              </a:ext>
            </a:extLst>
          </p:cNvPr>
          <p:cNvSpPr/>
          <p:nvPr/>
        </p:nvSpPr>
        <p:spPr>
          <a:xfrm>
            <a:off x="2463687" y="2190192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2356C2-4263-4661-8BD3-722A5F227F5C}"/>
              </a:ext>
            </a:extLst>
          </p:cNvPr>
          <p:cNvSpPr/>
          <p:nvPr/>
        </p:nvSpPr>
        <p:spPr>
          <a:xfrm>
            <a:off x="2709041" y="2939318"/>
            <a:ext cx="3861108" cy="16238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A6C2C8-2323-4A26-B257-4AECDD40D6D1}"/>
              </a:ext>
            </a:extLst>
          </p:cNvPr>
          <p:cNvSpPr/>
          <p:nvPr/>
        </p:nvSpPr>
        <p:spPr>
          <a:xfrm>
            <a:off x="2602633" y="325555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47552D-6655-4EF0-BD7B-A5F27E49ED27}"/>
              </a:ext>
            </a:extLst>
          </p:cNvPr>
          <p:cNvSpPr/>
          <p:nvPr/>
        </p:nvSpPr>
        <p:spPr>
          <a:xfrm>
            <a:off x="3011486" y="3750068"/>
            <a:ext cx="3247271" cy="80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E83818-636C-4A5F-BFD8-2E06E8F46D69}"/>
              </a:ext>
            </a:extLst>
          </p:cNvPr>
          <p:cNvSpPr/>
          <p:nvPr/>
        </p:nvSpPr>
        <p:spPr>
          <a:xfrm>
            <a:off x="2946399" y="3619716"/>
            <a:ext cx="13017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58601-B862-47DB-BFF8-AC9AD0E98177}"/>
              </a:ext>
            </a:extLst>
          </p:cNvPr>
          <p:cNvSpPr txBox="1"/>
          <p:nvPr/>
        </p:nvSpPr>
        <p:spPr>
          <a:xfrm>
            <a:off x="2869460" y="39763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39163-BF3E-4612-A64F-F3BD0B8A17E1}"/>
              </a:ext>
            </a:extLst>
          </p:cNvPr>
          <p:cNvSpPr txBox="1"/>
          <p:nvPr/>
        </p:nvSpPr>
        <p:spPr>
          <a:xfrm>
            <a:off x="6032791" y="39763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948F5-2120-4987-918F-7ED863BC7DFA}"/>
              </a:ext>
            </a:extLst>
          </p:cNvPr>
          <p:cNvSpPr txBox="1"/>
          <p:nvPr/>
        </p:nvSpPr>
        <p:spPr>
          <a:xfrm>
            <a:off x="4037845" y="3171066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전체 음향 조절</a:t>
            </a:r>
          </a:p>
        </p:txBody>
      </p:sp>
    </p:spTree>
    <p:extLst>
      <p:ext uri="{BB962C8B-B14F-4D97-AF65-F5344CB8AC3E}">
        <p14:creationId xmlns:p14="http://schemas.microsoft.com/office/powerpoint/2010/main" val="184852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36C9AD-E841-4A65-A0FA-8A7A2022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1" y="1308465"/>
            <a:ext cx="8417146" cy="47492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1D5A11-368A-4C95-A25C-E6693199330A}"/>
              </a:ext>
            </a:extLst>
          </p:cNvPr>
          <p:cNvSpPr/>
          <p:nvPr/>
        </p:nvSpPr>
        <p:spPr>
          <a:xfrm>
            <a:off x="459401" y="1320497"/>
            <a:ext cx="8417146" cy="47372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A60AE5-17E1-4D37-9AE9-2A60A39E33EC}"/>
              </a:ext>
            </a:extLst>
          </p:cNvPr>
          <p:cNvSpPr/>
          <p:nvPr/>
        </p:nvSpPr>
        <p:spPr>
          <a:xfrm>
            <a:off x="2654424" y="2385214"/>
            <a:ext cx="4025654" cy="2272413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32D0F8-1487-42CB-9110-0F619D35BCF3}"/>
              </a:ext>
            </a:extLst>
          </p:cNvPr>
          <p:cNvSpPr/>
          <p:nvPr/>
        </p:nvSpPr>
        <p:spPr>
          <a:xfrm>
            <a:off x="2781113" y="3018076"/>
            <a:ext cx="3713439" cy="1479754"/>
          </a:xfrm>
          <a:prstGeom prst="rect">
            <a:avLst/>
          </a:prstGeom>
          <a:solidFill>
            <a:srgbClr val="394B54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Google Shape;95;p2"/>
          <p:cNvSpPr txBox="1"/>
          <p:nvPr/>
        </p:nvSpPr>
        <p:spPr>
          <a:xfrm>
            <a:off x="118878" y="257917"/>
            <a:ext cx="38712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시스템 디자인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예람씨가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구성해둔 백그라운드를 그대로 사용한다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306452-7DA7-4C00-864E-51A347C3BB80}"/>
              </a:ext>
            </a:extLst>
          </p:cNvPr>
          <p:cNvSpPr/>
          <p:nvPr/>
        </p:nvSpPr>
        <p:spPr>
          <a:xfrm>
            <a:off x="4101484" y="2486178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음향 조절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B4C629-09F0-422B-A157-8A395162ABD9}"/>
              </a:ext>
            </a:extLst>
          </p:cNvPr>
          <p:cNvSpPr/>
          <p:nvPr/>
        </p:nvSpPr>
        <p:spPr>
          <a:xfrm>
            <a:off x="2857128" y="2482249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34720-1290-49E5-90F0-ABC9DE19B6F6}"/>
              </a:ext>
            </a:extLst>
          </p:cNvPr>
          <p:cNvSpPr/>
          <p:nvPr/>
        </p:nvSpPr>
        <p:spPr>
          <a:xfrm>
            <a:off x="9392981" y="875823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Google Shape;101;p2">
            <a:extLst>
              <a:ext uri="{FF2B5EF4-FFF2-40B4-BE49-F238E27FC236}">
                <a16:creationId xmlns:a16="http://schemas.microsoft.com/office/drawing/2014/main" id="{8CDC454F-0BDF-4D4B-ADC9-504276329534}"/>
              </a:ext>
            </a:extLst>
          </p:cNvPr>
          <p:cNvSpPr txBox="1"/>
          <p:nvPr/>
        </p:nvSpPr>
        <p:spPr>
          <a:xfrm>
            <a:off x="9614654" y="800303"/>
            <a:ext cx="211794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형식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단축키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조절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비디오의 버튼을 누르면 아래의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번이 변경 되는 방식으로 사용한다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718C66-1075-4E1B-BF4A-5BDFC190520E}"/>
              </a:ext>
            </a:extLst>
          </p:cNvPr>
          <p:cNvSpPr/>
          <p:nvPr/>
        </p:nvSpPr>
        <p:spPr>
          <a:xfrm>
            <a:off x="9392981" y="234082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Google Shape;101;p2">
            <a:extLst>
              <a:ext uri="{FF2B5EF4-FFF2-40B4-BE49-F238E27FC236}">
                <a16:creationId xmlns:a16="http://schemas.microsoft.com/office/drawing/2014/main" id="{89F47838-ACFC-4BBE-B9EA-5E45F811D779}"/>
              </a:ext>
            </a:extLst>
          </p:cNvPr>
          <p:cNvSpPr txBox="1"/>
          <p:nvPr/>
        </p:nvSpPr>
        <p:spPr>
          <a:xfrm>
            <a:off x="9614654" y="2265304"/>
            <a:ext cx="22029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해상도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1920 x 1080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게임 해상도를 텍스트로 띄워주고 별도로 수정이 가능하지는 않다</a:t>
            </a:r>
            <a:r>
              <a:rPr lang="en-US" alt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B6287-BC03-4BA8-89E5-3BC6886DB645}"/>
              </a:ext>
            </a:extLst>
          </p:cNvPr>
          <p:cNvSpPr/>
          <p:nvPr/>
        </p:nvSpPr>
        <p:spPr>
          <a:xfrm>
            <a:off x="5437168" y="2486178"/>
            <a:ext cx="1132980" cy="454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ECD53-8FD2-4350-8B6E-237C715AD8CB}"/>
              </a:ext>
            </a:extLst>
          </p:cNvPr>
          <p:cNvSpPr/>
          <p:nvPr/>
        </p:nvSpPr>
        <p:spPr>
          <a:xfrm>
            <a:off x="2574523" y="2299317"/>
            <a:ext cx="4208017" cy="8167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414534-C332-4ECD-8104-0F765366FFBF}"/>
              </a:ext>
            </a:extLst>
          </p:cNvPr>
          <p:cNvSpPr/>
          <p:nvPr/>
        </p:nvSpPr>
        <p:spPr>
          <a:xfrm>
            <a:off x="2463687" y="2190192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2356C2-4263-4661-8BD3-722A5F227F5C}"/>
              </a:ext>
            </a:extLst>
          </p:cNvPr>
          <p:cNvSpPr/>
          <p:nvPr/>
        </p:nvSpPr>
        <p:spPr>
          <a:xfrm>
            <a:off x="2709041" y="2939318"/>
            <a:ext cx="3861108" cy="16238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A6C2C8-2323-4A26-B257-4AECDD40D6D1}"/>
              </a:ext>
            </a:extLst>
          </p:cNvPr>
          <p:cNvSpPr/>
          <p:nvPr/>
        </p:nvSpPr>
        <p:spPr>
          <a:xfrm>
            <a:off x="2602633" y="3255554"/>
            <a:ext cx="221672" cy="2182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948F5-2120-4987-918F-7ED863BC7DFA}"/>
              </a:ext>
            </a:extLst>
          </p:cNvPr>
          <p:cNvSpPr txBox="1"/>
          <p:nvPr/>
        </p:nvSpPr>
        <p:spPr>
          <a:xfrm>
            <a:off x="2946399" y="363892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게임 해상도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59479-EAE7-4E8B-860F-2E60CDDD2132}"/>
              </a:ext>
            </a:extLst>
          </p:cNvPr>
          <p:cNvSpPr txBox="1"/>
          <p:nvPr/>
        </p:nvSpPr>
        <p:spPr>
          <a:xfrm>
            <a:off x="5338065" y="363892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1920 x 1080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8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214</Words>
  <Application>Microsoft Office PowerPoint</Application>
  <PresentationFormat>와이드스크린</PresentationFormat>
  <Paragraphs>49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Office 테마</vt:lpstr>
      <vt:lpstr>디펜시브 던전  치명타 적용 방식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치명타 적용 방식</dc:title>
  <dc:creator>user</dc:creator>
  <cp:lastModifiedBy>kimland46@gmail.com</cp:lastModifiedBy>
  <cp:revision>97</cp:revision>
  <dcterms:created xsi:type="dcterms:W3CDTF">2021-03-14T04:42:12Z</dcterms:created>
  <dcterms:modified xsi:type="dcterms:W3CDTF">2021-11-25T07:15:31Z</dcterms:modified>
</cp:coreProperties>
</file>