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1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KmedLHE+j2ZCv6+rLSlM+PU20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A14"/>
    <a:srgbClr val="FFC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7FE80C-5881-47F9-9C1B-AB436C04D585}">
  <a:tblStyle styleId="{C37FE80C-5881-47F9-9C1B-AB436C04D585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31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ko-KR" dirty="0" err="1">
                <a:latin typeface="Arial"/>
                <a:ea typeface="Arial"/>
                <a:cs typeface="Arial"/>
                <a:sym typeface="Arial"/>
              </a:rPr>
              <a:t>디펜시브</a:t>
            </a:r>
            <a:r>
              <a:rPr lang="ko-KR" dirty="0">
                <a:latin typeface="Arial"/>
                <a:ea typeface="Arial"/>
                <a:cs typeface="Arial"/>
                <a:sym typeface="Arial"/>
              </a:rPr>
              <a:t> 던전 </a:t>
            </a:r>
            <a:br>
              <a:rPr lang="ko-KR" dirty="0">
                <a:latin typeface="Arial"/>
                <a:ea typeface="Arial"/>
                <a:cs typeface="Arial"/>
                <a:sym typeface="Arial"/>
              </a:rPr>
            </a:b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치명타 적용 </a:t>
            </a:r>
            <a:r>
              <a:rPr lang="ko-KR" dirty="0">
                <a:latin typeface="Arial"/>
                <a:ea typeface="Arial"/>
                <a:cs typeface="Arial"/>
                <a:sym typeface="Arial"/>
              </a:rPr>
              <a:t>방식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김세윤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118878" y="257917"/>
            <a:ext cx="27382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치명타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적용 방식과 구성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25177" y="661432"/>
            <a:ext cx="11640600" cy="5754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/>
          <p:nvPr/>
        </p:nvSpPr>
        <p:spPr>
          <a:xfrm>
            <a:off x="342280" y="800303"/>
            <a:ext cx="8903320" cy="184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치명타 확률은 최대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100%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까지 올라가며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100%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초과해도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100%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표시해준다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치명타는 모든 데미지가 계산 되고 난 뒤 최종 값에서 확률을 확인 한다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1450" lvl="8" indent="-171450">
              <a:lnSpc>
                <a:spcPct val="150000"/>
              </a:lnSpc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[{(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타워 공격력 * 스킬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대미지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 고정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대미지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+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버프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합연산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 *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버프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곱연산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계산된 뒤에 치명타 확률 계산을 진행하며 치명타 계산이 끝난 뒤에 방어력을 적용한다</a:t>
            </a:r>
            <a:r>
              <a:rPr lang="en-US" alt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8" indent="-171450">
              <a:lnSpc>
                <a:spcPct val="150000"/>
              </a:lnSpc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치명타 데미지 증가폭은 크리티컬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대미지값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[02_Tower_Table -&gt; 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Tower_Table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Crit_Dmg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곱한다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171450" lvl="8" indent="-171450"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데미지와 치명타 데미지의 색상은 아래와 같이 표시한다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171450" lvl="8" indent="-171450">
              <a:buClr>
                <a:schemeClr val="dk1"/>
              </a:buClr>
              <a:buSzPts val="1200"/>
              <a:buFont typeface="Arial"/>
              <a:buChar char="•"/>
            </a:pPr>
            <a:endParaRPr lang="ko-KR" altLang="en-US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9C3F3-821D-465A-AADE-C826A8C9030E}"/>
              </a:ext>
            </a:extLst>
          </p:cNvPr>
          <p:cNvSpPr txBox="1"/>
          <p:nvPr/>
        </p:nvSpPr>
        <p:spPr>
          <a:xfrm>
            <a:off x="426223" y="3457160"/>
            <a:ext cx="653987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glow rad="139700">
                    <a:srgbClr val="FFC832"/>
                  </a:glow>
                </a:effectLst>
              </a:rPr>
              <a:t>40</a:t>
            </a:r>
            <a:endParaRPr lang="ko-KR" altLang="en-US" sz="3200" dirty="0">
              <a:solidFill>
                <a:schemeClr val="bg1"/>
              </a:solidFill>
              <a:effectLst>
                <a:glow rad="139700">
                  <a:srgbClr val="FFC832"/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7D27F-EF9B-473D-8EF3-A3DF3E34A7C9}"/>
              </a:ext>
            </a:extLst>
          </p:cNvPr>
          <p:cNvSpPr txBox="1"/>
          <p:nvPr/>
        </p:nvSpPr>
        <p:spPr>
          <a:xfrm>
            <a:off x="2946399" y="3457160"/>
            <a:ext cx="653987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glow rad="139700">
                    <a:srgbClr val="C80A14"/>
                  </a:glow>
                </a:effectLst>
              </a:rPr>
              <a:t>40</a:t>
            </a:r>
            <a:endParaRPr lang="ko-KR" altLang="en-US" sz="3200" dirty="0">
              <a:solidFill>
                <a:schemeClr val="bg1"/>
              </a:solidFill>
              <a:effectLst>
                <a:glow rad="139700">
                  <a:srgbClr val="C80A14"/>
                </a:glow>
              </a:effectLst>
            </a:endParaRPr>
          </a:p>
        </p:txBody>
      </p:sp>
      <p:sp>
        <p:nvSpPr>
          <p:cNvPr id="12" name="Google Shape;101;p2">
            <a:extLst>
              <a:ext uri="{FF2B5EF4-FFF2-40B4-BE49-F238E27FC236}">
                <a16:creationId xmlns:a16="http://schemas.microsoft.com/office/drawing/2014/main" id="{A06B454F-BD0D-4B9D-B44E-451610BD7C6A}"/>
              </a:ext>
            </a:extLst>
          </p:cNvPr>
          <p:cNvSpPr txBox="1"/>
          <p:nvPr/>
        </p:nvSpPr>
        <p:spPr>
          <a:xfrm>
            <a:off x="342280" y="3118625"/>
            <a:ext cx="89033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데미지 색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[255/200/50]</a:t>
            </a:r>
            <a:endParaRPr lang="ko-KR" altLang="en-US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01;p2">
            <a:extLst>
              <a:ext uri="{FF2B5EF4-FFF2-40B4-BE49-F238E27FC236}">
                <a16:creationId xmlns:a16="http://schemas.microsoft.com/office/drawing/2014/main" id="{5AACA9E0-4ABE-4E58-BB64-52DBF892DA90}"/>
              </a:ext>
            </a:extLst>
          </p:cNvPr>
          <p:cNvSpPr txBox="1"/>
          <p:nvPr/>
        </p:nvSpPr>
        <p:spPr>
          <a:xfrm>
            <a:off x="2904505" y="3118625"/>
            <a:ext cx="621060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치명타 데미지 색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[200/10/20]</a:t>
            </a:r>
            <a:endParaRPr lang="ko-KR" altLang="en-US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120</Words>
  <Application>Microsoft Office PowerPoint</Application>
  <PresentationFormat>와이드스크린</PresentationFormat>
  <Paragraphs>13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Malgun Gothic</vt:lpstr>
      <vt:lpstr>Arial</vt:lpstr>
      <vt:lpstr>Office 테마</vt:lpstr>
      <vt:lpstr>디펜시브 던전  치명타 적용 방식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디펜시브 던전  치명타 적용 방식</dc:title>
  <dc:creator>user</dc:creator>
  <cp:lastModifiedBy>kimland46@gmail.com</cp:lastModifiedBy>
  <cp:revision>38</cp:revision>
  <dcterms:created xsi:type="dcterms:W3CDTF">2021-03-14T04:42:12Z</dcterms:created>
  <dcterms:modified xsi:type="dcterms:W3CDTF">2021-11-21T13:55:10Z</dcterms:modified>
</cp:coreProperties>
</file>