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34A7D-7D70-4642-887C-977DF6EDD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395CE-A7A3-4D24-B239-495621CB4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917AC-E4A6-420F-A0A1-C5312583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027E5-2258-46A3-80DD-C79B4296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27ECA-4F12-4FBD-A436-8C1BC6C5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1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1E64-F871-4D0B-B726-654A6C7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41727-4087-4FD9-8294-A636C13BD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9AACA-0B97-4CF1-9B98-28323CB0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469D8-2013-44BC-A98E-FE7E33E6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D6119-1389-48D1-971B-9612944C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6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B70D9E-1CD6-4908-9FF6-501C05DCE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245548-A725-4279-84E3-6DD58980B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7B2A3-4EF1-4240-8955-16D85199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1FD10-D9B1-4AE1-85DD-CD8F4468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9292-0552-4478-8C29-7A73BF94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7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B6B2-D60C-452C-93E3-EEF5BF3A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C2FBC-3385-4455-B7DF-FB8EC8BC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0CCDD-1D90-4039-927B-F00393D9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BC59C-0DAC-45E9-B00A-07D5CC5E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13297-2C4F-4C64-AB9C-575C9DDC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901B-3881-4E94-8739-CE3348C1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D433C-A0AC-46C1-BF3B-F70280FDE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935F0-C113-4797-B897-8FB727F3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181FC-2EE9-4DC9-AD8D-3CA19A26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AFB70-8871-4C9D-B687-209D7EB7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69EA1-6628-4EDE-9B56-31B5F2CA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78DB1-5B2D-4BC2-91EB-F48C2EEDC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35A095-0D50-44DA-97BC-56464AEE3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AC324-0DBB-4466-A129-24806A1C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C1D64-CEFD-476B-B397-A61B8AEE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6C07E-7D68-4E0C-8E61-63E8458E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4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DC27B-20CA-4452-960C-EFC427A1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11E83-714B-4BFB-9F5F-D47B154C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52732-27A8-42F8-9019-0A771DACA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C22FD2-DBDB-4806-822D-6395B35EF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9923C0-2272-4A4B-872E-958BF2ABE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BC1B15-8CEF-4341-B4D2-FD9CBBC2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CDD37D-E499-4069-99FF-F6C0010D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56FB6-6EFC-4E32-99F6-747B353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1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DBD46-CC99-448C-9D21-01A6A7AB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B3F73A-EC87-4047-B753-51FFC7D3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7D7172-97B3-48D9-97C2-7A29CECF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77ADF3-7AF1-4008-8C11-C1FFEF9B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B1A421-50AE-4837-BDE9-D9B919D8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95838B-00A7-4853-8776-B0E1A685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FB6B1-01DA-4A81-9C96-C6E68807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9EFB2-19B5-4E81-B6F4-95A904B1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07BB8-61F4-41BC-8EE1-D4EBA8B6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84774-1718-4E6E-B4DF-8380B957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FA3FA-3DE2-4EA9-B3E3-A806DF24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86AB1-77C9-4274-A05A-9ECA7A28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E9644-F06A-473F-8E33-615FDB22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2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DF4EB-B3D6-4E1B-ACED-B4BD87B4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2587B8-4B56-4E66-807D-4E59D5C6C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D7CEC-CC77-422A-8E49-02AA46725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D23C7-7C8B-4B4B-92E6-892C8A06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A0DF6-B6BC-4249-97D8-EE55797B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42BD3-B429-45EC-9C5E-31501ABF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1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CF4AE0-5834-4DCA-A0E5-DF54533B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F3428-7263-4E74-9CF8-0269AB7E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D312C-C826-438F-AAAA-09F2301C4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912F-E8AC-4B0D-BF77-AA87EE4A0986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73D55-9CCF-4E7B-AED7-6D9B6A8D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5061C-4305-40FB-869A-EE75F27E0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999A-1728-468A-8423-FCBEA4332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4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A48700-AAF5-487E-AADA-7D3FA376254A}"/>
              </a:ext>
            </a:extLst>
          </p:cNvPr>
          <p:cNvSpPr txBox="1"/>
          <p:nvPr/>
        </p:nvSpPr>
        <p:spPr>
          <a:xfrm>
            <a:off x="3493699" y="405442"/>
            <a:ext cx="112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버그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9CF45-8573-48CE-B226-7A308B061590}"/>
              </a:ext>
            </a:extLst>
          </p:cNvPr>
          <p:cNvSpPr txBox="1"/>
          <p:nvPr/>
        </p:nvSpPr>
        <p:spPr>
          <a:xfrm>
            <a:off x="1043797" y="1000664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65B4F-6C81-4609-B427-A6503926981E}"/>
              </a:ext>
            </a:extLst>
          </p:cNvPr>
          <p:cNvSpPr txBox="1"/>
          <p:nvPr/>
        </p:nvSpPr>
        <p:spPr>
          <a:xfrm>
            <a:off x="5943600" y="1000664"/>
            <a:ext cx="9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964053-2C93-4534-8707-908003EEBA0E}"/>
              </a:ext>
            </a:extLst>
          </p:cNvPr>
          <p:cNvCxnSpPr>
            <a:cxnSpLocks/>
          </p:cNvCxnSpPr>
          <p:nvPr/>
        </p:nvCxnSpPr>
        <p:spPr>
          <a:xfrm>
            <a:off x="4054416" y="1733909"/>
            <a:ext cx="0" cy="196682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EB905E-0B08-4E3A-A7FE-4AEC6BD6C385}"/>
              </a:ext>
            </a:extLst>
          </p:cNvPr>
          <p:cNvSpPr txBox="1"/>
          <p:nvPr/>
        </p:nvSpPr>
        <p:spPr>
          <a:xfrm>
            <a:off x="642668" y="1733909"/>
            <a:ext cx="2851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상점 리셋 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AB612-6A57-4F65-AF13-0A258084341E}"/>
              </a:ext>
            </a:extLst>
          </p:cNvPr>
          <p:cNvSpPr txBox="1"/>
          <p:nvPr/>
        </p:nvSpPr>
        <p:spPr>
          <a:xfrm>
            <a:off x="4670485" y="1733909"/>
            <a:ext cx="3662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상점 리셋 전투에서 휴식 넘어 갈 때만 </a:t>
            </a:r>
            <a:r>
              <a:rPr lang="ko-KR" altLang="en-US" sz="1050" dirty="0" err="1"/>
              <a:t>바뀌어야함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DCE9C-8B5D-495C-83B8-82FA4635F618}"/>
              </a:ext>
            </a:extLst>
          </p:cNvPr>
          <p:cNvSpPr txBox="1"/>
          <p:nvPr/>
        </p:nvSpPr>
        <p:spPr>
          <a:xfrm>
            <a:off x="642668" y="1987825"/>
            <a:ext cx="2851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시너지 설명 앞에 </a:t>
            </a:r>
            <a:r>
              <a:rPr lang="en-US" altLang="ko-KR" sz="1050" dirty="0"/>
              <a:t>‘ </a:t>
            </a:r>
            <a:r>
              <a:rPr lang="ko-KR" altLang="en-US" sz="1050" dirty="0"/>
              <a:t>텍스트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0D27CD-6BCB-4B80-BE1F-0238DFFC62A6}"/>
              </a:ext>
            </a:extLst>
          </p:cNvPr>
          <p:cNvSpPr txBox="1"/>
          <p:nvPr/>
        </p:nvSpPr>
        <p:spPr>
          <a:xfrm>
            <a:off x="4670484" y="1987825"/>
            <a:ext cx="4671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타워 및 시너지 우 클릭 후 등장하는 설명 </a:t>
            </a:r>
            <a:r>
              <a:rPr lang="en-US" altLang="ko-KR" sz="1050" dirty="0"/>
              <a:t>Text</a:t>
            </a:r>
            <a:r>
              <a:rPr lang="ko-KR" altLang="en-US" sz="1050" dirty="0"/>
              <a:t>에 </a:t>
            </a:r>
            <a:r>
              <a:rPr lang="en-US" altLang="ko-KR" sz="1050" dirty="0"/>
              <a:t>‘ </a:t>
            </a:r>
            <a:r>
              <a:rPr lang="ko-KR" altLang="en-US" sz="1050" dirty="0"/>
              <a:t>가</a:t>
            </a:r>
            <a:r>
              <a:rPr lang="en-US" altLang="ko-KR" sz="1050" dirty="0"/>
              <a:t> </a:t>
            </a:r>
            <a:r>
              <a:rPr lang="ko-KR" altLang="en-US" sz="1050" dirty="0"/>
              <a:t>등장함</a:t>
            </a:r>
            <a:r>
              <a:rPr lang="en-US" altLang="ko-KR" sz="1050" dirty="0"/>
              <a:t>(</a:t>
            </a:r>
            <a:r>
              <a:rPr lang="ko-KR" altLang="en-US" sz="1050" dirty="0"/>
              <a:t>마인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0655E-0497-4E7D-8A2A-0BFFCBA2113E}"/>
              </a:ext>
            </a:extLst>
          </p:cNvPr>
          <p:cNvSpPr txBox="1"/>
          <p:nvPr/>
        </p:nvSpPr>
        <p:spPr>
          <a:xfrm>
            <a:off x="642668" y="2249435"/>
            <a:ext cx="2851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드래곤 데미지 안 </a:t>
            </a:r>
            <a:r>
              <a:rPr lang="ko-KR" altLang="en-US" sz="1050" dirty="0" err="1"/>
              <a:t>들어감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802C63-2B70-435C-A7D1-B1717B69092C}"/>
              </a:ext>
            </a:extLst>
          </p:cNvPr>
          <p:cNvSpPr txBox="1"/>
          <p:nvPr/>
        </p:nvSpPr>
        <p:spPr>
          <a:xfrm>
            <a:off x="4670484" y="2250290"/>
            <a:ext cx="4671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드래곤 데미지 안 </a:t>
            </a:r>
            <a:r>
              <a:rPr lang="ko-KR" altLang="en-US" sz="1050" dirty="0" err="1"/>
              <a:t>들어감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9356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0C7-B4A0-43A6-A9C7-06F4D4C2B796}"/>
              </a:ext>
            </a:extLst>
          </p:cNvPr>
          <p:cNvSpPr txBox="1"/>
          <p:nvPr/>
        </p:nvSpPr>
        <p:spPr>
          <a:xfrm>
            <a:off x="283236" y="353684"/>
            <a:ext cx="107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</a:t>
            </a:r>
            <a:r>
              <a:rPr lang="ko-KR" altLang="en-US" b="1" dirty="0"/>
              <a:t> </a:t>
            </a:r>
            <a:r>
              <a:rPr lang="en-US" altLang="ko-KR" b="1" dirty="0"/>
              <a:t>10</a:t>
            </a:r>
            <a:r>
              <a:rPr lang="ko-KR" altLang="en-US" b="1" dirty="0"/>
              <a:t> 이후 스테이지 진행 시 레벨 업 하는 버그 </a:t>
            </a:r>
            <a:r>
              <a:rPr lang="en-US" altLang="ko-KR" b="1" dirty="0"/>
              <a:t>/ </a:t>
            </a:r>
            <a:r>
              <a:rPr lang="ko-KR" altLang="en-US" b="1" dirty="0"/>
              <a:t>이후 등장하는 타워들 등급 초기화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D0C18C-AACD-4803-B583-E15F6F199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0" y="991499"/>
            <a:ext cx="10301376" cy="579452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C1F94F-2A46-4708-95E4-B3754CE5122D}"/>
              </a:ext>
            </a:extLst>
          </p:cNvPr>
          <p:cNvSpPr/>
          <p:nvPr/>
        </p:nvSpPr>
        <p:spPr>
          <a:xfrm>
            <a:off x="2622430" y="2346385"/>
            <a:ext cx="4244196" cy="1630392"/>
          </a:xfrm>
          <a:prstGeom prst="roundRect">
            <a:avLst>
              <a:gd name="adj" fmla="val 661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8B97BB6-E7BE-48F4-BA3A-F0829DBFA8CC}"/>
              </a:ext>
            </a:extLst>
          </p:cNvPr>
          <p:cNvSpPr/>
          <p:nvPr/>
        </p:nvSpPr>
        <p:spPr>
          <a:xfrm>
            <a:off x="2622430" y="3751008"/>
            <a:ext cx="1915064" cy="225769"/>
          </a:xfrm>
          <a:prstGeom prst="roundRect">
            <a:avLst>
              <a:gd name="adj" fmla="val 661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E64CD71-68F1-42F8-9112-DE4826CB55E2}"/>
              </a:ext>
            </a:extLst>
          </p:cNvPr>
          <p:cNvSpPr/>
          <p:nvPr/>
        </p:nvSpPr>
        <p:spPr>
          <a:xfrm>
            <a:off x="1613139" y="4063042"/>
            <a:ext cx="664234" cy="1000664"/>
          </a:xfrm>
          <a:prstGeom prst="roundRect">
            <a:avLst>
              <a:gd name="adj" fmla="val 661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0C6E42-ED56-4A8A-80B2-A20E2EC1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4" y="1664898"/>
            <a:ext cx="8516288" cy="480733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95EA68-CAA3-48B2-93E6-6A14B8D201E3}"/>
              </a:ext>
            </a:extLst>
          </p:cNvPr>
          <p:cNvSpPr/>
          <p:nvPr/>
        </p:nvSpPr>
        <p:spPr>
          <a:xfrm>
            <a:off x="4433977" y="2570672"/>
            <a:ext cx="1311215" cy="258792"/>
          </a:xfrm>
          <a:prstGeom prst="roundRect">
            <a:avLst>
              <a:gd name="adj" fmla="val 661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85085-80E6-4B5B-85BB-FAD9F73C7FCF}"/>
              </a:ext>
            </a:extLst>
          </p:cNvPr>
          <p:cNvSpPr txBox="1"/>
          <p:nvPr/>
        </p:nvSpPr>
        <p:spPr>
          <a:xfrm>
            <a:off x="283236" y="353684"/>
            <a:ext cx="1073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타워 안 </a:t>
            </a:r>
            <a:r>
              <a:rPr lang="ko-KR" altLang="en-US" b="1" dirty="0" err="1"/>
              <a:t>올려짐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751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5F027-52C7-4C40-8A68-85B7EE57E5D3}"/>
              </a:ext>
            </a:extLst>
          </p:cNvPr>
          <p:cNvSpPr txBox="1"/>
          <p:nvPr/>
        </p:nvSpPr>
        <p:spPr>
          <a:xfrm>
            <a:off x="4794850" y="224287"/>
            <a:ext cx="260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수정</a:t>
            </a:r>
            <a:r>
              <a:rPr lang="en-US" altLang="ko-KR" b="1" dirty="0"/>
              <a:t>, </a:t>
            </a:r>
            <a:r>
              <a:rPr lang="ko-KR" altLang="en-US" b="1" dirty="0" err="1"/>
              <a:t>미구현</a:t>
            </a:r>
            <a:r>
              <a:rPr lang="ko-KR" altLang="en-US" b="1" dirty="0"/>
              <a:t> 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08726-5DA5-49E3-A8B5-82ED552C4659}"/>
              </a:ext>
            </a:extLst>
          </p:cNvPr>
          <p:cNvSpPr txBox="1"/>
          <p:nvPr/>
        </p:nvSpPr>
        <p:spPr>
          <a:xfrm>
            <a:off x="559281" y="879894"/>
            <a:ext cx="5013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UI</a:t>
            </a:r>
            <a:r>
              <a:rPr lang="ko-KR" altLang="en-US" b="1" dirty="0"/>
              <a:t> 변경</a:t>
            </a:r>
            <a:r>
              <a:rPr lang="en-US" altLang="ko-KR" b="1" dirty="0"/>
              <a:t>(</a:t>
            </a:r>
            <a:r>
              <a:rPr lang="ko-KR" altLang="en-US" b="1" dirty="0"/>
              <a:t>시너지</a:t>
            </a:r>
            <a:r>
              <a:rPr lang="en-US" altLang="ko-KR" b="1" dirty="0"/>
              <a:t>, </a:t>
            </a:r>
            <a:r>
              <a:rPr lang="ko-KR" altLang="en-US" b="1" dirty="0"/>
              <a:t>상단</a:t>
            </a:r>
            <a:r>
              <a:rPr lang="en-US" altLang="ko-KR" b="1" dirty="0"/>
              <a:t>, </a:t>
            </a:r>
            <a:r>
              <a:rPr lang="ko-KR" altLang="en-US" b="1" dirty="0"/>
              <a:t>이미지 등등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데미지 텍스트 추가</a:t>
            </a:r>
            <a:r>
              <a:rPr lang="en-US" altLang="ko-KR" b="1" dirty="0"/>
              <a:t>(</a:t>
            </a:r>
            <a:r>
              <a:rPr lang="ko-KR" altLang="en-US" b="1" dirty="0"/>
              <a:t>있는데 아직 적용 </a:t>
            </a:r>
            <a:r>
              <a:rPr lang="en-US" altLang="ko-KR" b="1" dirty="0"/>
              <a:t>x)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승리 </a:t>
            </a: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r>
              <a:rPr lang="en-US" altLang="ko-KR" b="1" dirty="0"/>
              <a:t>(</a:t>
            </a:r>
            <a:r>
              <a:rPr lang="ko-KR" altLang="en-US" b="1" dirty="0"/>
              <a:t>버그로 </a:t>
            </a:r>
            <a:r>
              <a:rPr lang="ko-KR" altLang="en-US" b="1" dirty="0" err="1"/>
              <a:t>안나옴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스킬 </a:t>
            </a:r>
            <a:r>
              <a:rPr lang="ko-KR" altLang="en-US" b="1" dirty="0" err="1"/>
              <a:t>스탯</a:t>
            </a:r>
            <a:r>
              <a:rPr lang="ko-KR" altLang="en-US" b="1" dirty="0"/>
              <a:t> 테이블</a:t>
            </a:r>
            <a:r>
              <a:rPr lang="en-US" altLang="ko-KR" b="1" dirty="0"/>
              <a:t>/</a:t>
            </a:r>
            <a:r>
              <a:rPr lang="ko-KR" altLang="en-US" b="1" dirty="0"/>
              <a:t>추가 스킬 구현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마왕 공격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6314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102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PC-01</dc:creator>
  <cp:lastModifiedBy>PC-01</cp:lastModifiedBy>
  <cp:revision>5</cp:revision>
  <dcterms:created xsi:type="dcterms:W3CDTF">2021-11-03T06:46:31Z</dcterms:created>
  <dcterms:modified xsi:type="dcterms:W3CDTF">2021-11-03T10:07:53Z</dcterms:modified>
</cp:coreProperties>
</file>