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KmedLHE+j2ZCv6+rLSlM+PU20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B54"/>
    <a:srgbClr val="C80A14"/>
    <a:srgbClr val="FFC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FE80C-5881-47F9-9C1B-AB436C04D585}">
  <a:tblStyle styleId="{C37FE80C-5881-47F9-9C1B-AB436C04D58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 dirty="0" err="1">
                <a:latin typeface="Arial"/>
                <a:ea typeface="Arial"/>
                <a:cs typeface="Arial"/>
                <a:sym typeface="Arial"/>
              </a:rPr>
              <a:t>디펜시브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 던전 </a:t>
            </a: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치명타 적용 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방식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김세윤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36C9AD-E841-4A65-A0FA-8A7A2022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1" y="1308465"/>
            <a:ext cx="8417146" cy="4749232"/>
          </a:xfrm>
          <a:prstGeom prst="rect">
            <a:avLst/>
          </a:prstGeom>
        </p:spPr>
      </p:pic>
      <p:sp>
        <p:nvSpPr>
          <p:cNvPr id="95" name="Google Shape;95;p2"/>
          <p:cNvSpPr txBox="1"/>
          <p:nvPr/>
        </p:nvSpPr>
        <p:spPr>
          <a:xfrm>
            <a:off x="118878" y="257917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25177" y="661432"/>
            <a:ext cx="11640600" cy="5754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342280" y="800303"/>
            <a:ext cx="8903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아래와 같이 구성을 하고 용도는 우측에서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1D5A11-368A-4C95-A25C-E6693199330A}"/>
              </a:ext>
            </a:extLst>
          </p:cNvPr>
          <p:cNvSpPr/>
          <p:nvPr/>
        </p:nvSpPr>
        <p:spPr>
          <a:xfrm>
            <a:off x="459401" y="1320497"/>
            <a:ext cx="8417146" cy="47372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A60AE5-17E1-4D37-9AE9-2A60A39E33EC}"/>
              </a:ext>
            </a:extLst>
          </p:cNvPr>
          <p:cNvSpPr/>
          <p:nvPr/>
        </p:nvSpPr>
        <p:spPr>
          <a:xfrm>
            <a:off x="1361376" y="1953358"/>
            <a:ext cx="6611749" cy="3094861"/>
          </a:xfrm>
          <a:prstGeom prst="rect">
            <a:avLst/>
          </a:prstGeom>
          <a:solidFill>
            <a:srgbClr val="394B54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306452-7DA7-4C00-864E-51A347C3BB80}"/>
              </a:ext>
            </a:extLst>
          </p:cNvPr>
          <p:cNvSpPr/>
          <p:nvPr/>
        </p:nvSpPr>
        <p:spPr>
          <a:xfrm>
            <a:off x="3835482" y="2054322"/>
            <a:ext cx="1664983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음향 조절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866812-4587-4E5C-A5F1-652F3847F2CC}"/>
              </a:ext>
            </a:extLst>
          </p:cNvPr>
          <p:cNvSpPr/>
          <p:nvPr/>
        </p:nvSpPr>
        <p:spPr>
          <a:xfrm>
            <a:off x="2019301" y="2781300"/>
            <a:ext cx="5295900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AD018-10C4-4894-8FB9-9263130A6714}"/>
              </a:ext>
            </a:extLst>
          </p:cNvPr>
          <p:cNvSpPr txBox="1"/>
          <p:nvPr/>
        </p:nvSpPr>
        <p:spPr>
          <a:xfrm>
            <a:off x="1877275" y="2888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1616C-5C77-4581-AD45-CAE26408CD5E}"/>
              </a:ext>
            </a:extLst>
          </p:cNvPr>
          <p:cNvSpPr txBox="1"/>
          <p:nvPr/>
        </p:nvSpPr>
        <p:spPr>
          <a:xfrm>
            <a:off x="7123482" y="28887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FB7BD3-4B3B-4575-8B77-B310BC11C577}"/>
              </a:ext>
            </a:extLst>
          </p:cNvPr>
          <p:cNvSpPr/>
          <p:nvPr/>
        </p:nvSpPr>
        <p:spPr>
          <a:xfrm>
            <a:off x="1954214" y="2632272"/>
            <a:ext cx="13017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B4C629-09F0-422B-A157-8A395162ABD9}"/>
              </a:ext>
            </a:extLst>
          </p:cNvPr>
          <p:cNvSpPr/>
          <p:nvPr/>
        </p:nvSpPr>
        <p:spPr>
          <a:xfrm>
            <a:off x="3835482" y="3215436"/>
            <a:ext cx="1664983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단축키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CDBB8-07C8-4498-B6FC-0886B9283758}"/>
              </a:ext>
            </a:extLst>
          </p:cNvPr>
          <p:cNvSpPr txBox="1"/>
          <p:nvPr/>
        </p:nvSpPr>
        <p:spPr>
          <a:xfrm>
            <a:off x="1812188" y="3751939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시계 방향 회전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6E263-296B-4F22-ACDB-76BBA9BBCEB3}"/>
              </a:ext>
            </a:extLst>
          </p:cNvPr>
          <p:cNvSpPr txBox="1"/>
          <p:nvPr/>
        </p:nvSpPr>
        <p:spPr>
          <a:xfrm>
            <a:off x="1812188" y="3998160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반시계 방향 회전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DB3E6-AB5B-4DD7-8ECA-38C0F0B0079D}"/>
              </a:ext>
            </a:extLst>
          </p:cNvPr>
          <p:cNvSpPr txBox="1"/>
          <p:nvPr/>
        </p:nvSpPr>
        <p:spPr>
          <a:xfrm>
            <a:off x="1812188" y="425667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되어있는 단축키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81410-002A-4EF4-B924-A6579A5532E2}"/>
              </a:ext>
            </a:extLst>
          </p:cNvPr>
          <p:cNvSpPr txBox="1"/>
          <p:nvPr/>
        </p:nvSpPr>
        <p:spPr>
          <a:xfrm>
            <a:off x="1812188" y="452184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되어있는 단축키 </a:t>
            </a:r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7C036-C97A-47CD-A670-87AD13589CA7}"/>
              </a:ext>
            </a:extLst>
          </p:cNvPr>
          <p:cNvSpPr txBox="1"/>
          <p:nvPr/>
        </p:nvSpPr>
        <p:spPr>
          <a:xfrm>
            <a:off x="7224802" y="3751939"/>
            <a:ext cx="269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ECDEE-FBE0-4501-B1B6-F0A5AD565913}"/>
              </a:ext>
            </a:extLst>
          </p:cNvPr>
          <p:cNvSpPr txBox="1"/>
          <p:nvPr/>
        </p:nvSpPr>
        <p:spPr>
          <a:xfrm>
            <a:off x="7210374" y="3998160"/>
            <a:ext cx="284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D551D-26C2-4EE2-BFCA-D20D9A607A2B}"/>
              </a:ext>
            </a:extLst>
          </p:cNvPr>
          <p:cNvSpPr txBox="1"/>
          <p:nvPr/>
        </p:nvSpPr>
        <p:spPr>
          <a:xfrm>
            <a:off x="7231213" y="425667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Z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F259A-AD2F-4D5D-9545-4220CC404FF5}"/>
              </a:ext>
            </a:extLst>
          </p:cNvPr>
          <p:cNvSpPr txBox="1"/>
          <p:nvPr/>
        </p:nvSpPr>
        <p:spPr>
          <a:xfrm>
            <a:off x="7224801" y="452184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V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81C268-97FB-495E-97BD-B33F714CD550}"/>
              </a:ext>
            </a:extLst>
          </p:cNvPr>
          <p:cNvSpPr/>
          <p:nvPr/>
        </p:nvSpPr>
        <p:spPr>
          <a:xfrm>
            <a:off x="1812188" y="2013726"/>
            <a:ext cx="5682239" cy="1156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EE9E0D-86D3-40FA-935F-E59E444F7FA2}"/>
              </a:ext>
            </a:extLst>
          </p:cNvPr>
          <p:cNvSpPr/>
          <p:nvPr/>
        </p:nvSpPr>
        <p:spPr>
          <a:xfrm>
            <a:off x="1812188" y="3180641"/>
            <a:ext cx="5682239" cy="16776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34720-1290-49E5-90F0-ABC9DE19B6F6}"/>
              </a:ext>
            </a:extLst>
          </p:cNvPr>
          <p:cNvSpPr/>
          <p:nvPr/>
        </p:nvSpPr>
        <p:spPr>
          <a:xfrm>
            <a:off x="9392981" y="875823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Google Shape;101;p2">
            <a:extLst>
              <a:ext uri="{FF2B5EF4-FFF2-40B4-BE49-F238E27FC236}">
                <a16:creationId xmlns:a16="http://schemas.microsoft.com/office/drawing/2014/main" id="{8CDC454F-0BDF-4D4B-ADC9-504276329534}"/>
              </a:ext>
            </a:extLst>
          </p:cNvPr>
          <p:cNvSpPr txBox="1"/>
          <p:nvPr/>
        </p:nvSpPr>
        <p:spPr>
          <a:xfrm>
            <a:off x="9614654" y="800303"/>
            <a:ext cx="211794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조정 칸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음향 조절에 대한 내용이 있고 음향을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단계로 수정 가능하게 구성한다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F9D4D4-E579-477B-9AF8-B85F40049F13}"/>
              </a:ext>
            </a:extLst>
          </p:cNvPr>
          <p:cNvSpPr/>
          <p:nvPr/>
        </p:nvSpPr>
        <p:spPr>
          <a:xfrm>
            <a:off x="1688859" y="1945197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B26186-B973-4709-9270-EEFEE8CC7F60}"/>
              </a:ext>
            </a:extLst>
          </p:cNvPr>
          <p:cNvSpPr/>
          <p:nvPr/>
        </p:nvSpPr>
        <p:spPr>
          <a:xfrm>
            <a:off x="1729894" y="3065501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718C66-1075-4E1B-BF4A-5BDFC190520E}"/>
              </a:ext>
            </a:extLst>
          </p:cNvPr>
          <p:cNvSpPr/>
          <p:nvPr/>
        </p:nvSpPr>
        <p:spPr>
          <a:xfrm>
            <a:off x="9392981" y="2340824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Google Shape;101;p2">
            <a:extLst>
              <a:ext uri="{FF2B5EF4-FFF2-40B4-BE49-F238E27FC236}">
                <a16:creationId xmlns:a16="http://schemas.microsoft.com/office/drawing/2014/main" id="{89F47838-ACFC-4BBE-B9EA-5E45F811D779}"/>
              </a:ext>
            </a:extLst>
          </p:cNvPr>
          <p:cNvSpPr txBox="1"/>
          <p:nvPr/>
        </p:nvSpPr>
        <p:spPr>
          <a:xfrm>
            <a:off x="9614654" y="2265304"/>
            <a:ext cx="229850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단축키 칸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단축키를 직접 변경은 못하지만 어떠한 단축키가 어떠한 용도로 사용되는지 만 표시를 해준다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80</Words>
  <Application>Microsoft Office PowerPoint</Application>
  <PresentationFormat>와이드스크린</PresentationFormat>
  <Paragraphs>24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Office 테마</vt:lpstr>
      <vt:lpstr>디펜시브 던전  치명타 적용 방식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치명타 적용 방식</dc:title>
  <dc:creator>user</dc:creator>
  <cp:lastModifiedBy>kimland46@gmail.com</cp:lastModifiedBy>
  <cp:revision>78</cp:revision>
  <dcterms:created xsi:type="dcterms:W3CDTF">2021-03-14T04:42:12Z</dcterms:created>
  <dcterms:modified xsi:type="dcterms:W3CDTF">2021-11-25T06:19:04Z</dcterms:modified>
</cp:coreProperties>
</file>