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3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7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5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7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2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5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3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1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8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2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2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8B49-83E5-47E3-9BC1-7924992853C9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6D81-BFD7-4BDE-93B9-AD907EF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BCDBA4-BCBB-4BA7-86B6-D43794681453}"/>
              </a:ext>
            </a:extLst>
          </p:cNvPr>
          <p:cNvSpPr/>
          <p:nvPr/>
        </p:nvSpPr>
        <p:spPr>
          <a:xfrm>
            <a:off x="179071" y="8061961"/>
            <a:ext cx="6496049" cy="41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84DF99-E09E-4B07-9A52-2288EABE7F8E}"/>
              </a:ext>
            </a:extLst>
          </p:cNvPr>
          <p:cNvSpPr/>
          <p:nvPr/>
        </p:nvSpPr>
        <p:spPr>
          <a:xfrm>
            <a:off x="179071" y="10213589"/>
            <a:ext cx="6496049" cy="41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378F90-44D3-4350-99C5-E55FA39C197A}"/>
              </a:ext>
            </a:extLst>
          </p:cNvPr>
          <p:cNvSpPr/>
          <p:nvPr/>
        </p:nvSpPr>
        <p:spPr>
          <a:xfrm>
            <a:off x="179071" y="853015"/>
            <a:ext cx="6496049" cy="4106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BB1D07-13A0-45BC-A799-D269EFEDFAB8}"/>
              </a:ext>
            </a:extLst>
          </p:cNvPr>
          <p:cNvSpPr/>
          <p:nvPr/>
        </p:nvSpPr>
        <p:spPr>
          <a:xfrm>
            <a:off x="182880" y="182880"/>
            <a:ext cx="6492240" cy="502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GGC </a:t>
            </a:r>
            <a:r>
              <a:rPr lang="ko-KR" altLang="en-US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업무 리스트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F81927A-F9C1-413D-8EF5-B8922E033456}"/>
              </a:ext>
            </a:extLst>
          </p:cNvPr>
          <p:cNvCxnSpPr/>
          <p:nvPr/>
        </p:nvCxnSpPr>
        <p:spPr>
          <a:xfrm>
            <a:off x="1082040" y="685800"/>
            <a:ext cx="47548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5D19192-0FA9-469B-B1F7-60BCE07E2566}"/>
              </a:ext>
            </a:extLst>
          </p:cNvPr>
          <p:cNvCxnSpPr/>
          <p:nvPr/>
        </p:nvCxnSpPr>
        <p:spPr>
          <a:xfrm>
            <a:off x="1082040" y="739597"/>
            <a:ext cx="47548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235514-D5AA-4D51-865A-ABC15D1F5248}"/>
              </a:ext>
            </a:extLst>
          </p:cNvPr>
          <p:cNvSpPr/>
          <p:nvPr/>
        </p:nvSpPr>
        <p:spPr>
          <a:xfrm>
            <a:off x="182880" y="853015"/>
            <a:ext cx="6492240" cy="11156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DE116-3688-498C-B125-50672AE9A85F}"/>
              </a:ext>
            </a:extLst>
          </p:cNvPr>
          <p:cNvSpPr txBox="1"/>
          <p:nvPr/>
        </p:nvSpPr>
        <p:spPr>
          <a:xfrm>
            <a:off x="274320" y="1266194"/>
            <a:ext cx="5044440" cy="645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밸런스 작업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스테이지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타워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상태이상 적용 확인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마왕 추가 작업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Test UI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등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UI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 작업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툴팁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시너지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타워 회전 속도 증가</a:t>
            </a:r>
            <a:b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사운드 구현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라운드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휴식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맵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보스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피격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(3~4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등등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합성 강화 이펙트 구현 및 찾기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타워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프리팹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사이즈 조절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수정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or 1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 등</a:t>
            </a:r>
            <a:b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옵션 기능 구현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사운드 및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키세팅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시너지 기획서 수정 및 테이블 확인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공격속도 관련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데미지 텍스트 크기 수정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기획서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폰트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치명타 관련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몬스터 관련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디버프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 스킬 미 구현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72041B-C07D-4E93-822F-AD5E497AC812}"/>
              </a:ext>
            </a:extLst>
          </p:cNvPr>
          <p:cNvCxnSpPr/>
          <p:nvPr/>
        </p:nvCxnSpPr>
        <p:spPr>
          <a:xfrm>
            <a:off x="5314950" y="853015"/>
            <a:ext cx="0" cy="1115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612A72-DE5F-42EC-B153-8EE2C0872062}"/>
              </a:ext>
            </a:extLst>
          </p:cNvPr>
          <p:cNvCxnSpPr/>
          <p:nvPr/>
        </p:nvCxnSpPr>
        <p:spPr>
          <a:xfrm>
            <a:off x="182880" y="1264920"/>
            <a:ext cx="6492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F37AA7-340A-4983-9951-02D648BCBDDC}"/>
              </a:ext>
            </a:extLst>
          </p:cNvPr>
          <p:cNvSpPr/>
          <p:nvPr/>
        </p:nvSpPr>
        <p:spPr>
          <a:xfrm>
            <a:off x="274320" y="793394"/>
            <a:ext cx="2910837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업무 리스트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96E920F-F54E-4F15-A21F-00F915804BD5}"/>
              </a:ext>
            </a:extLst>
          </p:cNvPr>
          <p:cNvCxnSpPr/>
          <p:nvPr/>
        </p:nvCxnSpPr>
        <p:spPr>
          <a:xfrm>
            <a:off x="182880" y="8061960"/>
            <a:ext cx="6492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DEC60C-A15E-4B7B-BF39-371DEBF8AE3B}"/>
              </a:ext>
            </a:extLst>
          </p:cNvPr>
          <p:cNvCxnSpPr/>
          <p:nvPr/>
        </p:nvCxnSpPr>
        <p:spPr>
          <a:xfrm>
            <a:off x="182880" y="8473440"/>
            <a:ext cx="6492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450F8-E45B-4084-827A-2D76F31890CC}"/>
              </a:ext>
            </a:extLst>
          </p:cNvPr>
          <p:cNvSpPr/>
          <p:nvPr/>
        </p:nvSpPr>
        <p:spPr>
          <a:xfrm>
            <a:off x="274320" y="8016240"/>
            <a:ext cx="2910837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회의 예정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183E1-F665-40D4-995F-94A2F4145E97}"/>
              </a:ext>
            </a:extLst>
          </p:cNvPr>
          <p:cNvSpPr txBox="1"/>
          <p:nvPr/>
        </p:nvSpPr>
        <p:spPr>
          <a:xfrm>
            <a:off x="274320" y="8564886"/>
            <a:ext cx="5044440" cy="1072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시너지 얘기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스탯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적용에 버그가 존재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공격속도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애니메이션 속도 회의 필요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D0C6BF0-9FFF-40B0-B139-1D36325770E2}"/>
              </a:ext>
            </a:extLst>
          </p:cNvPr>
          <p:cNvCxnSpPr/>
          <p:nvPr/>
        </p:nvCxnSpPr>
        <p:spPr>
          <a:xfrm>
            <a:off x="182880" y="10208489"/>
            <a:ext cx="6492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040E4F-A414-4AD2-8C19-78C3DE141DD5}"/>
              </a:ext>
            </a:extLst>
          </p:cNvPr>
          <p:cNvCxnSpPr/>
          <p:nvPr/>
        </p:nvCxnSpPr>
        <p:spPr>
          <a:xfrm>
            <a:off x="182880" y="10619969"/>
            <a:ext cx="6492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5187D4-5552-4381-9CF2-3406E4173650}"/>
              </a:ext>
            </a:extLst>
          </p:cNvPr>
          <p:cNvSpPr/>
          <p:nvPr/>
        </p:nvSpPr>
        <p:spPr>
          <a:xfrm>
            <a:off x="274320" y="10178009"/>
            <a:ext cx="2910837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예정 사항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5AFEBE-5717-4399-A23A-9BDC5B75C81C}"/>
              </a:ext>
            </a:extLst>
          </p:cNvPr>
          <p:cNvSpPr txBox="1"/>
          <p:nvPr/>
        </p:nvSpPr>
        <p:spPr>
          <a:xfrm>
            <a:off x="274320" y="10779107"/>
            <a:ext cx="5044440" cy="53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GGC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문서 작업 및 영상 제작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B261D28-C71B-489B-8423-E5A4D8813334}"/>
              </a:ext>
            </a:extLst>
          </p:cNvPr>
          <p:cNvSpPr/>
          <p:nvPr/>
        </p:nvSpPr>
        <p:spPr>
          <a:xfrm>
            <a:off x="5314951" y="793394"/>
            <a:ext cx="1363978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업무 담당자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10F6D6-DBA9-458D-A48F-F2A5AC167676}"/>
              </a:ext>
            </a:extLst>
          </p:cNvPr>
          <p:cNvSpPr/>
          <p:nvPr/>
        </p:nvSpPr>
        <p:spPr>
          <a:xfrm>
            <a:off x="5314951" y="1284592"/>
            <a:ext cx="1363978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이상민 </a:t>
            </a:r>
            <a:r>
              <a:rPr lang="en-US" altLang="ko-KR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진행중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B7ACD8-1A3E-4F06-8207-BF0E1E8154E8}"/>
              </a:ext>
            </a:extLst>
          </p:cNvPr>
          <p:cNvSpPr/>
          <p:nvPr/>
        </p:nvSpPr>
        <p:spPr>
          <a:xfrm>
            <a:off x="5314951" y="1877796"/>
            <a:ext cx="1363978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상태이상 </a:t>
            </a:r>
            <a:endParaRPr lang="en-US" altLang="ko-KR" sz="12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미적용 확인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7D1A74-B4C8-45C7-9932-0BA8D3226264}"/>
              </a:ext>
            </a:extLst>
          </p:cNvPr>
          <p:cNvSpPr/>
          <p:nvPr/>
        </p:nvSpPr>
        <p:spPr>
          <a:xfrm>
            <a:off x="5314951" y="4580553"/>
            <a:ext cx="1363978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최예람</a:t>
            </a:r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예정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A852E4-DAD7-47CF-BAA4-E00D90F0A1FC}"/>
              </a:ext>
            </a:extLst>
          </p:cNvPr>
          <p:cNvSpPr/>
          <p:nvPr/>
        </p:nvSpPr>
        <p:spPr>
          <a:xfrm>
            <a:off x="5314951" y="4062394"/>
            <a:ext cx="1363978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최예람</a:t>
            </a:r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87D401-9108-4B8B-B4C4-594F1E9F68F6}"/>
              </a:ext>
            </a:extLst>
          </p:cNvPr>
          <p:cNvSpPr/>
          <p:nvPr/>
        </p:nvSpPr>
        <p:spPr>
          <a:xfrm>
            <a:off x="5314951" y="5634752"/>
            <a:ext cx="1363978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최예람</a:t>
            </a:r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61EBF9-4BF2-414E-9633-A291BD16AB46}"/>
              </a:ext>
            </a:extLst>
          </p:cNvPr>
          <p:cNvSpPr/>
          <p:nvPr/>
        </p:nvSpPr>
        <p:spPr>
          <a:xfrm>
            <a:off x="5314951" y="8030598"/>
            <a:ext cx="1363978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진행 상황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8FF1A9-376F-4E09-81B6-A515418C7216}"/>
              </a:ext>
            </a:extLst>
          </p:cNvPr>
          <p:cNvSpPr/>
          <p:nvPr/>
        </p:nvSpPr>
        <p:spPr>
          <a:xfrm>
            <a:off x="5314951" y="10179356"/>
            <a:ext cx="1363978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진행 상황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F4E141-0DF4-4C95-8AEA-2A1753DC3711}"/>
              </a:ext>
            </a:extLst>
          </p:cNvPr>
          <p:cNvSpPr/>
          <p:nvPr/>
        </p:nvSpPr>
        <p:spPr>
          <a:xfrm>
            <a:off x="5314951" y="7245210"/>
            <a:ext cx="1363978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김민기 </a:t>
            </a:r>
            <a:r>
              <a:rPr lang="en-US" altLang="ko-KR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진행중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859B70D-E807-4EE1-BB48-1D7EC80DC628}"/>
              </a:ext>
            </a:extLst>
          </p:cNvPr>
          <p:cNvCxnSpPr/>
          <p:nvPr/>
        </p:nvCxnSpPr>
        <p:spPr>
          <a:xfrm>
            <a:off x="274320" y="2159736"/>
            <a:ext cx="4861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B355EFE-CD02-4780-93C9-798F9B25F1A0}"/>
              </a:ext>
            </a:extLst>
          </p:cNvPr>
          <p:cNvCxnSpPr/>
          <p:nvPr/>
        </p:nvCxnSpPr>
        <p:spPr>
          <a:xfrm>
            <a:off x="274320" y="3775176"/>
            <a:ext cx="4861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E288D8-6F8A-437F-87DF-73500CF62CF8}"/>
              </a:ext>
            </a:extLst>
          </p:cNvPr>
          <p:cNvSpPr/>
          <p:nvPr/>
        </p:nvSpPr>
        <p:spPr>
          <a:xfrm>
            <a:off x="5314951" y="3536614"/>
            <a:ext cx="1363978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속도 감소 완료</a:t>
            </a:r>
          </a:p>
        </p:txBody>
      </p:sp>
    </p:spTree>
    <p:extLst>
      <p:ext uri="{BB962C8B-B14F-4D97-AF65-F5344CB8AC3E}">
        <p14:creationId xmlns:p14="http://schemas.microsoft.com/office/powerpoint/2010/main" val="409476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201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함초롬바탕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PC-01</dc:creator>
  <cp:lastModifiedBy>PC-01</cp:lastModifiedBy>
  <cp:revision>5</cp:revision>
  <dcterms:created xsi:type="dcterms:W3CDTF">2021-11-18T11:40:47Z</dcterms:created>
  <dcterms:modified xsi:type="dcterms:W3CDTF">2021-11-18T12:21:53Z</dcterms:modified>
</cp:coreProperties>
</file>