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D7F-84C1-4B5D-B016-9B070AD4113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9DEDB-881A-4D25-95C5-885FF66D603E}"/>
              </a:ext>
            </a:extLst>
          </p:cNvPr>
          <p:cNvSpPr/>
          <p:nvPr/>
        </p:nvSpPr>
        <p:spPr>
          <a:xfrm>
            <a:off x="160020" y="678180"/>
            <a:ext cx="6537960" cy="506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1A0469-F557-423F-9211-AFE86CFE5E72}"/>
              </a:ext>
            </a:extLst>
          </p:cNvPr>
          <p:cNvSpPr/>
          <p:nvPr/>
        </p:nvSpPr>
        <p:spPr>
          <a:xfrm>
            <a:off x="0" y="0"/>
            <a:ext cx="6858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E3049-A080-4FD3-812D-2261B9076179}"/>
              </a:ext>
            </a:extLst>
          </p:cNvPr>
          <p:cNvSpPr txBox="1"/>
          <p:nvPr/>
        </p:nvSpPr>
        <p:spPr>
          <a:xfrm>
            <a:off x="76200" y="10668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미 구현 및 버그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해야하는</a:t>
            </a:r>
            <a:r>
              <a:rPr lang="ko-KR" altLang="en-US" sz="1200" dirty="0">
                <a:solidFill>
                  <a:schemeClr val="bg1"/>
                </a:solidFill>
              </a:rPr>
              <a:t> 것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8352F4-C00A-44D1-8384-84F5DCA2DEFF}"/>
              </a:ext>
            </a:extLst>
          </p:cNvPr>
          <p:cNvSpPr/>
          <p:nvPr/>
        </p:nvSpPr>
        <p:spPr>
          <a:xfrm>
            <a:off x="160020" y="678180"/>
            <a:ext cx="6537960" cy="11269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6F71-F450-4B06-8601-ED92B0E0668F}"/>
              </a:ext>
            </a:extLst>
          </p:cNvPr>
          <p:cNvSpPr txBox="1"/>
          <p:nvPr/>
        </p:nvSpPr>
        <p:spPr>
          <a:xfrm>
            <a:off x="346710" y="1253966"/>
            <a:ext cx="3794760" cy="96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합성 강화 이펙트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데미지 텍스트 구현</a:t>
            </a:r>
            <a:r>
              <a:rPr lang="en-US" altLang="ko-KR" dirty="0"/>
              <a:t>(</a:t>
            </a:r>
            <a:r>
              <a:rPr lang="ko-KR" altLang="en-US" dirty="0"/>
              <a:t>치명타 포함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치명타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u="sng" dirty="0"/>
              <a:t>4. </a:t>
            </a:r>
            <a:r>
              <a:rPr lang="ko-KR" altLang="en-US" u="sng" dirty="0"/>
              <a:t>타워 어택타입 </a:t>
            </a:r>
            <a:r>
              <a:rPr lang="en-US" altLang="ko-KR" u="sng" dirty="0"/>
              <a:t>3</a:t>
            </a:r>
            <a:r>
              <a:rPr lang="ko-KR" altLang="en-US" u="sng" dirty="0"/>
              <a:t>번 확인</a:t>
            </a:r>
            <a:endParaRPr lang="en-US" altLang="ko-KR" u="sng" dirty="0"/>
          </a:p>
          <a:p>
            <a:pPr>
              <a:lnSpc>
                <a:spcPct val="2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몬스터 드워프 </a:t>
            </a:r>
            <a:r>
              <a:rPr lang="en-US" altLang="ko-KR" dirty="0"/>
              <a:t>04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/>
              <a:t>죽지 않음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u="sng" dirty="0"/>
              <a:t> - </a:t>
            </a:r>
            <a:r>
              <a:rPr lang="ko-KR" altLang="en-US" u="sng" dirty="0"/>
              <a:t>기획 분과 함께 </a:t>
            </a:r>
            <a:r>
              <a:rPr lang="en-US" altLang="ko-KR" u="sng" dirty="0"/>
              <a:t>1</a:t>
            </a:r>
            <a:r>
              <a:rPr lang="ko-KR" altLang="en-US" u="sng" dirty="0"/>
              <a:t>스테이지에 소환되게 해서 테스트</a:t>
            </a:r>
            <a:endParaRPr lang="en-US" altLang="ko-KR" u="sng" dirty="0"/>
          </a:p>
          <a:p>
            <a:pPr>
              <a:lnSpc>
                <a:spcPct val="250000"/>
              </a:lnSpc>
            </a:pPr>
            <a:r>
              <a:rPr lang="en-US" altLang="ko-KR" strike="sngStrike" dirty="0"/>
              <a:t>6. </a:t>
            </a:r>
            <a:r>
              <a:rPr lang="ko-KR" altLang="en-US" strike="sngStrike" dirty="0"/>
              <a:t>타워 추가 스킬 확인 및 구현</a:t>
            </a:r>
            <a:endParaRPr lang="en-US" altLang="ko-KR" strike="sngStrike" dirty="0"/>
          </a:p>
          <a:p>
            <a:pPr>
              <a:lnSpc>
                <a:spcPct val="250000"/>
              </a:lnSpc>
            </a:pPr>
            <a:r>
              <a:rPr lang="en-US" altLang="ko-KR" u="sng" dirty="0"/>
              <a:t>7. </a:t>
            </a:r>
            <a:r>
              <a:rPr lang="ko-KR" altLang="en-US" u="sng" dirty="0"/>
              <a:t>몬스터 상태이상 적용 확인</a:t>
            </a:r>
            <a:endParaRPr lang="en-US" altLang="ko-KR" u="sng" dirty="0"/>
          </a:p>
          <a:p>
            <a:pPr>
              <a:lnSpc>
                <a:spcPct val="2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결과 상태 버그 수정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u="sng" dirty="0"/>
              <a:t>9. </a:t>
            </a:r>
            <a:r>
              <a:rPr lang="ko-KR" altLang="en-US" u="sng" dirty="0"/>
              <a:t>시작 시 스테이지 아이콘 이상한 버그 </a:t>
            </a:r>
            <a:r>
              <a:rPr lang="en-US" altLang="ko-KR" u="sng" dirty="0"/>
              <a:t>– </a:t>
            </a:r>
            <a:r>
              <a:rPr lang="ko-KR" altLang="en-US" u="sng" dirty="0"/>
              <a:t>테이블 아이콘 값이 잘못 되어 있음</a:t>
            </a:r>
            <a:r>
              <a:rPr lang="en-US" altLang="ko-KR" u="sng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디버깅용 씬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6974A7-16EA-489C-A9A4-4D0F578B3F51}"/>
              </a:ext>
            </a:extLst>
          </p:cNvPr>
          <p:cNvCxnSpPr>
            <a:cxnSpLocks/>
          </p:cNvCxnSpPr>
          <p:nvPr/>
        </p:nvCxnSpPr>
        <p:spPr>
          <a:xfrm>
            <a:off x="4693920" y="678180"/>
            <a:ext cx="0" cy="1126998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6F0A2F-5466-4AB8-8AE2-B9E98325575F}"/>
              </a:ext>
            </a:extLst>
          </p:cNvPr>
          <p:cNvCxnSpPr>
            <a:cxnSpLocks/>
          </p:cNvCxnSpPr>
          <p:nvPr/>
        </p:nvCxnSpPr>
        <p:spPr>
          <a:xfrm>
            <a:off x="160020" y="1188720"/>
            <a:ext cx="653796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C66E36-E427-4FBE-93D6-AE2D13751E18}"/>
              </a:ext>
            </a:extLst>
          </p:cNvPr>
          <p:cNvSpPr txBox="1"/>
          <p:nvPr/>
        </p:nvSpPr>
        <p:spPr>
          <a:xfrm>
            <a:off x="165735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90E37-D338-4FF6-9CD7-12DFDCFB401E}"/>
              </a:ext>
            </a:extLst>
          </p:cNvPr>
          <p:cNvSpPr txBox="1"/>
          <p:nvPr/>
        </p:nvSpPr>
        <p:spPr>
          <a:xfrm>
            <a:off x="515493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비고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46C1A-BD41-42A8-8C10-8982B96E27BE}"/>
              </a:ext>
            </a:extLst>
          </p:cNvPr>
          <p:cNvSpPr txBox="1"/>
          <p:nvPr/>
        </p:nvSpPr>
        <p:spPr>
          <a:xfrm>
            <a:off x="4853679" y="4177862"/>
            <a:ext cx="115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호호호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98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PC-01</dc:creator>
  <cp:lastModifiedBy>김 민기</cp:lastModifiedBy>
  <cp:revision>13</cp:revision>
  <dcterms:created xsi:type="dcterms:W3CDTF">2021-11-10T10:33:57Z</dcterms:created>
  <dcterms:modified xsi:type="dcterms:W3CDTF">2021-11-12T08:36:28Z</dcterms:modified>
</cp:coreProperties>
</file>