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E07D-A734-4A7F-BC6C-7B0D831D4725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3D41-0D3C-4FC8-855E-C947DD5189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3D41-0D3C-4FC8-855E-C947DD5189A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3D41-0D3C-4FC8-855E-C947DD5189A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3D41-0D3C-4FC8-855E-C947DD5189A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3D41-0D3C-4FC8-855E-C947DD5189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571472" y="1857364"/>
            <a:ext cx="6929486" cy="21431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5720" y="71414"/>
            <a:ext cx="265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hrift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00100" y="3071810"/>
            <a:ext cx="2071702" cy="6429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</a:p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Read()/write()</a:t>
            </a:r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00" y="4143380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TProtocol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5072074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TTransport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rot="5400000">
            <a:off x="1785918" y="482204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72066" y="4143380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TProtocol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2066" y="5072074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TTransport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stCxn id="17" idx="0"/>
            <a:endCxn id="16" idx="2"/>
          </p:cNvCxnSpPr>
          <p:nvPr/>
        </p:nvCxnSpPr>
        <p:spPr>
          <a:xfrm rot="5400000" flipH="1" flipV="1">
            <a:off x="5857884" y="482204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弧形箭头 23"/>
          <p:cNvSpPr/>
          <p:nvPr/>
        </p:nvSpPr>
        <p:spPr>
          <a:xfrm>
            <a:off x="2071670" y="5500702"/>
            <a:ext cx="4143404" cy="5715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物理网络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2066" y="3071810"/>
            <a:ext cx="2071702" cy="6429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Object </a:t>
            </a:r>
          </a:p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Read()/write()</a:t>
            </a:r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0100" y="2071678"/>
            <a:ext cx="2071702" cy="6429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2066" y="2071678"/>
            <a:ext cx="2071702" cy="6429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Processor</a:t>
            </a:r>
            <a:endParaRPr lang="zh-CN" altLang="en-US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0100" y="1214422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用户代码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72066" y="1214422"/>
            <a:ext cx="207170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用户代码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>
            <a:stCxn id="32" idx="2"/>
            <a:endCxn id="30" idx="0"/>
          </p:cNvCxnSpPr>
          <p:nvPr/>
        </p:nvCxnSpPr>
        <p:spPr>
          <a:xfrm rot="5400000">
            <a:off x="1821637" y="18573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2"/>
            <a:endCxn id="36" idx="0"/>
          </p:cNvCxnSpPr>
          <p:nvPr/>
        </p:nvCxnSpPr>
        <p:spPr>
          <a:xfrm rot="5400000">
            <a:off x="1857356" y="28932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2"/>
            <a:endCxn id="8" idx="0"/>
          </p:cNvCxnSpPr>
          <p:nvPr/>
        </p:nvCxnSpPr>
        <p:spPr>
          <a:xfrm rot="5400000">
            <a:off x="1821637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0"/>
            <a:endCxn id="29" idx="2"/>
          </p:cNvCxnSpPr>
          <p:nvPr/>
        </p:nvCxnSpPr>
        <p:spPr>
          <a:xfrm rot="5400000" flipH="1" flipV="1">
            <a:off x="5893603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9" idx="0"/>
            <a:endCxn id="31" idx="2"/>
          </p:cNvCxnSpPr>
          <p:nvPr/>
        </p:nvCxnSpPr>
        <p:spPr>
          <a:xfrm rot="5400000" flipH="1" flipV="1">
            <a:off x="5929322" y="28932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1" idx="0"/>
            <a:endCxn id="33" idx="2"/>
          </p:cNvCxnSpPr>
          <p:nvPr/>
        </p:nvCxnSpPr>
        <p:spPr>
          <a:xfrm rot="5400000" flipH="1" flipV="1">
            <a:off x="5893603" y="18573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1440" y="1784340"/>
            <a:ext cx="8929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19130" y="1375934"/>
            <a:ext cx="1210588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用户编写的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29560" y="1876000"/>
            <a:ext cx="1177117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自动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生成的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7815286" y="2928934"/>
            <a:ext cx="1143008" cy="571504"/>
          </a:xfrm>
          <a:prstGeom prst="wedgeRoundRectCallout">
            <a:avLst>
              <a:gd name="adj1" fmla="val -75797"/>
              <a:gd name="adj2" fmla="val 225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考虑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生成？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" grpId="0" animBg="1"/>
      <p:bldP spid="9" grpId="0" animBg="1"/>
      <p:bldP spid="16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85720" y="71414"/>
            <a:ext cx="265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的使用过程改进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85918" y="642918"/>
            <a:ext cx="507209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工具生成客户端和服务器端代码框架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785918" y="1571612"/>
            <a:ext cx="507209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开发人员编写自己的业务代码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785918" y="2500306"/>
            <a:ext cx="507209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开发人员用‘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生成的代码’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’自己编写的业务代码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组装成真正的服务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357290" y="785794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357290" y="1785926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357290" y="264318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57158" y="3429000"/>
            <a:ext cx="85011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由于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设计充分采用了分层思想，这使得我们有可能把上面第二个环节给省略掉，而采用自动化的方式来完成，这样就比使用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生成的静态代码更能给开发人员带来简便、灵活性。改进后的使用过程如下：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785918" y="4714884"/>
            <a:ext cx="5072098" cy="7143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开发人员编写自己的业务代码</a:t>
            </a:r>
            <a:endParaRPr lang="zh-CN" altLang="en-US" dirty="0" smtClean="0"/>
          </a:p>
        </p:txBody>
      </p:sp>
      <p:sp>
        <p:nvSpPr>
          <p:cNvPr id="47" name="圆角矩形 46"/>
          <p:cNvSpPr/>
          <p:nvPr/>
        </p:nvSpPr>
        <p:spPr>
          <a:xfrm>
            <a:off x="1785918" y="5857892"/>
            <a:ext cx="5072098" cy="7143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开发人员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自动化组件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’自己编写的业务代码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组装成真正的服务</a:t>
            </a:r>
          </a:p>
        </p:txBody>
      </p:sp>
      <p:sp>
        <p:nvSpPr>
          <p:cNvPr id="49" name="椭圆 48"/>
          <p:cNvSpPr/>
          <p:nvPr/>
        </p:nvSpPr>
        <p:spPr>
          <a:xfrm>
            <a:off x="1357290" y="4857760"/>
            <a:ext cx="357190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1357290" y="6000768"/>
            <a:ext cx="357190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85720" y="71414"/>
            <a:ext cx="3985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的代码示例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500042"/>
            <a:ext cx="8572560" cy="6143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try {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TTransport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类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TTransport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transport = null;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transport = new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TSocket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localhost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", 9090);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transport.open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TProtocol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protocol = new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TBinaryProtocol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(transport);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生成对应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配置文件解析引擎，并生成自动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实例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AutoThriftGenerator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tmpAutoThriftGenerator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AutoThriftGenerator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ThriftServicesParser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tmpThriftServicesParser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tmpAutoThriftGenerator.generateAutoThrift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("D:/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/thrift", 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firstTest.thrift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AutoClient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client =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AutoClient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(protocol, "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UserStorage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tmpThriftServicesParser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使用自动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调用具体的远端服务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用户自己编写的业务代码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CommonArgs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tmpCommonArgs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CommonArgs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tmpCommonArgs.addOneValue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", 10);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tmpCommonArgs.addOneValue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("test", "test123");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u="sng" dirty="0" err="1" smtClean="0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sz="12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u="sng" dirty="0" err="1" smtClean="0">
                <a:latin typeface="微软雅黑" pitchFamily="34" charset="-122"/>
                <a:ea typeface="微软雅黑" pitchFamily="34" charset="-122"/>
              </a:rPr>
              <a:t>tmpList</a:t>
            </a:r>
            <a:r>
              <a:rPr lang="en-US" altLang="zh-CN" sz="1200" u="sng" dirty="0" smtClean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u="sng" dirty="0" err="1" smtClean="0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sz="1200" u="sng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u="sng" dirty="0" err="1" smtClean="0">
                <a:latin typeface="微软雅黑" pitchFamily="34" charset="-122"/>
                <a:ea typeface="微软雅黑" pitchFamily="34" charset="-122"/>
              </a:rPr>
              <a:t>client.sendRequest</a:t>
            </a:r>
            <a:r>
              <a:rPr lang="en-US" altLang="zh-CN" sz="1200" u="sng" dirty="0" smtClean="0">
                <a:latin typeface="微软雅黑" pitchFamily="34" charset="-122"/>
                <a:ea typeface="微软雅黑" pitchFamily="34" charset="-122"/>
              </a:rPr>
              <a:t>("retrieve", </a:t>
            </a:r>
            <a:r>
              <a:rPr lang="en-US" altLang="zh-CN" sz="1200" u="sng" dirty="0" err="1" smtClean="0">
                <a:latin typeface="微软雅黑" pitchFamily="34" charset="-122"/>
                <a:ea typeface="微软雅黑" pitchFamily="34" charset="-122"/>
              </a:rPr>
              <a:t>tmpCommonArgs</a:t>
            </a:r>
            <a:r>
              <a:rPr lang="en-US" altLang="zh-CN" sz="1200" u="sng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关闭通讯链路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transport.close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catch (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TException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x) {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x.printStackTrace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catch (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CommonException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ae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ae.printStackTrace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85720" y="71414"/>
            <a:ext cx="4052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的代码示例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500042"/>
            <a:ext cx="8572560" cy="6143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public static void main(String[]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try {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用户自己编写的业务代码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AutoTestHandler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handler = new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AutoTestHandler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生成对应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thrift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配置文件解析引擎，并生成自动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TProcessor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实例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AutoThriftGenerator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tmpAutoThriftGenerator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AutoThriftGenerator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ThriftServicesParser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tmpThriftServicesParser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=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tmpAutoThriftGenerator.generateAutoThrift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("D:/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/thrift", 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firstTest.thrift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AutoProcessorGenerator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tmpAutoProcessorGenerator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AutoProcessorGenerator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TBaseProcessor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tmpProcessor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tmpAutoProcessorGenerator.generate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UserStorage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", handler,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tmpThriftServicesParser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启动服务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TServerTransport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serverTransport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TServerSocket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(9090);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TServer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server =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TSimpleServer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(new 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serverTransport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).processor(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tmpProcessor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400" i="1" dirty="0" err="1" smtClean="0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400" i="1" dirty="0" smtClean="0">
                <a:latin typeface="微软雅黑" pitchFamily="34" charset="-122"/>
                <a:ea typeface="微软雅黑" pitchFamily="34" charset="-122"/>
              </a:rPr>
              <a:t>("Starting the simple server...");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server.serve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catch(Exception ex)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ex.printStackTrace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517</Words>
  <PresentationFormat>全屏显示(4:3)</PresentationFormat>
  <Paragraphs>91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ACER</cp:lastModifiedBy>
  <cp:revision>255</cp:revision>
  <dcterms:modified xsi:type="dcterms:W3CDTF">2012-05-18T06:06:10Z</dcterms:modified>
</cp:coreProperties>
</file>