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96" r:id="rId3"/>
    <p:sldId id="298" r:id="rId4"/>
    <p:sldId id="299" r:id="rId5"/>
    <p:sldId id="300" r:id="rId6"/>
    <p:sldId id="303" r:id="rId7"/>
    <p:sldId id="302" r:id="rId8"/>
    <p:sldId id="304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590" autoAdjust="0"/>
  </p:normalViewPr>
  <p:slideViewPr>
    <p:cSldViewPr>
      <p:cViewPr varScale="1">
        <p:scale>
          <a:sx n="45" d="100"/>
          <a:sy n="45" d="100"/>
        </p:scale>
        <p:origin x="-1411" y="-77"/>
      </p:cViewPr>
      <p:guideLst>
        <p:guide orient="horz" pos="2182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E4E92-859E-4FD5-91EB-D38900AAD8E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4A075-91E1-4B83-8C4C-3BDE9D30883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  <a:endParaRPr lang="en-US" smtClean="0"/>
          </a:p>
          <a:p>
            <a:pPr lvl="1" eaLnBrk="1" latinLnBrk="0" hangingPunct="1"/>
            <a:r>
              <a:rPr lang="en-US" smtClean="0"/>
              <a:t>Second level</a:t>
            </a:r>
            <a:endParaRPr lang="en-US" smtClean="0"/>
          </a:p>
          <a:p>
            <a:pPr lvl="2" eaLnBrk="1" latinLnBrk="0" hangingPunct="1"/>
            <a:r>
              <a:rPr lang="en-US" smtClean="0"/>
              <a:t>Third level</a:t>
            </a:r>
            <a:endParaRPr lang="en-US" smtClean="0"/>
          </a:p>
          <a:p>
            <a:pPr lvl="3" eaLnBrk="1" latinLnBrk="0" hangingPunct="1"/>
            <a:r>
              <a:rPr lang="en-US" smtClean="0"/>
              <a:t>Fourth level</a:t>
            </a:r>
            <a:endParaRPr lang="en-US" smtClean="0"/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  <a:endParaRPr kumimoji="0" lang="en-US" smtClean="0"/>
          </a:p>
          <a:p>
            <a:pPr lvl="1" eaLnBrk="1" latinLnBrk="0" hangingPunct="1"/>
            <a:r>
              <a:rPr kumimoji="0" lang="en-US" smtClean="0"/>
              <a:t>Second level</a:t>
            </a:r>
            <a:endParaRPr kumimoji="0" lang="en-US" smtClean="0"/>
          </a:p>
          <a:p>
            <a:pPr lvl="2" eaLnBrk="1" latinLnBrk="0" hangingPunct="1"/>
            <a:r>
              <a:rPr kumimoji="0" lang="en-US" smtClean="0"/>
              <a:t>Third level</a:t>
            </a:r>
            <a:endParaRPr kumimoji="0" lang="en-US" smtClean="0"/>
          </a:p>
          <a:p>
            <a:pPr lvl="3" eaLnBrk="1" latinLnBrk="0" hangingPunct="1"/>
            <a:r>
              <a:rPr kumimoji="0" lang="en-US" smtClean="0"/>
              <a:t>Fourth level</a:t>
            </a:r>
            <a:endParaRPr kumimoji="0" lang="en-US" smtClean="0"/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54783AE8-C99D-44B5-8B6A-987CB660A226}" type="datetimeFigureOut">
              <a:rPr lang="en-US" smtClean="0"/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46BE1E4-23C4-4272-B79C-B707F3E2AA5B}" type="slidenum">
              <a:rPr lang="en-US" smtClean="0"/>
            </a:fld>
            <a:endParaRPr lang="en-US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 panose="05020102010507070707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 panose="05020102010507070707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Form Handling &amp; </a:t>
            </a:r>
            <a:r>
              <a:rPr lang="en-US" smtClean="0"/>
              <a:t>VaLIDaTION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$_GET Predefined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81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lvl="1"/>
            <a:r>
              <a:rPr lang="en-US" dirty="0" smtClean="0"/>
              <a:t>The </a:t>
            </a:r>
            <a:r>
              <a:rPr lang="en-US" dirty="0"/>
              <a:t>$_GET variable is an array of variable names and values sent by the HTTP </a:t>
            </a:r>
            <a:r>
              <a:rPr lang="en-US" dirty="0" smtClean="0"/>
              <a:t>GET method</a:t>
            </a:r>
            <a:r>
              <a:rPr lang="en-US" dirty="0"/>
              <a:t>.</a:t>
            </a:r>
            <a:endParaRPr lang="en-US" dirty="0"/>
          </a:p>
          <a:p>
            <a:pPr lvl="1"/>
            <a:r>
              <a:rPr lang="en-US" dirty="0"/>
              <a:t>The $_GET variable is used to collect values from a form with method="get".</a:t>
            </a:r>
            <a:endParaRPr lang="en-US" dirty="0"/>
          </a:p>
          <a:p>
            <a:pPr lvl="1"/>
            <a:r>
              <a:rPr lang="en-US" dirty="0"/>
              <a:t>Information sent from a form with the GET method is visible to everyone (it will </a:t>
            </a:r>
            <a:r>
              <a:rPr lang="en-US" dirty="0" smtClean="0"/>
              <a:t>be displayed </a:t>
            </a:r>
            <a:r>
              <a:rPr lang="en-US" dirty="0"/>
              <a:t>in the browser's address bar) and it has limits on the amount </a:t>
            </a:r>
            <a:r>
              <a:rPr lang="en-US" dirty="0" smtClean="0"/>
              <a:t>of information </a:t>
            </a:r>
            <a:r>
              <a:rPr lang="en-US" dirty="0"/>
              <a:t>to send (max. 100 characters).</a:t>
            </a:r>
            <a:endParaRPr lang="en-US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1143000" y="4953000"/>
            <a:ext cx="7772400" cy="9906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342900">
              <a:spcBef>
                <a:spcPct val="20000"/>
              </a:spcBef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endParaRPr lang="en-US" dirty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http://localhost/form.php?name=Peter&amp;age=37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$_POST Predefined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1"/>
            <a:r>
              <a:rPr lang="en-US" sz="3200" dirty="0" smtClean="0"/>
              <a:t>The </a:t>
            </a:r>
            <a:r>
              <a:rPr lang="en-US" sz="3200" dirty="0"/>
              <a:t>$_POST variable is an array of variable names and values sent by the </a:t>
            </a:r>
            <a:r>
              <a:rPr lang="en-US" sz="3200" dirty="0" smtClean="0"/>
              <a:t>HTTP POST </a:t>
            </a:r>
            <a:r>
              <a:rPr lang="en-US" sz="3200" dirty="0"/>
              <a:t>method.</a:t>
            </a:r>
            <a:endParaRPr lang="en-US" sz="3200" dirty="0"/>
          </a:p>
          <a:p>
            <a:pPr lvl="1"/>
            <a:r>
              <a:rPr lang="en-US" sz="3200" dirty="0"/>
              <a:t>The $_POST variable is used to collect values from a form with method="post".</a:t>
            </a:r>
            <a:endParaRPr lang="en-US" sz="3200" dirty="0"/>
          </a:p>
          <a:p>
            <a:pPr lvl="1"/>
            <a:r>
              <a:rPr lang="en-US" sz="3200" dirty="0"/>
              <a:t>Information sent from a form with the POST method is invisible to others and has </a:t>
            </a:r>
            <a:r>
              <a:rPr lang="en-US" sz="3200" dirty="0" smtClean="0"/>
              <a:t>no limits </a:t>
            </a:r>
            <a:r>
              <a:rPr lang="en-US" sz="3200" dirty="0"/>
              <a:t>on the amount of information to send.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$_REQUEST Predefined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/>
              <a:t>The PHP $_REQUEST variable contains the contents of both GET, POST methods.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Dealing with </a:t>
            </a:r>
            <a:r>
              <a:rPr lang="en-US" dirty="0" err="1" smtClean="0"/>
              <a:t>Multivalue</a:t>
            </a:r>
            <a:r>
              <a:rPr lang="en-US" dirty="0" smtClean="0"/>
              <a:t> Field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Example</a:t>
            </a:r>
            <a:endParaRPr lang="en-US" sz="2800" dirty="0" smtClean="0"/>
          </a:p>
          <a:p>
            <a:pPr lvl="1">
              <a:buNone/>
            </a:pPr>
            <a:r>
              <a:rPr lang="en-US" sz="2400" dirty="0" smtClean="0"/>
              <a:t>&lt;input type= "checkbox" name=“number[]" value= "1" /&gt;1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&lt;input type= "checkbox" name=“number[]" value= "2" /&gt;2</a:t>
            </a:r>
            <a:endParaRPr lang="en-US" sz="2400" dirty="0" smtClean="0"/>
          </a:p>
          <a:p>
            <a:pPr lvl="1">
              <a:buNone/>
            </a:pPr>
            <a:r>
              <a:rPr lang="en-US" sz="2400" dirty="0" smtClean="0"/>
              <a:t>&lt;input type= "checkbox" name=“number[]" value</a:t>
            </a:r>
            <a:r>
              <a:rPr lang="en-US" sz="2400" smtClean="0"/>
              <a:t>= "3</a:t>
            </a:r>
            <a:r>
              <a:rPr lang="en-US" sz="2400" dirty="0" smtClean="0"/>
              <a:t>" /&gt;3</a:t>
            </a:r>
            <a:endParaRPr lang="en-US" sz="24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PHP Variables in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hidden field is a special type of input element that can store and send a string value, however, it is not displayed, its value cannot be change by the user;</a:t>
            </a:r>
            <a:endParaRPr lang="en-US" dirty="0" smtClean="0"/>
          </a:p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$name="John Smith";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&lt;input type="hidden" name="name" 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value="&lt;?</a:t>
            </a:r>
            <a:r>
              <a:rPr lang="en-US" dirty="0" err="1" smtClean="0"/>
              <a:t>php</a:t>
            </a:r>
            <a:r>
              <a:rPr lang="en-US" dirty="0" smtClean="0"/>
              <a:t> echo $name?&gt; " 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Redirecting after a Form Submission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header( “Location: thanks.html”);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header('Refresh: 10; URL=home.php');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0</TotalTime>
  <Words>1470</Words>
  <Application>WPS Presentation</Application>
  <PresentationFormat>On-screen Show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SimSun</vt:lpstr>
      <vt:lpstr>Wingdings</vt:lpstr>
      <vt:lpstr>Wingdings 2</vt:lpstr>
      <vt:lpstr>Franklin Gothic Book</vt:lpstr>
      <vt:lpstr>Franklin Gothic Medium</vt:lpstr>
      <vt:lpstr>Microsoft YaHei</vt:lpstr>
      <vt:lpstr>Arial Unicode MS</vt:lpstr>
      <vt:lpstr>Calibri</vt:lpstr>
      <vt:lpstr>Trek</vt:lpstr>
      <vt:lpstr>Form Handling &amp; VaLIDaTION</vt:lpstr>
      <vt:lpstr>$_GET Predefined Variable</vt:lpstr>
      <vt:lpstr>$_POST Predefined Variable</vt:lpstr>
      <vt:lpstr>$_REQUEST Predefined Variable</vt:lpstr>
      <vt:lpstr>Dealing with Multivalue Field</vt:lpstr>
      <vt:lpstr>Storing PHP Variables in Forms</vt:lpstr>
      <vt:lpstr>Redirecting after a Form Submission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PHP: An Introduction</dc:title>
  <dc:creator>LENOVO</dc:creator>
  <cp:lastModifiedBy>Mike-PC</cp:lastModifiedBy>
  <cp:revision>42</cp:revision>
  <dcterms:created xsi:type="dcterms:W3CDTF">2016-01-03T02:56:00Z</dcterms:created>
  <dcterms:modified xsi:type="dcterms:W3CDTF">2021-10-07T00:54:40Z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1033-11.2.0.10265</vt:lpwstr>
  </property>
  <property fmtid="{D5CDD505-2E9C-101B-9397-08002B2CF9AE}" pid="3" name="ICV">
    <vt:lpwstr>EF7266B8D87F415181B461237FCF3FAC</vt:lpwstr>
  </property>
</Properties>
</file>