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46" r:id="rId3"/>
    <p:sldId id="318" r:id="rId4"/>
    <p:sldId id="319" r:id="rId5"/>
    <p:sldId id="330" r:id="rId6"/>
    <p:sldId id="331" r:id="rId7"/>
    <p:sldId id="334" r:id="rId8"/>
    <p:sldId id="335" r:id="rId9"/>
    <p:sldId id="306" r:id="rId10"/>
    <p:sldId id="307" r:id="rId11"/>
    <p:sldId id="308" r:id="rId12"/>
    <p:sldId id="309" r:id="rId13"/>
    <p:sldId id="310" r:id="rId14"/>
    <p:sldId id="311" r:id="rId15"/>
    <p:sldId id="313" r:id="rId16"/>
    <p:sldId id="31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590" autoAdjust="0"/>
  </p:normalViewPr>
  <p:slideViewPr>
    <p:cSldViewPr showGuides="1">
      <p:cViewPr varScale="1">
        <p:scale>
          <a:sx n="45" d="100"/>
          <a:sy n="45" d="100"/>
        </p:scale>
        <p:origin x="-1411" y="-77"/>
      </p:cViewPr>
      <p:guideLst>
        <p:guide orient="horz" pos="2182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4E92-859E-4FD5-91EB-D38900AAD8E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4A075-91E1-4B83-8C4C-3BDE9D3088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46BE1E4-23C4-4272-B79C-B707F3E2AA5B}" type="slidenum">
              <a:rPr lang="en-US" smtClean="0"/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FORM 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Types of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POSIX-extended </a:t>
            </a:r>
            <a:endParaRPr lang="en-US" dirty="0" smtClean="0"/>
          </a:p>
          <a:p>
            <a:r>
              <a:rPr lang="en-US" dirty="0" smtClean="0"/>
              <a:t>Perl-Compatible Regular Expressions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r>
              <a:rPr lang="en-US" dirty="0" err="1" smtClean="0"/>
              <a:t>MetaCharacters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371600"/>
          <a:ext cx="8686800" cy="50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7010400"/>
              </a:tblGrid>
              <a:tr h="36957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Characters</a:t>
                      </a:r>
                      <a:endParaRPr 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Meaning</a:t>
                      </a:r>
                      <a:endParaRPr 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</a:tr>
              <a:tr h="36957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^</a:t>
                      </a:r>
                      <a:endParaRPr 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Match the beginning</a:t>
                      </a:r>
                      <a:r>
                        <a:rPr lang="en-US" sz="1800" baseline="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 of the string</a:t>
                      </a:r>
                      <a:endParaRPr 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</a:tr>
              <a:tr h="36957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$</a:t>
                      </a:r>
                      <a:endParaRPr 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Match the end of the string</a:t>
                      </a:r>
                      <a:endParaRPr 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</a:tr>
              <a:tr h="33907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[</a:t>
                      </a:r>
                      <a:r>
                        <a:rPr lang="en-PH" alt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A-Za-z0-9</a:t>
                      </a:r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]</a:t>
                      </a:r>
                      <a:endParaRPr lang="en-PH" alt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Arial Narrow" panose="020B0606020202030204" charset="0"/>
                          <a:ea typeface="+mn-ea"/>
                          <a:cs typeface="Arial Narrow" panose="020B0606020202030204" charset="0"/>
                        </a:rPr>
                        <a:t>They are used to find a range of characters</a:t>
                      </a:r>
                      <a:endParaRPr kumimoji="0" lang="en-US" sz="1800" b="0" i="0" kern="1200" dirty="0" smtClean="0">
                        <a:solidFill>
                          <a:schemeClr val="dk1"/>
                        </a:solidFill>
                        <a:latin typeface="Arial Narrow" panose="020B0606020202030204" charset="0"/>
                        <a:ea typeface="+mn-ea"/>
                        <a:cs typeface="Arial Narrow" panose="020B0606020202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( )</a:t>
                      </a:r>
                      <a:endParaRPr 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Grouping</a:t>
                      </a:r>
                      <a:endParaRPr 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. (dot)</a:t>
                      </a:r>
                      <a:endParaRPr 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Arial Narrow" panose="020B0606020202030204" charset="0"/>
                          <a:ea typeface="+mn-ea"/>
                          <a:cs typeface="Arial Narrow" panose="020B0606020202030204" charset="0"/>
                        </a:rPr>
                        <a:t>Matches any single character except newline </a:t>
                      </a:r>
                      <a:endParaRPr kumimoji="0" lang="en-US" sz="1800" b="0" i="0" kern="1200" dirty="0" smtClean="0">
                        <a:solidFill>
                          <a:schemeClr val="dk1"/>
                        </a:solidFill>
                        <a:latin typeface="Arial Narrow" panose="020B0606020202030204" charset="0"/>
                        <a:ea typeface="+mn-ea"/>
                        <a:cs typeface="Arial Narrow" panose="020B0606020202030204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(vertical pipe | )</a:t>
                      </a:r>
                      <a:endParaRPr 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It </a:t>
                      </a:r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Arial Narrow" panose="020B0606020202030204" charset="0"/>
                          <a:ea typeface="+mn-ea"/>
                          <a:cs typeface="Arial Narrow" panose="020B0606020202030204" charset="0"/>
                        </a:rPr>
                        <a:t>is used for alternatives. </a:t>
                      </a:r>
                      <a:endParaRPr 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</a:tr>
              <a:tr h="369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\\</a:t>
                      </a:r>
                      <a:endParaRPr lang="en-PH" alt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Arial Narrow" panose="020B0606020202030204" charset="0"/>
                          <a:ea typeface="+mn-ea"/>
                          <a:cs typeface="Arial Narrow" panose="020B0606020202030204" charset="0"/>
                        </a:rPr>
                        <a:t>Treat next character literally instead of as a special symbol</a:t>
                      </a:r>
                      <a:endParaRPr kumimoji="0" lang="en-US" sz="1800" b="0" i="0" kern="1200" dirty="0" smtClean="0">
                        <a:solidFill>
                          <a:schemeClr val="dk1"/>
                        </a:solidFill>
                        <a:latin typeface="Arial Narrow" panose="020B0606020202030204" charset="0"/>
                        <a:ea typeface="+mn-ea"/>
                        <a:cs typeface="Arial Narrow" panose="020B0606020202030204" charset="0"/>
                      </a:endParaRPr>
                    </a:p>
                  </a:txBody>
                  <a:tcPr/>
                </a:tc>
              </a:tr>
              <a:tr h="31622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+</a:t>
                      </a:r>
                      <a:endParaRPr 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Arial Narrow" panose="020B0606020202030204" charset="0"/>
                          <a:ea typeface="+mn-ea"/>
                          <a:cs typeface="Arial Narrow" panose="020B0606020202030204" charset="0"/>
                        </a:rPr>
                        <a:t>Match one or more of the preceding expression</a:t>
                      </a:r>
                      <a:endParaRPr kumimoji="0" lang="en-US" sz="1800" b="0" i="0" kern="1200" dirty="0" smtClean="0">
                        <a:solidFill>
                          <a:schemeClr val="dk1"/>
                        </a:solidFill>
                        <a:latin typeface="Arial Narrow" panose="020B0606020202030204" charset="0"/>
                        <a:ea typeface="+mn-ea"/>
                        <a:cs typeface="Arial Narrow" panose="020B060602020203020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*</a:t>
                      </a:r>
                      <a:endParaRPr 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Arial Narrow" panose="020B0606020202030204" charset="0"/>
                          <a:ea typeface="+mn-ea"/>
                          <a:cs typeface="Arial Narrow" panose="020B0606020202030204" charset="0"/>
                        </a:rPr>
                        <a:t>Match zero or more of the preceding expression</a:t>
                      </a:r>
                      <a:endParaRPr kumimoji="0" lang="en-US" sz="1800" b="0" i="0" kern="1200" dirty="0" smtClean="0">
                        <a:solidFill>
                          <a:schemeClr val="dk1"/>
                        </a:solidFill>
                        <a:latin typeface="Arial Narrow" panose="020B0606020202030204" charset="0"/>
                        <a:ea typeface="+mn-ea"/>
                        <a:cs typeface="Arial Narrow" panose="020B060602020203020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?</a:t>
                      </a:r>
                      <a:endParaRPr 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Arial Narrow" panose="020B0606020202030204" charset="0"/>
                          <a:ea typeface="+mn-ea"/>
                          <a:cs typeface="Arial Narrow" panose="020B0606020202030204" charset="0"/>
                        </a:rPr>
                        <a:t>Match zero or one of the preceding expression</a:t>
                      </a:r>
                      <a:endParaRPr kumimoji="0" lang="en-US" sz="1800" b="0" i="0" kern="1200" dirty="0" smtClean="0">
                        <a:solidFill>
                          <a:schemeClr val="dk1"/>
                        </a:solidFill>
                        <a:latin typeface="Arial Narrow" panose="020B0606020202030204" charset="0"/>
                        <a:ea typeface="+mn-ea"/>
                        <a:cs typeface="Arial Narrow" panose="020B0606020202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{ n }</a:t>
                      </a:r>
                      <a:endParaRPr 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Arial Narrow" panose="020B0606020202030204" charset="0"/>
                          <a:ea typeface="+mn-ea"/>
                          <a:cs typeface="Arial Narrow" panose="020B0606020202030204" charset="0"/>
                        </a:rPr>
                        <a:t>Match exactly n occurrences of the preceding expression</a:t>
                      </a:r>
                      <a:endParaRPr kumimoji="0" lang="en-US" sz="1800" b="0" i="0" kern="1200" dirty="0" smtClean="0">
                        <a:solidFill>
                          <a:schemeClr val="dk1"/>
                        </a:solidFill>
                        <a:latin typeface="Arial Narrow" panose="020B0606020202030204" charset="0"/>
                        <a:ea typeface="+mn-ea"/>
                        <a:cs typeface="Arial Narrow" panose="020B060602020203020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{ n ,</a:t>
                      </a:r>
                      <a:r>
                        <a:rPr lang="en-US" sz="1800" baseline="0" dirty="0" smtClean="0">
                          <a:latin typeface="Arial Narrow" panose="020B0606020202030204" charset="0"/>
                          <a:cs typeface="Arial Narrow" panose="020B0606020202030204" charset="0"/>
                        </a:rPr>
                        <a:t> m }</a:t>
                      </a:r>
                      <a:endParaRPr lang="en-US" sz="1800" dirty="0" smtClean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latin typeface="Arial Narrow" panose="020B0606020202030204" charset="0"/>
                          <a:ea typeface="+mn-ea"/>
                          <a:cs typeface="Arial Narrow" panose="020B0606020202030204" charset="0"/>
                        </a:rPr>
                        <a:t>Match the previous character if it occurs at least n times, but no more than m times.</a:t>
                      </a:r>
                      <a:endParaRPr kumimoji="0" lang="en-US" sz="1800" b="0" i="0" kern="1200" dirty="0" smtClean="0">
                        <a:solidFill>
                          <a:schemeClr val="dk1"/>
                        </a:solidFill>
                        <a:latin typeface="Arial Narrow" panose="020B0606020202030204" charset="0"/>
                        <a:ea typeface="+mn-ea"/>
                        <a:cs typeface="Arial Narrow" panose="020B0606020202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302385"/>
          <a:ext cx="8686800" cy="5271135"/>
        </p:xfrm>
        <a:graphic>
          <a:graphicData uri="http://schemas.openxmlformats.org/drawingml/2006/table">
            <a:tbl>
              <a:tblPr/>
              <a:tblGrid>
                <a:gridCol w="1752600"/>
                <a:gridCol w="6934200"/>
              </a:tblGrid>
              <a:tr h="295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 Expression</a:t>
                      </a:r>
                      <a:endParaRPr lang="en-US" sz="14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 match...</a:t>
                      </a:r>
                      <a:endParaRPr lang="en-US" sz="14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BE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string "foo"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^foo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"foo" at the start of a string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foo$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"foo" at the end of a string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^foo$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 when it is alone on a string</a:t>
                      </a:r>
                      <a:endParaRPr lang="en-US" sz="1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[abc]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b, or c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[a-z]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lowercase letter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[^A-Z]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character that is not a uppercase letter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(gif | jpg)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Matches either "gif" or "jpeg"</a:t>
                      </a:r>
                      <a:endParaRPr lang="en-US" sz="1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he.o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will match any character between </a:t>
                      </a:r>
                      <a:r>
                        <a:rPr lang="en-US" sz="14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</a:t>
                      </a: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and </a:t>
                      </a:r>
                      <a:r>
                        <a:rPr lang="en-US" sz="14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Possible matches are </a:t>
                      </a:r>
                      <a:r>
                        <a:rPr lang="en-US" sz="14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helo</a:t>
                      </a: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or </a:t>
                      </a:r>
                      <a:r>
                        <a:rPr lang="en-US" sz="14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heyo</a:t>
                      </a: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but not </a:t>
                      </a:r>
                      <a:r>
                        <a:rPr lang="en-US" sz="14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he?llo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will match either </a:t>
                      </a:r>
                      <a:r>
                        <a:rPr lang="en-US" sz="14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llo</a:t>
                      </a: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or </a:t>
                      </a:r>
                      <a:r>
                        <a:rPr lang="en-US" sz="14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/(hello)+/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will match </a:t>
                      </a:r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on or more time. E.g. </a:t>
                      </a:r>
                      <a:r>
                        <a:rPr lang="en-US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or </a:t>
                      </a:r>
                      <a:r>
                        <a:rPr lang="en-US" sz="14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hellohello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[a-z]+</a:t>
                      </a:r>
                      <a:endParaRPr lang="en-US" sz="1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or more lowercase letters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[0-9\.\-]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Аny number, dot, or minus sign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^[a-zA-Z0-9_]{1,}$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word of at least one letter, number or _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[^A-Za-z0-9]</a:t>
                      </a:r>
                      <a:endParaRPr lang="en-US" sz="1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symbol (not a number or a letter)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([A-Z]{3}|[0-9]{4})</a:t>
                      </a:r>
                      <a:endParaRPr lang="en-US" sz="140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Matches three letters or four numbers</a:t>
                      </a:r>
                      <a:endParaRPr lang="en-US" sz="14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7B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 </a:t>
            </a:r>
            <a:r>
              <a:rPr lang="en-US" i="1" dirty="0" err="1" smtClean="0"/>
              <a:t>preg_match</a:t>
            </a:r>
            <a:r>
              <a:rPr lang="en-US" i="1" dirty="0" smtClean="0"/>
              <a:t>()</a:t>
            </a:r>
            <a:r>
              <a:rPr lang="en-US" dirty="0" smtClean="0"/>
              <a:t> function performs Perl-style pattern matching on a string</a:t>
            </a:r>
            <a:endParaRPr lang="en-US" dirty="0" smtClean="0"/>
          </a:p>
          <a:p>
            <a:r>
              <a:rPr lang="en-US" dirty="0" smtClean="0"/>
              <a:t>Syntax</a:t>
            </a:r>
            <a:endParaRPr lang="en-US" dirty="0" smtClean="0"/>
          </a:p>
          <a:p>
            <a:pPr lvl="1"/>
            <a:r>
              <a:rPr lang="en-US" dirty="0" err="1" smtClean="0"/>
              <a:t>preg_match</a:t>
            </a:r>
            <a:r>
              <a:rPr lang="en-US" dirty="0" smtClean="0"/>
              <a:t> ( pattern, subject [, matches [, flags [, offset]]])</a:t>
            </a:r>
            <a:endParaRPr lang="en-US" dirty="0" smtClean="0"/>
          </a:p>
          <a:p>
            <a:pPr lvl="1"/>
            <a:r>
              <a:rPr lang="en-US" dirty="0" smtClean="0"/>
              <a:t>These parameters are, in order, a regular expression string, a source string, an array variable which stores matches, a flag argument and an offset parameter that can be used to specify the alternate place from which to start the 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dirty="0" smtClean="0"/>
              <a:t>Validate a </a:t>
            </a:r>
            <a:r>
              <a:rPr lang="en-US" dirty="0" err="1" smtClean="0"/>
              <a:t>zipcode</a:t>
            </a:r>
            <a:endParaRPr lang="en-US" dirty="0" smtClean="0"/>
          </a:p>
          <a:p>
            <a:r>
              <a:rPr lang="en-US" dirty="0" smtClean="0"/>
              <a:t>Validate </a:t>
            </a:r>
            <a:r>
              <a:rPr lang="en-US" dirty="0" err="1" smtClean="0"/>
              <a:t>cellphone</a:t>
            </a:r>
            <a:r>
              <a:rPr lang="en-US" dirty="0" smtClean="0"/>
              <a:t> numbers 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Validate a variable in PHP</a:t>
            </a:r>
            <a:endParaRPr lang="en-US" dirty="0" smtClean="0"/>
          </a:p>
          <a:p>
            <a:r>
              <a:rPr lang="en-US" dirty="0" smtClean="0"/>
              <a:t>Validate integer/decimal numbers </a:t>
            </a:r>
            <a:endParaRPr lang="en-US" dirty="0" smtClean="0"/>
          </a:p>
          <a:p>
            <a:r>
              <a:rPr lang="en-US" dirty="0" smtClean="0"/>
              <a:t>Validate uploaded documents only PNG and JPG is allowed </a:t>
            </a:r>
            <a:endParaRPr lang="en-US" dirty="0" smtClean="0"/>
          </a:p>
          <a:p>
            <a:r>
              <a:rPr lang="en-US" dirty="0" smtClean="0"/>
              <a:t>Password must be 6-12 characters</a:t>
            </a:r>
            <a:endParaRPr lang="en-US" dirty="0" smtClean="0"/>
          </a:p>
          <a:p>
            <a:r>
              <a:rPr lang="en-US" dirty="0" smtClean="0"/>
              <a:t>Validate email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Gosselin, D. (2011). Php with MySQL.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Pomperada, J. R. (2015). Php with MySQL : A Web programming language. php.net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tutorialrepublic.com/</a:t>
            </a:r>
            <a:r>
              <a:rPr lang="en-US" dirty="0" err="1" smtClean="0">
                <a:sym typeface="+mn-ea"/>
              </a:rPr>
              <a:t>php</a:t>
            </a:r>
            <a:r>
              <a:rPr lang="en-US" dirty="0" smtClean="0">
                <a:sym typeface="+mn-ea"/>
              </a:rPr>
              <a:t>-tutorial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tutorialspoint.com/</a:t>
            </a:r>
            <a:r>
              <a:rPr lang="en-US" dirty="0" err="1" smtClean="0">
                <a:sym typeface="+mn-ea"/>
              </a:rPr>
              <a:t>php</a:t>
            </a:r>
            <a:r>
              <a:rPr lang="en-US" dirty="0" smtClean="0">
                <a:sym typeface="+mn-ea"/>
              </a:rPr>
              <a:t>/index.html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w3schools.com/</a:t>
            </a:r>
            <a:r>
              <a:rPr lang="en-US" dirty="0" err="1" smtClean="0">
                <a:sym typeface="+mn-ea"/>
              </a:rPr>
              <a:t>php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en-US" sz="3200">
                <a:sym typeface="+mn-ea"/>
              </a:rPr>
              <a:t>Many web applications receive external input. External input/data can be: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User input from a form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Cookies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Web services data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Server variables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Database query results</a:t>
            </a:r>
            <a:endParaRPr lang="en-US" sz="3200"/>
          </a:p>
          <a:p>
            <a:r>
              <a:rPr lang="en-US" dirty="0" smtClean="0"/>
              <a:t>Validation means check the input submitted by the user.</a:t>
            </a:r>
            <a:endParaRPr lang="en-US" dirty="0" smtClean="0"/>
          </a:p>
          <a:p>
            <a:pPr lvl="1"/>
            <a:r>
              <a:rPr lang="en-US">
                <a:sym typeface="+mn-ea"/>
              </a:rPr>
              <a:t>Validating data = Determine if the data is in proper form.</a:t>
            </a:r>
            <a:endParaRPr lang="en-US"/>
          </a:p>
          <a:p>
            <a:pPr lvl="1"/>
            <a:r>
              <a:rPr lang="en-US">
                <a:sym typeface="+mn-ea"/>
              </a:rPr>
              <a:t>Sanitizing data = Remove any illegal character from the data.</a:t>
            </a:r>
            <a:endParaRPr lang="en-US" dirty="0" smtClean="0"/>
          </a:p>
          <a:p>
            <a:r>
              <a:rPr lang="en-US" b="1" dirty="0" smtClean="0"/>
              <a:t>Two Types </a:t>
            </a:r>
            <a:endParaRPr lang="en-US" b="1" dirty="0" smtClean="0"/>
          </a:p>
          <a:p>
            <a:pPr lvl="1"/>
            <a:r>
              <a:rPr lang="en-US" b="1" dirty="0" smtClean="0"/>
              <a:t>Client-Side Validation</a:t>
            </a:r>
            <a:r>
              <a:rPr lang="en-US" dirty="0" smtClean="0"/>
              <a:t> − Validation is performed on the client machine web browsers.</a:t>
            </a:r>
            <a:endParaRPr lang="en-US" dirty="0" smtClean="0"/>
          </a:p>
          <a:p>
            <a:pPr lvl="1"/>
            <a:r>
              <a:rPr lang="en-US" b="1" dirty="0" smtClean="0"/>
              <a:t>Server Side Validation</a:t>
            </a:r>
            <a:r>
              <a:rPr lang="en-US" dirty="0" smtClean="0"/>
              <a:t> − After submitted by data, The data has sent to a server and perform validation checks in server machine.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validation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trim()</a:t>
            </a:r>
            <a:endParaRPr lang="en-US" dirty="0" err="1" smtClean="0"/>
          </a:p>
          <a:p>
            <a:r>
              <a:rPr lang="en-US" dirty="0" err="1" smtClean="0"/>
              <a:t>stripslashes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err="1" smtClean="0"/>
              <a:t>htmlspecialchars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smtClean="0"/>
              <a:t>empty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err="1" smtClean="0"/>
              <a:t>is_numeric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smtClean="0"/>
              <a:t>filter_var()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Filter _VAR()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Filter data with a specified filter.</a:t>
            </a:r>
            <a:endParaRPr lang="en-US"/>
          </a:p>
          <a:p>
            <a:r>
              <a:rPr lang="en-US"/>
              <a:t>Syntax</a:t>
            </a:r>
            <a:endParaRPr lang="en-US"/>
          </a:p>
          <a:p>
            <a:pPr lvl="1"/>
            <a:r>
              <a:rPr lang="en-US"/>
              <a:t>filter_var(var, filtername, options)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FILTERNAME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FILTER_VALIDATE_INT</a:t>
            </a:r>
            <a:endParaRPr lang="en-US"/>
          </a:p>
          <a:p>
            <a:r>
              <a:rPr lang="en-US">
                <a:sym typeface="+mn-ea"/>
              </a:rPr>
              <a:t>FLITER_VALIDATE_FLOAT</a:t>
            </a:r>
            <a:endParaRPr lang="en-US"/>
          </a:p>
          <a:p>
            <a:r>
              <a:rPr lang="en-US"/>
              <a:t>FILTER_VALIDATE_URL</a:t>
            </a:r>
            <a:endParaRPr lang="en-US"/>
          </a:p>
          <a:p>
            <a:r>
              <a:rPr lang="en-US"/>
              <a:t>FILTER_VALIDATE_EMAIL</a:t>
            </a:r>
            <a:endParaRPr lang="en-US"/>
          </a:p>
          <a:p>
            <a:r>
              <a:rPr lang="en-US"/>
              <a:t>FILTER_SANITIZE_STRING</a:t>
            </a:r>
            <a:endParaRPr lang="en-US"/>
          </a:p>
          <a:p>
            <a:r>
              <a:rPr lang="en-US"/>
              <a:t>FILTER_SANITIZE_NUMBER_INT</a:t>
            </a:r>
            <a:endParaRPr lang="en-US"/>
          </a:p>
          <a:p>
            <a:r>
              <a:rPr lang="en-US"/>
              <a:t>FILTER_SANITIZE_NUMBER_FLOAT</a:t>
            </a:r>
            <a:endParaRPr lang="en-US"/>
          </a:p>
          <a:p>
            <a:r>
              <a:rPr lang="en-US"/>
              <a:t>FILTER_SANITIZE_EMAIL</a:t>
            </a:r>
            <a:endParaRPr lang="en-US"/>
          </a:p>
          <a:p>
            <a:r>
              <a:rPr lang="en-US"/>
              <a:t>FILTER_SANITIZE_URL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FILTER_VALIDATE_INT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248983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/>
              <a:t>$int = 25;</a:t>
            </a:r>
            <a:endParaRPr lang="en-US"/>
          </a:p>
          <a:p>
            <a:pPr marL="0" indent="0">
              <a:buNone/>
            </a:pPr>
            <a:r>
              <a:rPr lang="en-US"/>
              <a:t>if (!filter_var($int, FILTER_VALIDATE_INT)==false) {</a:t>
            </a:r>
            <a:endParaRPr lang="en-US"/>
          </a:p>
          <a:p>
            <a:pPr marL="0" indent="0">
              <a:buNone/>
            </a:pPr>
            <a:r>
              <a:rPr lang="en-US"/>
              <a:t>echo "Integer";</a:t>
            </a:r>
            <a:endParaRPr lang="en-US"/>
          </a:p>
          <a:p>
            <a:pPr marL="0" indent="0">
              <a:buNone/>
            </a:pPr>
            <a:r>
              <a:rPr lang="en-US"/>
              <a:t>} else {</a:t>
            </a:r>
            <a:endParaRPr lang="en-US"/>
          </a:p>
          <a:p>
            <a:pPr marL="0" indent="0">
              <a:buNone/>
            </a:pPr>
            <a:r>
              <a:rPr lang="en-US"/>
              <a:t>echo "Not integer";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04800" y="4043680"/>
            <a:ext cx="854138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FILTER_SANITIZE_STRING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$string = "&lt;h1&gt;Hello World!&lt;/h1&gt;";</a:t>
            </a:r>
            <a:endParaRPr lang="en-US"/>
          </a:p>
          <a:p>
            <a:endParaRPr lang="en-US"/>
          </a:p>
          <a:p>
            <a:r>
              <a:rPr lang="en-US" sz="2900"/>
              <a:t>$</a:t>
            </a:r>
            <a:r>
              <a:rPr lang="en-US" sz="2900"/>
              <a:t>string = filter_var($str, FILTER_SANITIZE_STRING);</a:t>
            </a:r>
            <a:endParaRPr lang="en-US" sz="2900"/>
          </a:p>
          <a:p>
            <a:r>
              <a:rPr lang="en-US" sz="2900"/>
              <a:t>echo $string;</a:t>
            </a:r>
            <a:endParaRPr lang="en-US"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regular expressions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They are a powerful tool for examining and modifying text.</a:t>
            </a:r>
            <a:endParaRPr lang="en-US" dirty="0" smtClean="0"/>
          </a:p>
          <a:p>
            <a:r>
              <a:rPr lang="en-US" dirty="0" smtClean="0"/>
              <a:t>It is like a mini programming language, allow you to describe and parse text.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3654</Words>
  <Application>WPS Presentation</Application>
  <PresentationFormat>On-screen Show (4:3)</PresentationFormat>
  <Paragraphs>232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Arial Narrow</vt:lpstr>
      <vt:lpstr>Franklin Gothic Book</vt:lpstr>
      <vt:lpstr>Franklin Gothic Medium</vt:lpstr>
      <vt:lpstr>Microsoft YaHei</vt:lpstr>
      <vt:lpstr>Arial Unicode MS</vt:lpstr>
      <vt:lpstr>Calibri</vt:lpstr>
      <vt:lpstr>Trek</vt:lpstr>
      <vt:lpstr>FORM VALIDATION</vt:lpstr>
      <vt:lpstr>Input Validation</vt:lpstr>
      <vt:lpstr>Some validation functions</vt:lpstr>
      <vt:lpstr>Filter _VAR()</vt:lpstr>
      <vt:lpstr>FILTERNAME LIST</vt:lpstr>
      <vt:lpstr>FILTER_VALIDATE_INT</vt:lpstr>
      <vt:lpstr>FILTER_SANITIZE_STRING</vt:lpstr>
      <vt:lpstr>PHP regular expressions </vt:lpstr>
      <vt:lpstr>Regular expression</vt:lpstr>
      <vt:lpstr>Types of regular expressions</vt:lpstr>
      <vt:lpstr>MetaCharacters</vt:lpstr>
      <vt:lpstr>Example</vt:lpstr>
      <vt:lpstr>Matching patterns</vt:lpstr>
      <vt:lpstr>Exercise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PHP: An Introduction</dc:title>
  <dc:creator>LENOVO</dc:creator>
  <cp:lastModifiedBy>Mike-PC</cp:lastModifiedBy>
  <cp:revision>56</cp:revision>
  <dcterms:created xsi:type="dcterms:W3CDTF">2016-01-03T02:56:00Z</dcterms:created>
  <dcterms:modified xsi:type="dcterms:W3CDTF">2023-09-20T05:32:55Z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1033-12.2.0.13201</vt:lpwstr>
  </property>
  <property fmtid="{D5CDD505-2E9C-101B-9397-08002B2CF9AE}" pid="3" name="ICV">
    <vt:lpwstr>AFA319FCA04647CA93E57837117DDF53</vt:lpwstr>
  </property>
</Properties>
</file>