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79" r:id="rId8"/>
    <p:sldId id="260" r:id="rId9"/>
    <p:sldId id="280" r:id="rId10"/>
    <p:sldId id="263" r:id="rId11"/>
    <p:sldId id="261" r:id="rId12"/>
    <p:sldId id="262" r:id="rId13"/>
    <p:sldId id="264" r:id="rId14"/>
    <p:sldId id="265" r:id="rId15"/>
    <p:sldId id="266" r:id="rId16"/>
    <p:sldId id="267" r:id="rId17"/>
    <p:sldId id="272" r:id="rId18"/>
    <p:sldId id="278" r:id="rId19"/>
    <p:sldId id="268" r:id="rId20"/>
    <p:sldId id="269" r:id="rId21"/>
    <p:sldId id="276" r:id="rId22"/>
    <p:sldId id="277" r:id="rId23"/>
    <p:sldId id="275" r:id="rId24"/>
    <p:sldId id="273" r:id="rId25"/>
    <p:sldId id="274" r:id="rId26"/>
    <p:sldId id="301" r:id="rId27"/>
    <p:sldId id="30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-1267" y="-67"/>
      </p:cViewPr>
      <p:guideLst>
        <p:guide orient="horz" pos="2160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3C57-11A3-494C-A737-3BBD1FE153E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76666-D91F-441E-951B-3C933AEB26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76666-D91F-441E-951B-3C933AEB26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using numeric index/string</a:t>
            </a:r>
            <a:r>
              <a:rPr lang="en-US" baseline="0" dirty="0" smtClean="0"/>
              <a:t> index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76666-D91F-441E-951B-3C933AEB26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76666-D91F-441E-951B-3C933AEB26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8437-F855-409C-A273-478E417E2A74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88D4DD6-792E-4E61-A26E-2217A88A4DE4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CC8437-F855-409C-A273-478E417E2A74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info@psu.edu.ph" TargetMode="External"/><Relationship Id="rId1" Type="http://schemas.openxmlformats.org/officeDocument/2006/relationships/hyperlink" Target="http://localhost/xampp/footer_logo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Anatomy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Array</a:t>
            </a:r>
            <a:endParaRPr lang="en-US" dirty="0" smtClean="0"/>
          </a:p>
          <a:p>
            <a:pPr lvl="1"/>
            <a:r>
              <a:rPr lang="en-US" dirty="0"/>
              <a:t>An array stores a group of values in a series of elements under a single </a:t>
            </a:r>
            <a:r>
              <a:rPr lang="en-US" dirty="0" smtClean="0"/>
              <a:t>variable name</a:t>
            </a:r>
            <a:r>
              <a:rPr lang="en-US" dirty="0"/>
              <a:t>. It elements are represented by a maps keys (or indexes) to values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Three Types of Arrays</a:t>
            </a:r>
            <a:endParaRPr lang="en-US" dirty="0" smtClean="0"/>
          </a:p>
          <a:p>
            <a:pPr lvl="1"/>
            <a:r>
              <a:rPr lang="en-US" dirty="0" smtClean="0"/>
              <a:t>Indexed arrays</a:t>
            </a:r>
            <a:endParaRPr lang="en-US" dirty="0" smtClean="0"/>
          </a:p>
          <a:p>
            <a:pPr lvl="1"/>
            <a:r>
              <a:rPr lang="en-US" dirty="0" smtClean="0"/>
              <a:t>Associative arrays</a:t>
            </a:r>
            <a:endParaRPr lang="en-US" dirty="0" smtClean="0"/>
          </a:p>
          <a:p>
            <a:pPr lvl="1"/>
            <a:r>
              <a:rPr lang="en-US" dirty="0" smtClean="0"/>
              <a:t>Multidimensional arrays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Example1</a:t>
            </a:r>
            <a:endParaRPr lang="en-US" dirty="0" smtClean="0"/>
          </a:p>
          <a:p>
            <a:pPr lvl="1"/>
            <a:r>
              <a:rPr lang="en-US" dirty="0" smtClean="0"/>
              <a:t>$authors </a:t>
            </a:r>
            <a:r>
              <a:rPr lang="en-US" dirty="0"/>
              <a:t>= array</a:t>
            </a:r>
            <a:r>
              <a:rPr lang="en-US" dirty="0" smtClean="0"/>
              <a:t>("Steinbeck", "Kafka", "Tolkien", "Dickens" );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['A'] 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en-US" dirty="0" err="1" smtClean="0"/>
              <a:t>pusa</a:t>
            </a:r>
            <a:r>
              <a:rPr lang="en-US" dirty="0" smtClean="0"/>
              <a:t>";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['B'] 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en-US" dirty="0" err="1" smtClean="0"/>
              <a:t>aso</a:t>
            </a:r>
            <a:r>
              <a:rPr lang="en-US" dirty="0" smtClean="0"/>
              <a:t>";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['C'] 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en-US" dirty="0" err="1" smtClean="0"/>
              <a:t>baka</a:t>
            </a:r>
            <a:r>
              <a:rPr lang="en-US" dirty="0" smtClean="0"/>
              <a:t>";</a:t>
            </a:r>
            <a:endParaRPr lang="en-US" dirty="0" smtClean="0"/>
          </a:p>
          <a:p>
            <a:r>
              <a:rPr lang="en-US" dirty="0" smtClean="0"/>
              <a:t>Example3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[] = "</a:t>
            </a:r>
            <a:r>
              <a:rPr lang="en-US" dirty="0" err="1" smtClean="0"/>
              <a:t>pusa</a:t>
            </a:r>
            <a:r>
              <a:rPr lang="en-US" dirty="0" smtClean="0"/>
              <a:t>";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[] = "</a:t>
            </a:r>
            <a:r>
              <a:rPr lang="en-US" dirty="0" err="1" smtClean="0"/>
              <a:t>aso</a:t>
            </a:r>
            <a:r>
              <a:rPr lang="en-US" dirty="0" smtClean="0"/>
              <a:t>";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hayop</a:t>
            </a:r>
            <a:r>
              <a:rPr lang="en-US" dirty="0" smtClean="0"/>
              <a:t>[] = "</a:t>
            </a:r>
            <a:r>
              <a:rPr lang="en-US" dirty="0" err="1" smtClean="0"/>
              <a:t>baka</a:t>
            </a:r>
            <a:r>
              <a:rPr lang="en-US" dirty="0" smtClean="0"/>
              <a:t>";</a:t>
            </a:r>
            <a:endParaRPr lang="en-US" dirty="0" smtClean="0"/>
          </a:p>
          <a:p>
            <a:r>
              <a:rPr lang="en-US" dirty="0" smtClean="0"/>
              <a:t>Example4</a:t>
            </a:r>
            <a:endParaRPr lang="en-US" dirty="0" smtClean="0"/>
          </a:p>
          <a:p>
            <a:pPr lvl="1"/>
            <a:r>
              <a:rPr lang="en-US" dirty="0"/>
              <a:t>$</a:t>
            </a:r>
            <a:r>
              <a:rPr lang="en-US" dirty="0" err="1"/>
              <a:t>myBook</a:t>
            </a:r>
            <a:r>
              <a:rPr lang="en-US" dirty="0"/>
              <a:t> = </a:t>
            </a:r>
            <a:r>
              <a:rPr lang="en-US" dirty="0" smtClean="0"/>
              <a:t>array("title" </a:t>
            </a:r>
            <a:r>
              <a:rPr lang="en-US" dirty="0"/>
              <a:t>= &gt; </a:t>
            </a:r>
            <a:r>
              <a:rPr lang="en-US" dirty="0" smtClean="0"/>
              <a:t>"The </a:t>
            </a:r>
            <a:r>
              <a:rPr lang="en-US" dirty="0"/>
              <a:t>Grapes of </a:t>
            </a:r>
            <a:r>
              <a:rPr lang="en-US" dirty="0" smtClean="0"/>
              <a:t>Wrath", "author" </a:t>
            </a:r>
            <a:r>
              <a:rPr lang="en-US" dirty="0"/>
              <a:t>= &gt; </a:t>
            </a:r>
            <a:r>
              <a:rPr lang="en-US" dirty="0" smtClean="0"/>
              <a:t>"John Steinbeck", "</a:t>
            </a:r>
            <a:r>
              <a:rPr lang="en-US" dirty="0" err="1" smtClean="0"/>
              <a:t>pubYear</a:t>
            </a:r>
            <a:r>
              <a:rPr lang="en-US" dirty="0" smtClean="0"/>
              <a:t>" </a:t>
            </a:r>
            <a:r>
              <a:rPr lang="en-US" dirty="0"/>
              <a:t>= &gt; 1939 );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Example1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$authors </a:t>
            </a:r>
            <a:r>
              <a:rPr lang="en-US" dirty="0"/>
              <a:t>= array( “Steinbeck”, “Kafka”, “Tolkien”, “Dickens” );</a:t>
            </a:r>
            <a:endParaRPr lang="en-US" dirty="0"/>
          </a:p>
          <a:p>
            <a:pPr lvl="1">
              <a:buNone/>
            </a:pPr>
            <a:r>
              <a:rPr lang="en-US" dirty="0"/>
              <a:t>$</a:t>
            </a:r>
            <a:r>
              <a:rPr lang="en-US" dirty="0" err="1"/>
              <a:t>myAuthor</a:t>
            </a:r>
            <a:r>
              <a:rPr lang="en-US" dirty="0"/>
              <a:t> = $authors[0]; </a:t>
            </a:r>
            <a:endParaRPr lang="en-US" dirty="0"/>
          </a:p>
          <a:p>
            <a:pPr lvl="1">
              <a:buNone/>
            </a:pPr>
            <a:r>
              <a:rPr lang="en-US" dirty="0"/>
              <a:t>$</a:t>
            </a:r>
            <a:r>
              <a:rPr lang="en-US" dirty="0" err="1"/>
              <a:t>anotherAuthor</a:t>
            </a:r>
            <a:r>
              <a:rPr lang="en-US" dirty="0"/>
              <a:t> = $authors[1]; </a:t>
            </a:r>
            <a:endParaRPr lang="en-US" dirty="0" smtClean="0"/>
          </a:p>
          <a:p>
            <a:r>
              <a:rPr lang="en-US" dirty="0" smtClean="0"/>
              <a:t>Example2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myBook</a:t>
            </a:r>
            <a:r>
              <a:rPr lang="en-US" dirty="0" smtClean="0"/>
              <a:t> = array("title" = &gt; "The Grapes of Wrath", "author" = &gt; "John Steinbeck", "</a:t>
            </a:r>
            <a:r>
              <a:rPr lang="en-US" dirty="0" err="1" smtClean="0"/>
              <a:t>pubYear</a:t>
            </a:r>
            <a:r>
              <a:rPr lang="en-US" dirty="0" smtClean="0"/>
              <a:t>" = &gt; 1939 );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$</a:t>
            </a:r>
            <a:r>
              <a:rPr lang="en-US" dirty="0" err="1"/>
              <a:t>myTitle</a:t>
            </a:r>
            <a:r>
              <a:rPr lang="en-US" dirty="0"/>
              <a:t> = $</a:t>
            </a:r>
            <a:r>
              <a:rPr lang="en-US" dirty="0" err="1"/>
              <a:t>myBook</a:t>
            </a:r>
            <a:r>
              <a:rPr lang="en-US" dirty="0" smtClean="0"/>
              <a:t>["title"]; </a:t>
            </a:r>
            <a:endParaRPr lang="en-US" dirty="0"/>
          </a:p>
          <a:p>
            <a:pPr lvl="1">
              <a:buNone/>
            </a:pPr>
            <a:r>
              <a:rPr lang="en-US" dirty="0"/>
              <a:t>$</a:t>
            </a:r>
            <a:r>
              <a:rPr lang="en-US" dirty="0" err="1"/>
              <a:t>myAuthor</a:t>
            </a:r>
            <a:r>
              <a:rPr lang="en-US" dirty="0"/>
              <a:t> = $</a:t>
            </a:r>
            <a:r>
              <a:rPr lang="en-US" dirty="0" err="1"/>
              <a:t>myBook</a:t>
            </a:r>
            <a:r>
              <a:rPr lang="en-US" dirty="0" smtClean="0"/>
              <a:t>["author"]; 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$authors = array("Steinbeck", "Kafka", "Tolkien", "Dickens" );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</a:t>
            </a:r>
            <a:r>
              <a:rPr lang="en-US" sz="2800" dirty="0"/>
              <a:t>( $authors as $</a:t>
            </a:r>
            <a:r>
              <a:rPr lang="en-US" sz="2800" dirty="0" err="1"/>
              <a:t>val</a:t>
            </a:r>
            <a:r>
              <a:rPr lang="en-US" sz="2800" dirty="0"/>
              <a:t> ) {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echo </a:t>
            </a:r>
            <a:r>
              <a:rPr lang="en-US" sz="2800" dirty="0" smtClean="0"/>
              <a:t>"$</a:t>
            </a:r>
            <a:r>
              <a:rPr lang="en-US" sz="2800" dirty="0" err="1"/>
              <a:t>val</a:t>
            </a:r>
            <a:r>
              <a:rPr lang="en-US" sz="2800" dirty="0"/>
              <a:t> . </a:t>
            </a:r>
            <a:r>
              <a:rPr lang="en-US" sz="2800" dirty="0" smtClean="0"/>
              <a:t> </a:t>
            </a:r>
            <a:r>
              <a:rPr lang="en-US" sz="2800" dirty="0"/>
              <a:t>&lt; </a:t>
            </a:r>
            <a:r>
              <a:rPr lang="en-US" sz="2800" dirty="0" err="1"/>
              <a:t>br</a:t>
            </a:r>
            <a:r>
              <a:rPr lang="en-US" sz="2800" dirty="0"/>
              <a:t>/ &gt; </a:t>
            </a:r>
            <a:r>
              <a:rPr lang="en-US" sz="2800" dirty="0" smtClean="0"/>
              <a:t>";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}</a:t>
            </a:r>
            <a:endParaRPr lang="en-US" sz="2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4267200"/>
            <a:ext cx="82296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$</a:t>
            </a:r>
            <a:r>
              <a:rPr lang="en-US" sz="2400" dirty="0" err="1"/>
              <a:t>myBook</a:t>
            </a:r>
            <a:r>
              <a:rPr lang="en-US" sz="2400" dirty="0"/>
              <a:t> = array</a:t>
            </a:r>
            <a:r>
              <a:rPr lang="en-US" sz="2400" dirty="0" smtClean="0"/>
              <a:t>("title" =&gt; "The </a:t>
            </a:r>
            <a:r>
              <a:rPr lang="en-US" sz="2400" dirty="0"/>
              <a:t>Grapes of </a:t>
            </a:r>
            <a:r>
              <a:rPr lang="en-US" sz="2400" dirty="0" smtClean="0"/>
              <a:t>Wrath", "author" =&gt; "John </a:t>
            </a:r>
            <a:r>
              <a:rPr lang="en-US" sz="2400" dirty="0" err="1" smtClean="0"/>
              <a:t>Steinbeck","pubYear</a:t>
            </a:r>
            <a:r>
              <a:rPr lang="en-US" sz="2400" dirty="0" smtClean="0"/>
              <a:t>" =&gt; </a:t>
            </a:r>
            <a:r>
              <a:rPr lang="en-US" sz="2400" dirty="0"/>
              <a:t>1939 );</a:t>
            </a:r>
            <a:endParaRPr lang="en-US" sz="2400" dirty="0"/>
          </a:p>
          <a:p>
            <a:r>
              <a:rPr lang="en-US" sz="2400" dirty="0" err="1"/>
              <a:t>foreach</a:t>
            </a:r>
            <a:r>
              <a:rPr lang="en-US" sz="2400" dirty="0"/>
              <a:t> ( $</a:t>
            </a:r>
            <a:r>
              <a:rPr lang="en-US" sz="2400" dirty="0" err="1"/>
              <a:t>myBook</a:t>
            </a:r>
            <a:r>
              <a:rPr lang="en-US" sz="2400" dirty="0"/>
              <a:t> as $key = &gt; $value )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echo $key. "  ".,$value;</a:t>
            </a:r>
            <a:endParaRPr lang="en-US" sz="2400" dirty="0" smtClean="0"/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$authors = array("Steinbeck", "Kafka", "Tolkien", "Dickens" );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</a:t>
            </a:r>
            <a:r>
              <a:rPr lang="en-US" sz="2800" dirty="0"/>
              <a:t>( $authors as $</a:t>
            </a:r>
            <a:r>
              <a:rPr lang="en-US" sz="2800" dirty="0" err="1"/>
              <a:t>val</a:t>
            </a:r>
            <a:r>
              <a:rPr lang="en-US" sz="2800" dirty="0"/>
              <a:t> ) {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echo </a:t>
            </a:r>
            <a:r>
              <a:rPr lang="en-US" sz="2800" dirty="0" smtClean="0"/>
              <a:t>"$</a:t>
            </a:r>
            <a:r>
              <a:rPr lang="en-US" sz="2800" dirty="0" err="1"/>
              <a:t>val</a:t>
            </a:r>
            <a:r>
              <a:rPr lang="en-US" sz="2800" dirty="0"/>
              <a:t> . </a:t>
            </a:r>
            <a:r>
              <a:rPr lang="en-US" sz="2800" dirty="0" smtClean="0"/>
              <a:t> </a:t>
            </a:r>
            <a:r>
              <a:rPr lang="en-US" sz="2800" dirty="0"/>
              <a:t>&lt; </a:t>
            </a:r>
            <a:r>
              <a:rPr lang="en-US" sz="2800" dirty="0" err="1"/>
              <a:t>br</a:t>
            </a:r>
            <a:r>
              <a:rPr lang="en-US" sz="2800" dirty="0" smtClean="0"/>
              <a:t>/&gt; ";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}</a:t>
            </a:r>
            <a:endParaRPr lang="en-US" sz="2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4267200"/>
            <a:ext cx="82296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$</a:t>
            </a:r>
            <a:r>
              <a:rPr lang="en-US" sz="2400" dirty="0" err="1"/>
              <a:t>myBook</a:t>
            </a:r>
            <a:r>
              <a:rPr lang="en-US" sz="2400" dirty="0"/>
              <a:t> = array</a:t>
            </a:r>
            <a:r>
              <a:rPr lang="en-US" sz="2400" dirty="0" smtClean="0"/>
              <a:t>("title" =&gt; "The </a:t>
            </a:r>
            <a:r>
              <a:rPr lang="en-US" sz="2400" dirty="0"/>
              <a:t>Grapes of </a:t>
            </a:r>
            <a:r>
              <a:rPr lang="en-US" sz="2400" dirty="0" smtClean="0"/>
              <a:t>Wrath", "author" =&gt; "John </a:t>
            </a:r>
            <a:r>
              <a:rPr lang="en-US" sz="2400" dirty="0" err="1" smtClean="0"/>
              <a:t>Steinbeck","pubYear</a:t>
            </a:r>
            <a:r>
              <a:rPr lang="en-US" sz="2400" dirty="0" smtClean="0"/>
              <a:t>" =&gt; </a:t>
            </a:r>
            <a:r>
              <a:rPr lang="en-US" sz="2400" dirty="0"/>
              <a:t>1939 );</a:t>
            </a:r>
            <a:endParaRPr lang="en-US" sz="2400" dirty="0"/>
          </a:p>
          <a:p>
            <a:r>
              <a:rPr lang="en-US" sz="2400" dirty="0" err="1"/>
              <a:t>foreach</a:t>
            </a:r>
            <a:r>
              <a:rPr lang="en-US" sz="2400" dirty="0"/>
              <a:t> ( $</a:t>
            </a:r>
            <a:r>
              <a:rPr lang="en-US" sz="2400" dirty="0" err="1"/>
              <a:t>myBook</a:t>
            </a:r>
            <a:r>
              <a:rPr lang="en-US" sz="2400" dirty="0"/>
              <a:t> as $key = &gt; $value )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echo $key. "  ".,$value;</a:t>
            </a:r>
            <a:endParaRPr lang="en-US" sz="2400" dirty="0" smtClean="0"/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Looping Through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$cars = array("Volvo", "BMW", "Toyota");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arrlength</a:t>
            </a:r>
            <a:r>
              <a:rPr lang="en-US" dirty="0" smtClean="0"/>
              <a:t> = count($cars);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for($x = 0; $x &lt; $</a:t>
            </a:r>
            <a:r>
              <a:rPr lang="en-US" dirty="0" err="1" smtClean="0"/>
              <a:t>arrlength</a:t>
            </a:r>
            <a:r>
              <a:rPr lang="en-US" dirty="0" smtClean="0"/>
              <a:t>; $x++) {</a:t>
            </a:r>
            <a:br>
              <a:rPr lang="en-US" dirty="0" smtClean="0"/>
            </a:br>
            <a:r>
              <a:rPr lang="en-US" dirty="0" smtClean="0"/>
              <a:t>    echo $cars[$x];</a:t>
            </a:r>
            <a:br>
              <a:rPr lang="en-US" dirty="0" smtClean="0"/>
            </a:br>
            <a:r>
              <a:rPr lang="en-US" dirty="0" smtClean="0"/>
              <a:t>   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arrays also called nested arrays.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smtClean="0"/>
              <a:t>rray_push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 smtClean="0"/>
              <a:t>array_pop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sort()</a:t>
            </a:r>
            <a:endParaRPr lang="en-US" dirty="0" smtClean="0"/>
          </a:p>
          <a:p>
            <a:r>
              <a:rPr lang="en-US" dirty="0" smtClean="0"/>
              <a:t>implode()</a:t>
            </a:r>
            <a:endParaRPr lang="en-US" dirty="0" smtClean="0"/>
          </a:p>
          <a:p>
            <a:r>
              <a:rPr lang="en-US" dirty="0" smtClean="0"/>
              <a:t>explode()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array_push</a:t>
            </a:r>
            <a:endParaRPr lang="en-US" dirty="0" smtClean="0"/>
          </a:p>
          <a:p>
            <a:pPr lvl="1"/>
            <a:r>
              <a:rPr lang="en-US" dirty="0" smtClean="0"/>
              <a:t>Inserts one or more elements onto the end of array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$stack = array("orange", "banana");</a:t>
            </a:r>
            <a:br>
              <a:rPr lang="en-US" dirty="0" smtClean="0"/>
            </a:br>
            <a:r>
              <a:rPr lang="en-US" dirty="0" err="1" smtClean="0"/>
              <a:t>array_push</a:t>
            </a:r>
            <a:r>
              <a:rPr lang="en-US" dirty="0" smtClean="0"/>
              <a:t>($stack, "apple", "raspberry");</a:t>
            </a:r>
            <a:br>
              <a:rPr lang="en-US" dirty="0" smtClean="0"/>
            </a:br>
            <a:r>
              <a:rPr lang="en-US" dirty="0" err="1" smtClean="0"/>
              <a:t>print_r</a:t>
            </a:r>
            <a:r>
              <a:rPr lang="en-US" dirty="0" smtClean="0"/>
              <a:t>($stack);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is a set of program statements that perform a specific task, and that </a:t>
            </a:r>
            <a:r>
              <a:rPr lang="en-US" dirty="0" smtClean="0"/>
              <a:t>can be </a:t>
            </a:r>
            <a:r>
              <a:rPr lang="en-US" dirty="0"/>
              <a:t>called, or executed, </a:t>
            </a:r>
            <a:r>
              <a:rPr lang="en-US" dirty="0" smtClean="0"/>
              <a:t>from </a:t>
            </a:r>
            <a:r>
              <a:rPr lang="en-US" dirty="0"/>
              <a:t>anywhere in your program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Syntax	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(arg1,arg2</a:t>
            </a:r>
            <a:r>
              <a:rPr lang="en-US" dirty="0"/>
              <a:t>...</a:t>
            </a:r>
            <a:r>
              <a:rPr lang="en-US" dirty="0" err="1"/>
              <a:t>argN</a:t>
            </a:r>
            <a:r>
              <a:rPr lang="en-US" dirty="0"/>
              <a:t>){</a:t>
            </a:r>
            <a:endParaRPr lang="en-US" dirty="0"/>
          </a:p>
          <a:p>
            <a:pPr lvl="1">
              <a:buNone/>
            </a:pPr>
            <a:r>
              <a:rPr lang="en-US" dirty="0"/>
              <a:t>block of statements;</a:t>
            </a:r>
            <a:endParaRPr lang="en-US" dirty="0"/>
          </a:p>
          <a:p>
            <a:pPr lvl="1">
              <a:buNone/>
            </a:pPr>
            <a:r>
              <a:rPr lang="en-US" dirty="0"/>
              <a:t>return;</a:t>
            </a:r>
            <a:endParaRPr lang="en-US" dirty="0"/>
          </a:p>
          <a:p>
            <a:pPr lvl="1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array_pop</a:t>
            </a:r>
            <a:endParaRPr lang="en-US" dirty="0" smtClean="0"/>
          </a:p>
          <a:p>
            <a:pPr lvl="1"/>
            <a:r>
              <a:rPr lang="en-US" dirty="0" smtClean="0"/>
              <a:t>Deletes the last element of an array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/>
              <a:t>$stack = array("orange", "banana", "apple", "raspberry");</a:t>
            </a:r>
            <a:br>
              <a:rPr lang="en-US" sz="2400" dirty="0" smtClean="0"/>
            </a:br>
            <a:r>
              <a:rPr lang="en-US" sz="2400" dirty="0" smtClean="0"/>
              <a:t>$fruit = </a:t>
            </a:r>
            <a:r>
              <a:rPr lang="en-US" sz="2400" dirty="0" err="1" smtClean="0"/>
              <a:t>array_pop</a:t>
            </a:r>
            <a:r>
              <a:rPr lang="en-US" sz="2400" dirty="0" smtClean="0"/>
              <a:t>($stack);</a:t>
            </a:r>
            <a:br>
              <a:rPr lang="en-US" sz="2400" dirty="0" smtClean="0"/>
            </a:br>
            <a:r>
              <a:rPr lang="en-US" sz="2400" dirty="0" err="1" smtClean="0"/>
              <a:t>print_r</a:t>
            </a:r>
            <a:r>
              <a:rPr lang="en-US" sz="2400" dirty="0" smtClean="0"/>
              <a:t>($stack);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 smtClean="0"/>
          </a:p>
          <a:p>
            <a:pPr lvl="1"/>
            <a:r>
              <a:rPr lang="en-US" dirty="0" smtClean="0"/>
              <a:t>Sort an array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/>
              <a:t>$fruits = array("lemon", "orange", "banana", "apple");</a:t>
            </a:r>
            <a:br>
              <a:rPr lang="en-US" sz="2400" dirty="0" smtClean="0"/>
            </a:br>
            <a:r>
              <a:rPr lang="en-US" sz="2400" dirty="0" smtClean="0"/>
              <a:t>sort($fruits);</a:t>
            </a:r>
            <a:br>
              <a:rPr lang="en-US" sz="2400" dirty="0" smtClean="0"/>
            </a:br>
            <a:r>
              <a:rPr lang="en-US" sz="2400" dirty="0" err="1" smtClean="0"/>
              <a:t>foreach</a:t>
            </a:r>
            <a:r>
              <a:rPr lang="en-US" sz="2400" dirty="0" smtClean="0"/>
              <a:t> ($fruits as $key =&gt; $</a:t>
            </a:r>
            <a:r>
              <a:rPr lang="en-US" sz="2400" dirty="0" err="1" smtClean="0"/>
              <a:t>val</a:t>
            </a:r>
            <a:r>
              <a:rPr lang="en-US" sz="2400" dirty="0" smtClean="0"/>
              <a:t>) {</a:t>
            </a:r>
            <a:br>
              <a:rPr lang="en-US" sz="2400" dirty="0" smtClean="0"/>
            </a:br>
            <a:r>
              <a:rPr lang="en-US" sz="2400" dirty="0" smtClean="0"/>
              <a:t>    echo "fruits[" . $key . "] = " . $</a:t>
            </a:r>
            <a:r>
              <a:rPr lang="en-US" sz="2400" dirty="0" err="1" smtClean="0"/>
              <a:t>val</a:t>
            </a:r>
            <a:r>
              <a:rPr lang="en-US" sz="2400" dirty="0" smtClean="0"/>
              <a:t> . “&lt;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/&gt;";</a:t>
            </a:r>
            <a:br>
              <a:rPr lang="en-US" sz="2400" dirty="0" smtClean="0"/>
            </a:br>
            <a:r>
              <a:rPr lang="en-US" sz="2400" dirty="0" smtClean="0"/>
              <a:t>} 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implode</a:t>
            </a:r>
            <a:endParaRPr lang="en-US" dirty="0" smtClean="0"/>
          </a:p>
          <a:p>
            <a:pPr lvl="1"/>
            <a:r>
              <a:rPr lang="en-US" dirty="0" smtClean="0"/>
              <a:t>Join array elements with a string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$array = array('</a:t>
            </a:r>
            <a:r>
              <a:rPr lang="en-US" dirty="0" err="1" smtClean="0"/>
              <a:t>lastname</a:t>
            </a:r>
            <a:r>
              <a:rPr lang="en-US" dirty="0" smtClean="0"/>
              <a:t>', 'email', 'phone');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comma_separated</a:t>
            </a:r>
            <a:r>
              <a:rPr lang="en-US" dirty="0" smtClean="0"/>
              <a:t> = implode(",", $array);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echo $</a:t>
            </a:r>
            <a:r>
              <a:rPr lang="en-US" dirty="0" err="1" smtClean="0"/>
              <a:t>comma_separated</a:t>
            </a:r>
            <a:r>
              <a:rPr lang="en-US" dirty="0" smtClean="0"/>
              <a:t>;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explode</a:t>
            </a:r>
            <a:endParaRPr lang="en-US" dirty="0" smtClean="0"/>
          </a:p>
          <a:p>
            <a:pPr lvl="1"/>
            <a:r>
              <a:rPr lang="en-US" dirty="0" smtClean="0"/>
              <a:t>Split a string by string </a:t>
            </a:r>
            <a:endParaRPr lang="en-US" dirty="0" smtClean="0"/>
          </a:p>
          <a:p>
            <a:pPr lvl="1"/>
            <a:r>
              <a:rPr lang="en-US" dirty="0" smtClean="0"/>
              <a:t>Returns an array of strings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$string = '</a:t>
            </a:r>
            <a:r>
              <a:rPr lang="en-US" dirty="0" err="1" smtClean="0"/>
              <a:t>lastname</a:t>
            </a:r>
            <a:r>
              <a:rPr lang="en-US" dirty="0" smtClean="0"/>
              <a:t>, email, phone';</a:t>
            </a:r>
            <a:br>
              <a:rPr lang="en-US" dirty="0" smtClean="0"/>
            </a:br>
            <a:r>
              <a:rPr lang="en-US" dirty="0" smtClean="0"/>
              <a:t>$array = explode(",", $string);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print_r</a:t>
            </a:r>
            <a:r>
              <a:rPr lang="en-US" dirty="0" smtClean="0"/>
              <a:t>($array);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04800" y="1676400"/>
          <a:ext cx="8661400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5"/>
                <a:gridCol w="2335530"/>
                <a:gridCol w="3108325"/>
                <a:gridCol w="16891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Function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Output</a:t>
                      </a:r>
                      <a:endParaRPr lang="en-US" sz="1600"/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in_array()	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Checks if a specified value exists in an array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$color=array(“Red”, “Yellow” “Blue”);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echo (in_array(“White”, $color))? “Found”: “Not Found”;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Not Found</a:t>
                      </a:r>
                      <a:endParaRPr 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shuffle()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Shuffles an array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$color=array(“Red”, “Yellow” “Blue”);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/>
                        <a:t>shuffle($color);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array_rand()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one or more random keys from an array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count() or sizeof()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the number of elements in an array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rsort()	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Sorts an indexed array in descending order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038600" y="6172200"/>
            <a:ext cx="4866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https://www.php.net/manual/en/ref.array.php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04800" y="1219200"/>
          <a:ext cx="8661400" cy="561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5"/>
                <a:gridCol w="2802255"/>
                <a:gridCol w="3070225"/>
                <a:gridCol w="12604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strlen()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Returns the length of a string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strlen(“Mike Acosta”);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11</a:t>
                      </a:r>
                      <a:endParaRPr lang="en-US" sz="15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substr()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Returns a part of a string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substr(“Mike Acosta”, 5)</a:t>
                      </a:r>
                      <a:endParaRPr lang="en-US" sz="1500"/>
                    </a:p>
                    <a:p>
                      <a:pPr>
                        <a:buNone/>
                      </a:pPr>
                      <a:r>
                        <a:rPr lang="en-US" sz="1500">
                          <a:sym typeface="+mn-ea"/>
                        </a:rPr>
                        <a:t>substr(“Mike Acosta”, 0,4)</a:t>
                      </a:r>
                      <a:endParaRPr lang="en-US" sz="1500"/>
                    </a:p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Acosta</a:t>
                      </a:r>
                      <a:endParaRPr lang="en-US" sz="1500"/>
                    </a:p>
                    <a:p>
                      <a:pPr>
                        <a:buNone/>
                      </a:pPr>
                      <a:endParaRPr lang="en-US" sz="1500"/>
                    </a:p>
                    <a:p>
                      <a:pPr>
                        <a:buNone/>
                      </a:pPr>
                      <a:r>
                        <a:rPr lang="en-US" sz="1500"/>
                        <a:t>Mike</a:t>
                      </a:r>
                      <a:endParaRPr lang="en-US" sz="1500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str_split()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Splits a string into an array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str_split(“Mike Acosta”)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str_replace()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Replaces some characters in a string (case-sensitive)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str_replace(“ “,””,“Mike Acosta”)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MikeAcosta</a:t>
                      </a:r>
                      <a:endParaRPr lang="en-US" sz="1500"/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strrev()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Reverses a string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strtolower()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Converts a string to lowercase letters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strtoupper()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Converts a string to lowercase letters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ucwords()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/>
                        <a:t>Converts the first character of each word in a string to uppercase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5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099560" y="6338570"/>
            <a:ext cx="4866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https://www.php.net/manual/en/ref.strings.php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php.net</a:t>
            </a:r>
            <a:endParaRPr lang="en-US" dirty="0" smtClean="0"/>
          </a:p>
          <a:p>
            <a:r>
              <a:rPr lang="en-US" dirty="0" smtClean="0"/>
              <a:t>tutorialrepublic.com/</a:t>
            </a:r>
            <a:r>
              <a:rPr lang="en-US" dirty="0" err="1" smtClean="0"/>
              <a:t>php</a:t>
            </a:r>
            <a:r>
              <a:rPr lang="en-US" dirty="0" smtClean="0"/>
              <a:t>-tutorial</a:t>
            </a:r>
            <a:endParaRPr lang="en-US" dirty="0" smtClean="0"/>
          </a:p>
          <a:p>
            <a:r>
              <a:rPr lang="en-US" dirty="0" smtClean="0"/>
              <a:t>Tutorialspoint.com/</a:t>
            </a:r>
            <a:r>
              <a:rPr lang="en-US" dirty="0" err="1" smtClean="0"/>
              <a:t>php</a:t>
            </a:r>
            <a:r>
              <a:rPr lang="en-US" dirty="0" smtClean="0"/>
              <a:t>/index.html</a:t>
            </a:r>
            <a:endParaRPr lang="en-US" dirty="0" smtClean="0"/>
          </a:p>
          <a:p>
            <a:r>
              <a:rPr lang="en-US" dirty="0" smtClean="0"/>
              <a:t>w3schools.com/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Syntax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functionName</a:t>
            </a:r>
            <a:r>
              <a:rPr lang="en-US" dirty="0" smtClean="0"/>
              <a:t>()</a:t>
            </a:r>
            <a:endParaRPr lang="en-US" dirty="0" smtClean="0"/>
          </a:p>
          <a:p>
            <a:pPr lvl="1">
              <a:buNone/>
            </a:pPr>
            <a:r>
              <a:rPr lang="en-US" dirty="0" err="1"/>
              <a:t>functionName</a:t>
            </a:r>
            <a:r>
              <a:rPr lang="en-US" dirty="0"/>
              <a:t>( argument )</a:t>
            </a:r>
            <a:endParaRPr lang="en-US" dirty="0"/>
          </a:p>
          <a:p>
            <a:pPr lvl="1">
              <a:buNone/>
            </a:pPr>
            <a:r>
              <a:rPr lang="en-US" dirty="0" err="1"/>
              <a:t>functionName</a:t>
            </a:r>
            <a:r>
              <a:rPr lang="en-US" dirty="0"/>
              <a:t>( argument1, argument2 )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add_footer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=\" footer_logo.jpg\" width=\"100%\"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height=\"7\"&gt;";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</a:t>
            </a:r>
            <a:r>
              <a:rPr lang="en-US" dirty="0" err="1" smtClean="0"/>
              <a:t>Pangasinan</a:t>
            </a:r>
            <a:r>
              <a:rPr lang="en-US" dirty="0" smtClean="0"/>
              <a:t> State University&lt;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"&lt;</a:t>
            </a:r>
            <a:r>
              <a:rPr lang="en-US" dirty="0" err="1" smtClean="0"/>
              <a:t>br</a:t>
            </a:r>
            <a:r>
              <a:rPr lang="en-US" dirty="0" smtClean="0"/>
              <a:t>/&gt;Mc Arthur Highway";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r>
              <a:rPr lang="en-US" dirty="0" err="1" smtClean="0"/>
              <a:t>Urdaneta</a:t>
            </a:r>
            <a:r>
              <a:rPr lang="en-US" dirty="0" smtClean="0"/>
              <a:t> City";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"&lt;p&gt;or send questions to";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"&lt;a </a:t>
            </a:r>
            <a:r>
              <a:rPr lang="en-US" dirty="0" err="1" smtClean="0"/>
              <a:t>href</a:t>
            </a:r>
            <a:r>
              <a:rPr lang="en-US" dirty="0" smtClean="0"/>
              <a:t>=mailto:info@psu.edu.ph&gt; webmaster&lt;/a&gt;&lt;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 "&lt;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=\"footer_logo.jpg\" width=\"100%\" height=\"7\"&gt;";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add_footer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5105400"/>
            <a:ext cx="8229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 </a:t>
            </a:r>
            <a:r>
              <a:rPr lang="en-US" sz="3200" dirty="0" err="1" smtClean="0"/>
              <a:t>src</a:t>
            </a:r>
            <a:r>
              <a:rPr lang="en-US" sz="3200" dirty="0" smtClean="0"/>
              <a:t>="</a:t>
            </a:r>
            <a:r>
              <a:rPr lang="en-US" sz="3200" dirty="0" smtClean="0">
                <a:hlinkClick r:id="rId1"/>
              </a:rPr>
              <a:t> footer_logo.jpg</a:t>
            </a:r>
            <a:r>
              <a:rPr lang="en-US" sz="3200" dirty="0" smtClean="0"/>
              <a:t>" width="100%" height="7"&gt;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 smtClean="0"/>
              <a:t>Pangasinan</a:t>
            </a:r>
            <a:r>
              <a:rPr lang="en-US" sz="3200" dirty="0" smtClean="0"/>
              <a:t> State University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&lt;</a:t>
            </a:r>
            <a:r>
              <a:rPr lang="en-US" sz="3200" dirty="0" err="1" smtClean="0"/>
              <a:t>br</a:t>
            </a:r>
            <a:r>
              <a:rPr lang="en-US" sz="3200" dirty="0" smtClean="0"/>
              <a:t>/&gt;Mc Arthur Highway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&lt;</a:t>
            </a:r>
            <a:r>
              <a:rPr lang="en-US" sz="3200" dirty="0" err="1" smtClean="0"/>
              <a:t>br</a:t>
            </a:r>
            <a:r>
              <a:rPr lang="en-US" sz="3200" dirty="0" smtClean="0"/>
              <a:t> /&gt;</a:t>
            </a:r>
            <a:r>
              <a:rPr lang="en-US" sz="3200" dirty="0" err="1" smtClean="0"/>
              <a:t>Urdaneta</a:t>
            </a:r>
            <a:r>
              <a:rPr lang="en-US" sz="3200" dirty="0" smtClean="0"/>
              <a:t> City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&lt;p&gt;or send questions to&lt;a </a:t>
            </a:r>
            <a:r>
              <a:rPr lang="en-US" sz="3200" dirty="0" err="1" smtClean="0"/>
              <a:t>href</a:t>
            </a:r>
            <a:r>
              <a:rPr lang="en-US" sz="3200" dirty="0" smtClean="0"/>
              <a:t>=</a:t>
            </a:r>
            <a:r>
              <a:rPr lang="en-US" sz="3200" dirty="0" smtClean="0">
                <a:hlinkClick r:id="rId2"/>
              </a:rPr>
              <a:t>mailto:info@psu.edu.ph</a:t>
            </a:r>
            <a:r>
              <a:rPr lang="en-US" sz="3200" dirty="0" smtClean="0"/>
              <a:t>&gt;webmaster&lt;/a&gt;&lt;</a:t>
            </a:r>
            <a:r>
              <a:rPr lang="en-US" sz="3200" dirty="0" err="1" smtClean="0"/>
              <a:t>br</a:t>
            </a:r>
            <a:r>
              <a:rPr lang="en-US" sz="3200" dirty="0" smtClean="0"/>
              <a:t>/&gt;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 </a:t>
            </a:r>
            <a:r>
              <a:rPr lang="en-US" sz="3200" dirty="0" err="1" smtClean="0"/>
              <a:t>src</a:t>
            </a:r>
            <a:r>
              <a:rPr lang="en-US" sz="3200" dirty="0" smtClean="0"/>
              <a:t>="</a:t>
            </a:r>
            <a:r>
              <a:rPr lang="en-US" sz="3200" dirty="0" smtClean="0">
                <a:hlinkClick r:id="rId1"/>
              </a:rPr>
              <a:t>footer_logo.jpg</a:t>
            </a:r>
            <a:r>
              <a:rPr lang="en-US" sz="3200" dirty="0" smtClean="0"/>
              <a:t>" width="100%" height="7"&gt;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can be passed to functions through </a:t>
            </a:r>
            <a:r>
              <a:rPr lang="en-US" b="1" dirty="0" smtClean="0"/>
              <a:t>arguments</a:t>
            </a:r>
            <a:r>
              <a:rPr lang="en-US" dirty="0" smtClean="0"/>
              <a:t>. An argument is just like a variable.</a:t>
            </a:r>
            <a:endParaRPr lang="en-US" dirty="0" smtClean="0"/>
          </a:p>
          <a:p>
            <a:r>
              <a:rPr lang="en-US" dirty="0" smtClean="0"/>
              <a:t>A function often accepts one or more </a:t>
            </a:r>
            <a:r>
              <a:rPr lang="en-US" b="1" i="1" dirty="0" smtClean="0"/>
              <a:t>arguments</a:t>
            </a:r>
            <a:r>
              <a:rPr lang="en-US" i="1" dirty="0" smtClean="0"/>
              <a:t> , which are values passed to the function by the </a:t>
            </a:r>
            <a:r>
              <a:rPr lang="en-US" dirty="0" smtClean="0"/>
              <a:t>code that calls it.</a:t>
            </a:r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 are specified after the function name, inside the parentheses. You can add as many arguments as you want, just separate them with a comma.</a:t>
            </a:r>
            <a:endParaRPr lang="en-US" dirty="0" smtClean="0"/>
          </a:p>
          <a:p>
            <a:r>
              <a:rPr lang="en-US" dirty="0" smtClean="0"/>
              <a:t>To let a function return a value, use the </a:t>
            </a:r>
            <a:r>
              <a:rPr lang="en-US" b="1" dirty="0" smtClean="0"/>
              <a:t>return</a:t>
            </a:r>
            <a:r>
              <a:rPr lang="en-US" dirty="0" smtClean="0"/>
              <a:t> statement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function </a:t>
            </a:r>
            <a:r>
              <a:rPr lang="en-US" dirty="0"/>
              <a:t>square ($x) {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return </a:t>
            </a:r>
            <a:r>
              <a:rPr lang="en-US" dirty="0"/>
              <a:t>$x*$x;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echo </a:t>
            </a:r>
            <a:r>
              <a:rPr lang="en-US" dirty="0"/>
              <a:t>“The square of 5 is “. </a:t>
            </a:r>
            <a:r>
              <a:rPr lang="en-US" b="1" dirty="0"/>
              <a:t>square(5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3962400"/>
            <a:ext cx="82296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b="1" dirty="0"/>
              <a:t>function </a:t>
            </a:r>
            <a:r>
              <a:rPr lang="en-US" sz="2800" b="1" dirty="0" err="1"/>
              <a:t>payment_method</a:t>
            </a:r>
            <a:r>
              <a:rPr lang="en-US" sz="2800" b="1" dirty="0"/>
              <a:t>($</a:t>
            </a:r>
            <a:r>
              <a:rPr lang="en-US" sz="2800" b="1" dirty="0" err="1"/>
              <a:t>cash_on_hand</a:t>
            </a:r>
            <a:r>
              <a:rPr lang="en-US" sz="2800" b="1" dirty="0"/>
              <a:t>, $amount) {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/>
              <a:t>if ($amount &gt; $</a:t>
            </a:r>
            <a:r>
              <a:rPr lang="en-US" sz="2800" b="1" dirty="0" err="1"/>
              <a:t>cash_on_hand</a:t>
            </a:r>
            <a:r>
              <a:rPr lang="en-US" sz="2800" b="1" dirty="0"/>
              <a:t>) {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 smtClean="0"/>
              <a:t>	return </a:t>
            </a:r>
            <a:r>
              <a:rPr lang="en-US" sz="2800" b="1" dirty="0"/>
              <a:t>"credit card";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/>
              <a:t>} else {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 smtClean="0"/>
              <a:t>	return </a:t>
            </a:r>
            <a:r>
              <a:rPr lang="en-US" sz="2800" b="1" dirty="0"/>
              <a:t>"cash";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/>
              <a:t>}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/>
              <a:t>}</a:t>
            </a:r>
            <a:endParaRPr lang="en-US" sz="2800" b="1" dirty="0"/>
          </a:p>
          <a:p>
            <a:pPr marL="342900" lvl="0" indent="-342900">
              <a:spcBef>
                <a:spcPct val="20000"/>
              </a:spcBef>
            </a:pPr>
            <a:r>
              <a:rPr lang="en-US" sz="2800" b="1" dirty="0" smtClean="0"/>
              <a:t>echo </a:t>
            </a:r>
            <a:r>
              <a:rPr lang="en-US" sz="2800" b="1" dirty="0"/>
              <a:t>"Mode of Payment: ".</a:t>
            </a:r>
            <a:r>
              <a:rPr lang="en-US" sz="2800" b="1" dirty="0" err="1"/>
              <a:t>payment_method</a:t>
            </a:r>
            <a:r>
              <a:rPr lang="en-US" sz="2800" b="1" dirty="0"/>
              <a:t>(500, 300);</a:t>
            </a:r>
            <a:endParaRPr lang="en-US" sz="2800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</a:t>
            </a:r>
            <a:r>
              <a:rPr lang="en-US" dirty="0" smtClean="0"/>
              <a:t>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a variable is the part of the script where the variable can be referenced/used.</a:t>
            </a:r>
            <a:endParaRPr lang="en-US" dirty="0" smtClean="0"/>
          </a:p>
          <a:p>
            <a:pPr lvl="1"/>
            <a:r>
              <a:rPr lang="en-US" dirty="0" smtClean="0"/>
              <a:t>Global</a:t>
            </a:r>
            <a:endParaRPr lang="en-US" dirty="0" smtClean="0"/>
          </a:p>
          <a:p>
            <a:pPr lvl="1"/>
            <a:r>
              <a:rPr lang="en-US" dirty="0" smtClean="0"/>
              <a:t>Local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describeMyDog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$color = "brown";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"My dog is $color &lt;</a:t>
            </a:r>
            <a:r>
              <a:rPr lang="en-US" dirty="0" err="1" smtClean="0"/>
              <a:t>br</a:t>
            </a:r>
            <a:r>
              <a:rPr lang="en-US" dirty="0" smtClean="0"/>
              <a:t>/&gt; 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$color = "black";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describeMyDog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"My cat is $color 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studentName</a:t>
            </a:r>
            <a:r>
              <a:rPr lang="en-US" dirty="0" smtClean="0"/>
              <a:t>()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global  $</a:t>
            </a:r>
            <a:r>
              <a:rPr lang="en-US" dirty="0" err="1" smtClean="0"/>
              <a:t>studName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studFname</a:t>
            </a:r>
            <a:r>
              <a:rPr lang="en-US" dirty="0" smtClean="0"/>
              <a:t> = "</a:t>
            </a:r>
            <a:r>
              <a:rPr lang="en-US" dirty="0" err="1" smtClean="0"/>
              <a:t>Ghen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studLname</a:t>
            </a:r>
            <a:r>
              <a:rPr lang="en-US" dirty="0" smtClean="0"/>
              <a:t> = "</a:t>
            </a:r>
            <a:r>
              <a:rPr lang="en-US" dirty="0" err="1" smtClean="0"/>
              <a:t>Lomibao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studName</a:t>
            </a:r>
            <a:r>
              <a:rPr lang="en-US" dirty="0" smtClean="0"/>
              <a:t>=$</a:t>
            </a:r>
            <a:r>
              <a:rPr lang="en-US" dirty="0" err="1" smtClean="0"/>
              <a:t>studLname</a:t>
            </a:r>
            <a:r>
              <a:rPr lang="en-US" dirty="0" smtClean="0"/>
              <a:t>.", ".$</a:t>
            </a:r>
            <a:r>
              <a:rPr lang="en-US" dirty="0" err="1" smtClean="0"/>
              <a:t>studFname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studentName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studName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6019</Words>
  <Application>WPS Presentation</Application>
  <PresentationFormat>On-screen Show (4:3)</PresentationFormat>
  <Paragraphs>322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Franklin Gothic Book</vt:lpstr>
      <vt:lpstr>Franklin Gothic Medium</vt:lpstr>
      <vt:lpstr>Microsoft YaHei</vt:lpstr>
      <vt:lpstr>Arial Unicode MS</vt:lpstr>
      <vt:lpstr>Calibri</vt:lpstr>
      <vt:lpstr>Trek</vt:lpstr>
      <vt:lpstr>PHP Function</vt:lpstr>
      <vt:lpstr>Function</vt:lpstr>
      <vt:lpstr>Calling Functions</vt:lpstr>
      <vt:lpstr>Example</vt:lpstr>
      <vt:lpstr>Arguments and return values</vt:lpstr>
      <vt:lpstr>Arguments and Return Values</vt:lpstr>
      <vt:lpstr>UNderstanding variable scope</vt:lpstr>
      <vt:lpstr>Local Variables</vt:lpstr>
      <vt:lpstr>Global</vt:lpstr>
      <vt:lpstr>Array</vt:lpstr>
      <vt:lpstr>Anatomy of An Array</vt:lpstr>
      <vt:lpstr>Creating Arrays</vt:lpstr>
      <vt:lpstr>Accessing Array Elements</vt:lpstr>
      <vt:lpstr>Looping Through Arrays</vt:lpstr>
      <vt:lpstr>Looping Through Arrays</vt:lpstr>
      <vt:lpstr>Looping Through Arrays</vt:lpstr>
      <vt:lpstr>Multidimensional Arrays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ARRAY FUNCTIONS</vt:lpstr>
      <vt:lpstr>STRING FUNCTIONS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</dc:title>
  <dc:creator>LENOVO</dc:creator>
  <cp:lastModifiedBy>Michael Acosta</cp:lastModifiedBy>
  <cp:revision>38</cp:revision>
  <dcterms:created xsi:type="dcterms:W3CDTF">2016-01-07T03:55:00Z</dcterms:created>
  <dcterms:modified xsi:type="dcterms:W3CDTF">2023-09-08T05:07:41Z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42DD51B112234D249AADAD9C61B8506A</vt:lpwstr>
  </property>
  <property fmtid="{D5CDD505-2E9C-101B-9397-08002B2CF9AE}" pid="3" name="KSOProductBuildVer">
    <vt:lpwstr>1033-12.2.0.13110</vt:lpwstr>
  </property>
</Properties>
</file>