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601200" cy="12801600" type="A3"/>
  <p:notesSz cx="12001500" cy="8486775"/>
  <p:embeddedFontLst>
    <p:embeddedFont>
      <p:font typeface="BM DoHyeon OTF" panose="020B0600000101010101" pitchFamily="34" charset="-127"/>
      <p:regular r:id="rId5"/>
    </p:embeddedFont>
    <p:embeddedFont>
      <p:font typeface="Gulimche" panose="020B0609000101010101" pitchFamily="49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oto Sans Medium" panose="020B0602040504020204" pitchFamily="34" charset="0"/>
      <p:regular r:id="rId11"/>
      <p:bold r:id="rId12"/>
      <p:italic r:id="rId13"/>
      <p:boldItalic r:id="rId14"/>
    </p:embeddedFont>
    <p:embeddedFont>
      <p:font typeface="Ultra" panose="02060505000000020004" pitchFamily="18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25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hElrVWgfIVWcFOpNdIAdcY4u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2"/>
  </p:normalViewPr>
  <p:slideViewPr>
    <p:cSldViewPr snapToGrid="0">
      <p:cViewPr>
        <p:scale>
          <a:sx n="98" d="100"/>
          <a:sy n="98" d="100"/>
        </p:scale>
        <p:origin x="2008" y="144"/>
      </p:cViewPr>
      <p:guideLst>
        <p:guide orient="horz" pos="2304"/>
        <p:guide pos="32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00650" y="636500"/>
            <a:ext cx="8001400" cy="3182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08538" y="636588"/>
            <a:ext cx="2386012" cy="3182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0650" y="636500"/>
            <a:ext cx="8001400" cy="3182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9310255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 rot="5400000">
            <a:off x="2758517" y="-534400"/>
            <a:ext cx="4827694" cy="931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 rot="5400000">
            <a:off x="5542896" y="2249980"/>
            <a:ext cx="6241627" cy="232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 rot="5400000">
            <a:off x="801562" y="8622"/>
            <a:ext cx="6241627" cy="681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775855" y="2272454"/>
            <a:ext cx="8793018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551709" y="4145280"/>
            <a:ext cx="7241309" cy="18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83"/>
              </a:spcBef>
              <a:spcAft>
                <a:spcPts val="0"/>
              </a:spcAft>
              <a:buClr>
                <a:srgbClr val="888888"/>
              </a:buClr>
              <a:buSzPts val="341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97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12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817162" y="4700694"/>
            <a:ext cx="8793018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17162" y="3100495"/>
            <a:ext cx="879301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707"/>
              <a:buNone/>
              <a:defRPr sz="170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4568921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1pPr>
            <a:lvl2pPr marL="914400" lvl="1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2pPr>
            <a:lvl3pPr marL="1371600" lvl="2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258570" y="1706880"/>
            <a:ext cx="4568921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1pPr>
            <a:lvl2pPr marL="914400" lvl="1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2pPr>
            <a:lvl3pPr marL="1371600" lvl="2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517236" y="1637454"/>
            <a:ext cx="4570718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1pPr>
            <a:lvl2pPr marL="914400" lvl="1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4pPr>
            <a:lvl5pPr marL="2286000" lvl="4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517236" y="2319867"/>
            <a:ext cx="4570718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1pPr>
            <a:lvl2pPr marL="914400" lvl="1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3pPr>
            <a:lvl4pPr marL="1828800" lvl="3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4pPr>
            <a:lvl5pPr marL="2286000" lvl="4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5254978" y="1637454"/>
            <a:ext cx="4572513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1pPr>
            <a:lvl2pPr marL="914400" lvl="1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4pPr>
            <a:lvl5pPr marL="2286000" lvl="4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5254978" y="2319867"/>
            <a:ext cx="4572513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1pPr>
            <a:lvl2pPr marL="914400" lvl="1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3pPr>
            <a:lvl4pPr marL="1828800" lvl="3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4pPr>
            <a:lvl5pPr marL="2286000" lvl="4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517237" y="291253"/>
            <a:ext cx="3403344" cy="12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  <a:defRPr sz="21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044501" y="291254"/>
            <a:ext cx="5782990" cy="62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5325" algn="l">
              <a:spcBef>
                <a:spcPts val="683"/>
              </a:spcBef>
              <a:spcAft>
                <a:spcPts val="0"/>
              </a:spcAft>
              <a:buClr>
                <a:schemeClr val="dk1"/>
              </a:buClr>
              <a:buSzPts val="3413"/>
              <a:buChar char="�"/>
              <a:defRPr sz="3413"/>
            </a:lvl1pPr>
            <a:lvl2pPr marL="914400" lvl="1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2pPr>
            <a:lvl3pPr marL="1371600" lvl="2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517237" y="1530774"/>
            <a:ext cx="3403344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sz="1493"/>
            </a:lvl1pPr>
            <a:lvl2pPr marL="914400" lvl="1" indent="-22860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2pPr>
            <a:lvl3pPr marL="1371600" lvl="2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027639" y="5120640"/>
            <a:ext cx="6206836" cy="6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  <a:defRPr sz="21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>
            <a:spLocks noGrp="1"/>
          </p:cNvSpPr>
          <p:nvPr>
            <p:ph type="pic" idx="2"/>
          </p:nvPr>
        </p:nvSpPr>
        <p:spPr>
          <a:xfrm>
            <a:off x="2027639" y="653627"/>
            <a:ext cx="6206836" cy="438912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2027639" y="5725161"/>
            <a:ext cx="6206836" cy="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sz="1493"/>
            </a:lvl1pPr>
            <a:lvl2pPr marL="914400" lvl="1" indent="-22860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2pPr>
            <a:lvl3pPr marL="1371600" lvl="2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sz="4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9310255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5325" algn="l" rtl="0">
              <a:spcBef>
                <a:spcPts val="683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�"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8274" algn="l" rtl="0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�"/>
              <a:defRPr sz="2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1160" algn="l" rtl="0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�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71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>
            <a:off x="533400" y="367828"/>
            <a:ext cx="4713650" cy="1218497"/>
            <a:chOff x="183958" y="564387"/>
            <a:chExt cx="4532010" cy="1364846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223032" y="564387"/>
              <a:ext cx="44743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133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고리</a:t>
              </a:r>
              <a:r>
                <a:rPr lang="en-US" altLang="ko-KR" sz="2133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(</a:t>
              </a:r>
              <a:r>
                <a:rPr lang="ko-KR" altLang="en-US" sz="2133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김승준</a:t>
              </a:r>
              <a:r>
                <a:rPr lang="en-US" altLang="ko-KR" sz="2133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,</a:t>
              </a:r>
              <a:r>
                <a:rPr lang="ko-KR" altLang="en-US" sz="2133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 </a:t>
              </a:r>
              <a:r>
                <a:rPr lang="ko-KR" altLang="en-US" sz="2133" dirty="0" err="1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윤태민</a:t>
              </a:r>
              <a:r>
                <a:rPr lang="en-US" altLang="ko-KR" sz="2133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,</a:t>
              </a:r>
              <a:r>
                <a:rPr lang="ko-KR" altLang="en-US" sz="2133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 이수인</a:t>
              </a:r>
              <a:r>
                <a:rPr lang="en-US" altLang="ko-KR" sz="2133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)</a:t>
              </a:r>
              <a:endParaRPr sz="2133" dirty="0">
                <a:solidFill>
                  <a:schemeClr val="lt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Black"/>
                <a:sym typeface="Noto Sans Black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183958" y="1005902"/>
              <a:ext cx="4532010" cy="923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  <a:cs typeface="Noto Sans Black"/>
                  <a:sym typeface="Noto Sans Black"/>
                </a:rPr>
                <a:t>NYSU</a:t>
              </a:r>
              <a:endParaRPr dirty="0"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480600" y="1902725"/>
            <a:ext cx="8640000" cy="1602475"/>
          </a:xfrm>
          <a:prstGeom prst="roundRect">
            <a:avLst>
              <a:gd name="adj" fmla="val 86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41" dirty="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41" dirty="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Calibri"/>
              <a:buAutoNum type="arabicPeriod"/>
            </a:pPr>
            <a:r>
              <a:rPr lang="ko-KR" altLang="en-US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효율적입니다</a:t>
            </a:r>
            <a:r>
              <a:rPr lang="en-US" altLang="ko-KR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.</a:t>
            </a:r>
            <a:r>
              <a:rPr lang="ko-KR" altLang="en-US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 적은 비용으로 큰 기대 효과를 볼 수 있습니다</a:t>
            </a:r>
            <a:r>
              <a:rPr lang="en-US" altLang="ko-KR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.</a:t>
            </a:r>
            <a:endParaRPr lang="ko-KR" altLang="en-US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Calibri"/>
              <a:buAutoNum type="arabicPeriod"/>
            </a:pPr>
            <a:r>
              <a:rPr lang="ko-KR" altLang="en-US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개혁적입니다</a:t>
            </a:r>
            <a:r>
              <a:rPr lang="en-US" altLang="ko-KR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.</a:t>
            </a:r>
            <a:r>
              <a:rPr lang="ko-KR" altLang="en-US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 차량에 대한 부정적</a:t>
            </a:r>
            <a:r>
              <a:rPr lang="en-US" altLang="ko-KR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 </a:t>
            </a:r>
            <a:r>
              <a:rPr lang="ko-KR" altLang="en-US" sz="160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인식을 줄여줍니다</a:t>
            </a:r>
            <a:r>
              <a:rPr lang="en-US" altLang="ko-KR" sz="160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.</a:t>
            </a:r>
            <a:endParaRPr lang="ko-KR" altLang="en-US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Calibri"/>
              <a:buAutoNum type="arabicPeriod"/>
            </a:pPr>
            <a:r>
              <a:rPr lang="ko-KR" sz="1600" dirty="0">
                <a:solidFill>
                  <a:schemeClr val="dk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Noto Sans Medium"/>
                <a:sym typeface="Noto Sans Medium"/>
              </a:rPr>
              <a:t>우리 팀만의 핵심 포인트3</a:t>
            </a:r>
            <a:endParaRPr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4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80600" y="3638550"/>
            <a:ext cx="8640000" cy="1848000"/>
          </a:xfrm>
          <a:prstGeom prst="roundRect">
            <a:avLst>
              <a:gd name="adj" fmla="val 94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기획 배경 및 목적</a:t>
            </a:r>
            <a:endParaRPr sz="16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개발 환경 및 언어</a:t>
            </a:r>
            <a:endParaRPr sz="16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Medium"/>
              <a:buAutoNum type="arabicPeriod"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깃허브 주소</a:t>
            </a:r>
            <a:endParaRPr sz="16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80600" y="5619751"/>
            <a:ext cx="8640000" cy="6572249"/>
          </a:xfrm>
          <a:prstGeom prst="roundRect">
            <a:avLst>
              <a:gd name="adj" fmla="val 303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99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99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365771" marR="0" lvl="0" indent="-3657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Medium"/>
              <a:buAutoNum type="arabicPeriod"/>
            </a:pPr>
            <a:r>
              <a:rPr lang="ko-KR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단계별 내용(코드, 이미지)</a:t>
            </a:r>
            <a:endParaRPr/>
          </a:p>
          <a:p>
            <a:pPr marL="792505" marR="0" lvl="1" indent="-304810" algn="l" rtl="0">
              <a:spcBef>
                <a:spcPts val="0"/>
              </a:spcBef>
              <a:spcAft>
                <a:spcPts val="0"/>
              </a:spcAft>
              <a:buClr>
                <a:srgbClr val="FF7710"/>
              </a:buClr>
              <a:buSzPts val="1800"/>
              <a:buFont typeface="Arial"/>
              <a:buChar char="•"/>
            </a:pPr>
            <a:r>
              <a:rPr lang="ko-KR" sz="1800" b="0" i="1" u="none" strike="noStrike" cap="none">
                <a:solidFill>
                  <a:srgbClr val="FF771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모든 단계를 서술하는 것이 아닌 중요하다고 생각하는 필수 단계만 서술</a:t>
            </a:r>
            <a:endParaRPr sz="1800" b="0" i="1" u="none" strike="noStrike" cap="none">
              <a:solidFill>
                <a:srgbClr val="FF771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3657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Medium"/>
              <a:buAutoNum type="arabicPeriod"/>
            </a:pPr>
            <a:r>
              <a:rPr lang="ko-KR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결과(시연) 화면 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7710"/>
              </a:buClr>
              <a:buSzPts val="1800"/>
              <a:buFont typeface="Noto Sans Medium"/>
              <a:buChar char="-"/>
            </a:pPr>
            <a:r>
              <a:rPr lang="ko-KR" sz="1800">
                <a:solidFill>
                  <a:srgbClr val="FF771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이미지 첨부 가능</a:t>
            </a:r>
            <a:endParaRPr sz="1800">
              <a:solidFill>
                <a:srgbClr val="FF771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2514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3657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Medium"/>
              <a:buAutoNum type="arabicPeriod"/>
            </a:pPr>
            <a:r>
              <a:rPr lang="ko-KR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결과(분석)</a:t>
            </a:r>
            <a:endParaRPr/>
          </a:p>
          <a:p>
            <a:pPr marL="853467" marR="0" lvl="1" indent="-365771" algn="l" rtl="0">
              <a:spcBef>
                <a:spcPts val="0"/>
              </a:spcBef>
              <a:spcAft>
                <a:spcPts val="0"/>
              </a:spcAft>
              <a:buClr>
                <a:srgbClr val="FF7710"/>
              </a:buClr>
              <a:buSzPts val="1800"/>
              <a:buFont typeface="Arial"/>
              <a:buChar char="•"/>
            </a:pPr>
            <a:r>
              <a:rPr lang="ko-KR" sz="1800" b="0" i="1" u="none" strike="noStrike" cap="none">
                <a:solidFill>
                  <a:srgbClr val="FF771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(완료했을 경우) 최종결과 → 프로젝트 자체평가 → 피드백&amp;보완점</a:t>
            </a:r>
            <a:endParaRPr sz="1800" b="0" i="1" u="none" strike="noStrike" cap="none">
              <a:solidFill>
                <a:srgbClr val="FF771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853467" marR="0" lvl="1" indent="-365771" algn="l" rtl="0">
              <a:spcBef>
                <a:spcPts val="0"/>
              </a:spcBef>
              <a:spcAft>
                <a:spcPts val="0"/>
              </a:spcAft>
              <a:buClr>
                <a:srgbClr val="FF7710"/>
              </a:buClr>
              <a:buSzPts val="1800"/>
              <a:buFont typeface="Arial"/>
              <a:buChar char="•"/>
            </a:pPr>
            <a:r>
              <a:rPr lang="ko-KR" sz="1800" b="0" i="1" u="none" strike="noStrike" cap="none">
                <a:solidFill>
                  <a:srgbClr val="FF771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(프로젝트를 완료하지 못했거나 실패했을 경우) 최종결과 →실패 원인 분석 → 피드백&amp;보완점</a:t>
            </a:r>
            <a:endParaRPr sz="1800" b="0" i="1" u="none" strike="noStrike" cap="none">
              <a:solidFill>
                <a:srgbClr val="FF771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12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556760" y="3962400"/>
            <a:ext cx="438912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4810" marR="0" lvl="0" indent="-292110" algn="l" rtl="0">
              <a:spcBef>
                <a:spcPts val="0"/>
              </a:spcBef>
              <a:spcAft>
                <a:spcPts val="0"/>
              </a:spcAft>
              <a:buClr>
                <a:srgbClr val="FF7710"/>
              </a:buClr>
              <a:buSzPts val="1507"/>
              <a:buFont typeface="Arial"/>
              <a:buChar char="•"/>
            </a:pPr>
            <a:r>
              <a:rPr lang="ko-KR" sz="1507" i="1">
                <a:solidFill>
                  <a:srgbClr val="FF7710"/>
                </a:solidFill>
                <a:latin typeface="Calibri"/>
                <a:ea typeface="Calibri"/>
                <a:cs typeface="Calibri"/>
                <a:sym typeface="Calibri"/>
              </a:rPr>
              <a:t>아이디어 기획안을 토대로 요약하여 1~2줄 작성</a:t>
            </a:r>
            <a:endParaRPr sz="1507" i="1">
              <a:solidFill>
                <a:srgbClr val="FF77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810" marR="0" lvl="0" indent="-292110" algn="l" rtl="0">
              <a:spcBef>
                <a:spcPts val="0"/>
              </a:spcBef>
              <a:spcAft>
                <a:spcPts val="0"/>
              </a:spcAft>
              <a:buClr>
                <a:srgbClr val="FF7710"/>
              </a:buClr>
              <a:buSzPts val="1507"/>
              <a:buFont typeface="Calibri"/>
              <a:buChar char="•"/>
            </a:pPr>
            <a:r>
              <a:rPr lang="ko-KR" sz="1507" i="1">
                <a:solidFill>
                  <a:srgbClr val="FF7710"/>
                </a:solidFill>
                <a:latin typeface="Calibri"/>
                <a:ea typeface="Calibri"/>
                <a:cs typeface="Calibri"/>
                <a:sym typeface="Calibri"/>
              </a:rPr>
              <a:t>깃허브 public 주소를 작성하세요(선택사항이 아닌 필수요소 입니다)</a:t>
            </a:r>
            <a:endParaRPr sz="1507" i="1">
              <a:solidFill>
                <a:srgbClr val="FF77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5791200"/>
            <a:ext cx="2873280" cy="3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1" y="2057400"/>
            <a:ext cx="2217826" cy="3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3810000"/>
            <a:ext cx="2430127" cy="33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71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66046" y="533400"/>
            <a:ext cx="8669108" cy="11639550"/>
          </a:xfrm>
          <a:prstGeom prst="roundRect">
            <a:avLst>
              <a:gd name="adj" fmla="val 34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12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2페이지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A3 용지(297x420mm)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BM DoHyeon OTF</vt:lpstr>
      <vt:lpstr>Calibri</vt:lpstr>
      <vt:lpstr>Ultra</vt:lpstr>
      <vt:lpstr>Noto Sans Medium</vt:lpstr>
      <vt:lpstr>Arial</vt:lpstr>
      <vt:lpstr>Gulimche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윤태민</cp:lastModifiedBy>
  <cp:revision>3</cp:revision>
  <dcterms:created xsi:type="dcterms:W3CDTF">2022-11-21T18:34:02Z</dcterms:created>
  <dcterms:modified xsi:type="dcterms:W3CDTF">2023-02-22T10:53:41Z</dcterms:modified>
</cp:coreProperties>
</file>