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77" r:id="rId4"/>
    <p:sldId id="275" r:id="rId5"/>
    <p:sldId id="276" r:id="rId6"/>
    <p:sldId id="271" r:id="rId7"/>
    <p:sldId id="274" r:id="rId8"/>
    <p:sldId id="260" r:id="rId9"/>
    <p:sldId id="269" r:id="rId10"/>
    <p:sldId id="273" r:id="rId11"/>
    <p:sldId id="265" r:id="rId12"/>
    <p:sldId id="262" r:id="rId13"/>
    <p:sldId id="263" r:id="rId14"/>
    <p:sldId id="261" r:id="rId15"/>
    <p:sldId id="270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306">
          <p15:clr>
            <a:srgbClr val="A4A3A4"/>
          </p15:clr>
        </p15:guide>
        <p15:guide id="3" pos="73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BE0"/>
    <a:srgbClr val="1081C1"/>
    <a:srgbClr val="0070C0"/>
    <a:srgbClr val="0C2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9770" autoAdjust="0"/>
  </p:normalViewPr>
  <p:slideViewPr>
    <p:cSldViewPr snapToGrid="0">
      <p:cViewPr varScale="1">
        <p:scale>
          <a:sx n="61" d="100"/>
          <a:sy n="61" d="100"/>
        </p:scale>
        <p:origin x="-1338" y="-96"/>
      </p:cViewPr>
      <p:guideLst>
        <p:guide orient="horz"/>
        <p:guide pos="306"/>
        <p:guide pos="73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601365-88B1-46C8-BC83-E6F9AD98A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8074090-8B78-474E-A50C-5EE83DE56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089C64-A5D8-47C5-9543-F0C37F97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7220-12D4-4F58-971C-75758C62D26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60207AA-D3B1-4737-8C32-4921C66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A7E5DF-A505-4E8D-B670-9C9E0E3C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0C78-9AB2-4430-BBB0-882022601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CA4ADA-B57D-4E31-9BA2-F5B7FE4A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D727069-8664-4AAB-9319-AF18B4C31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48D693-473F-40D7-BD54-0FAF679C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7220-12D4-4F58-971C-75758C62D26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586820-DB7B-4058-A433-43FA502E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E21EAE-E5C8-4B93-B650-0C101BFD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0C78-9AB2-4430-BBB0-882022601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3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05507BF-0A7D-4CE3-A897-FAD02576F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CA45B78-75F5-4BC1-BB7E-B6C11A71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B5B48D-0679-456C-9C9B-30166BA5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7220-12D4-4F58-971C-75758C62D26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BA8EED-CE48-4015-8DA1-BE87AD61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92C0C24-F7C4-4F56-86B2-E3725B7A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0C78-9AB2-4430-BBB0-882022601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6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F83F32-3E7D-4DCE-90CB-39777630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0CAED77-A292-4423-8C9F-F856A90D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49592CD-C860-408D-877F-D1E0569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7220-12D4-4F58-971C-75758C62D26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41BB6A9-431C-4780-8EE9-7A0FC3BF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6D9813-5E92-4A86-A178-C5C10B87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0C78-9AB2-4430-BBB0-882022601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0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DCF1DF-A354-46F7-89A6-2DC186E3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5B5378-FFC5-45B9-9075-D43309DD0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893583F-718A-4403-BEFB-8388FB15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7220-12D4-4F58-971C-75758C62D26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8C7595-1CBF-4E88-966F-BF357F08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62558B-A985-4A93-B6B2-DA48622F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0C78-9AB2-4430-BBB0-882022601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4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830BEE-DA84-4F6C-8A0D-CA7B0DEA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4AEFAB1-3D92-47E3-AA3A-791004E63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9F47D4D-8C5D-4E47-9678-7BAFC2B3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C0F6B64-8A96-45FA-B7F5-AA0F8F33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7220-12D4-4F58-971C-75758C62D26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BAC0E24-5674-4194-9611-8774F995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A89A096-12D9-4E3D-9BAC-E0703D77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0C78-9AB2-4430-BBB0-882022601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9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9DCB75-C25A-4801-8761-14288D94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BFF2D27-67C6-4832-BC4F-394DA48C2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47E6F24-FBD0-4FD0-94B7-B9DD00604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B695280-6B4F-4175-8B81-74BE59681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7C24636-76AB-40D5-9987-148ECEEC2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A7D97A3-CB8D-43F2-97A9-BBD62F98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7220-12D4-4F58-971C-75758C62D26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1BBBF1E-B68D-403C-8924-2F72BB3F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CC2096D-538B-43B7-8359-7A81B96B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0C78-9AB2-4430-BBB0-882022601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9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396A8A-4A26-43E5-8FD6-6E840359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581FBC9-C4B3-4A4C-9D00-09BB6266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7220-12D4-4F58-971C-75758C62D26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8CF25F2-0CCC-467E-A2E1-B94C601C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1434672-5F0A-48BF-A557-743F6BAF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0C78-9AB2-4430-BBB0-882022601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2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768E196-4007-4F09-ABFA-063FA482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7220-12D4-4F58-971C-75758C62D26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BB60DF7-6F42-4C68-B519-68679CD3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D8A16CA-D851-4BAF-BD4E-C3C5EE28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0C78-9AB2-4430-BBB0-882022601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37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37FB40-6006-4611-B057-EC716FC0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4DB063-2D32-4555-B710-0D44D897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2AC85A4-2D5E-494B-95B3-ED03103B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C361C0C-FE7F-4FA8-AF4F-2684E355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7220-12D4-4F58-971C-75758C62D26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6A3242B-BCED-48B3-A276-9D2EBAA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C3427FE-A5A7-449A-91A9-1308A94E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0C78-9AB2-4430-BBB0-882022601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23B5F8-4509-45C6-A0D7-B075B3B2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19DE0EA-FC22-4639-842A-6100E961C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B8B21D4-08E0-4DEE-843D-EAE680732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C5C7BB5-A8D0-4561-A969-D9EC281C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7220-12D4-4F58-971C-75758C62D26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CFE100A-E892-4947-8363-FCA4C7DB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F0CC9D6-C05A-47DA-8221-64DF5EC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0C78-9AB2-4430-BBB0-882022601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6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8BE8743-3D75-4CCD-84DA-832BB072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02768B2-0EFB-4E99-9625-DCC8A9653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2829A1-BE00-400F-B72A-0F0653348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E7220-12D4-4F58-971C-75758C62D26A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5F7C82-C85E-4EE0-901E-38F9180FA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54A3D7-C23B-441B-8D8C-D3C51649F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0C78-9AB2-4430-BBB0-882022601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C3540DC6-ED92-487F-923F-C65558045213}"/>
              </a:ext>
            </a:extLst>
          </p:cNvPr>
          <p:cNvSpPr/>
          <p:nvPr/>
        </p:nvSpPr>
        <p:spPr>
          <a:xfrm>
            <a:off x="2893061" y="1767262"/>
            <a:ext cx="6794007" cy="102392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766038" cy="609600"/>
          </a:xfrm>
          <a:prstGeom prst="rect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정</a:t>
            </a:r>
          </a:p>
        </p:txBody>
      </p:sp>
      <p:grpSp>
        <p:nvGrpSpPr>
          <p:cNvPr id="240" name="그룹 239"/>
          <p:cNvGrpSpPr/>
          <p:nvPr/>
        </p:nvGrpSpPr>
        <p:grpSpPr>
          <a:xfrm>
            <a:off x="3519973" y="1998920"/>
            <a:ext cx="5540188" cy="446280"/>
            <a:chOff x="4156344" y="5135988"/>
            <a:chExt cx="2004375" cy="161459"/>
          </a:xfrm>
        </p:grpSpPr>
        <p:sp>
          <p:nvSpPr>
            <p:cNvPr id="241" name="오각형 7">
              <a:extLst>
                <a:ext uri="{FF2B5EF4-FFF2-40B4-BE49-F238E27FC236}">
                  <a16:creationId xmlns:a16="http://schemas.microsoft.com/office/drawing/2014/main" xmlns="" id="{E1876C8C-76C3-4AEC-9A72-ACB4EFB0CBC5}"/>
                </a:ext>
              </a:extLst>
            </p:cNvPr>
            <p:cNvSpPr/>
            <p:nvPr/>
          </p:nvSpPr>
          <p:spPr>
            <a:xfrm>
              <a:off x="4156344" y="5135988"/>
              <a:ext cx="169532" cy="161459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오각형 33">
              <a:extLst>
                <a:ext uri="{FF2B5EF4-FFF2-40B4-BE49-F238E27FC236}">
                  <a16:creationId xmlns:a16="http://schemas.microsoft.com/office/drawing/2014/main" xmlns="" id="{A3DA6293-E21B-4F5F-8B08-61A8F2E4FF7E}"/>
                </a:ext>
              </a:extLst>
            </p:cNvPr>
            <p:cNvSpPr/>
            <p:nvPr/>
          </p:nvSpPr>
          <p:spPr>
            <a:xfrm>
              <a:off x="4615055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오각형 34">
              <a:extLst>
                <a:ext uri="{FF2B5EF4-FFF2-40B4-BE49-F238E27FC236}">
                  <a16:creationId xmlns:a16="http://schemas.microsoft.com/office/drawing/2014/main" xmlns="" id="{FD2342BF-8672-4468-A804-998506523C75}"/>
                </a:ext>
              </a:extLst>
            </p:cNvPr>
            <p:cNvSpPr/>
            <p:nvPr/>
          </p:nvSpPr>
          <p:spPr>
            <a:xfrm>
              <a:off x="5073766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오각형 35">
              <a:extLst>
                <a:ext uri="{FF2B5EF4-FFF2-40B4-BE49-F238E27FC236}">
                  <a16:creationId xmlns:a16="http://schemas.microsoft.com/office/drawing/2014/main" xmlns="" id="{24F19B91-98D6-473C-971F-E5FD562354ED}"/>
                </a:ext>
              </a:extLst>
            </p:cNvPr>
            <p:cNvSpPr/>
            <p:nvPr/>
          </p:nvSpPr>
          <p:spPr>
            <a:xfrm>
              <a:off x="5532477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오각형 36">
              <a:extLst>
                <a:ext uri="{FF2B5EF4-FFF2-40B4-BE49-F238E27FC236}">
                  <a16:creationId xmlns:a16="http://schemas.microsoft.com/office/drawing/2014/main" xmlns="" id="{0C46A904-7403-49DC-91CB-B7A4B04FAEDC}"/>
                </a:ext>
              </a:extLst>
            </p:cNvPr>
            <p:cNvSpPr/>
            <p:nvPr/>
          </p:nvSpPr>
          <p:spPr>
            <a:xfrm>
              <a:off x="5991187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xmlns="" id="{3EA87402-ABB9-4BB4-A18A-F0D5CE23D102}"/>
              </a:ext>
            </a:extLst>
          </p:cNvPr>
          <p:cNvCxnSpPr>
            <a:cxnSpLocks/>
          </p:cNvCxnSpPr>
          <p:nvPr/>
        </p:nvCxnSpPr>
        <p:spPr>
          <a:xfrm>
            <a:off x="3272339" y="1767262"/>
            <a:ext cx="93393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2847626" y="3047999"/>
            <a:ext cx="15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뉴스피</a:t>
            </a:r>
            <a:r>
              <a:rPr lang="ko-KR" altLang="en-US"/>
              <a:t>드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 flipH="1">
            <a:off x="5458145" y="3047999"/>
            <a:ext cx="15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장부관리</a:t>
            </a:r>
            <a:endParaRPr lang="ko-KR" altLang="en-US" dirty="0"/>
          </a:p>
        </p:txBody>
      </p:sp>
      <p:sp>
        <p:nvSpPr>
          <p:cNvPr id="135" name="TextBox 134"/>
          <p:cNvSpPr txBox="1"/>
          <p:nvPr/>
        </p:nvSpPr>
        <p:spPr>
          <a:xfrm flipH="1">
            <a:off x="4271193" y="3047999"/>
            <a:ext cx="150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음식점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 flipH="1">
            <a:off x="8112224" y="3047999"/>
            <a:ext cx="15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 flipH="1">
            <a:off x="6960096" y="3047999"/>
            <a:ext cx="15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거래내역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26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5F049E2A-DCED-4C9B-947C-8D20B7355496}"/>
              </a:ext>
            </a:extLst>
          </p:cNvPr>
          <p:cNvSpPr/>
          <p:nvPr/>
        </p:nvSpPr>
        <p:spPr>
          <a:xfrm>
            <a:off x="988433" y="2916566"/>
            <a:ext cx="2071082" cy="271012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A5CFE197-DEB7-4BEC-9F38-5E636EDD328B}"/>
              </a:ext>
            </a:extLst>
          </p:cNvPr>
          <p:cNvSpPr/>
          <p:nvPr/>
        </p:nvSpPr>
        <p:spPr>
          <a:xfrm>
            <a:off x="2367949" y="2922583"/>
            <a:ext cx="689758" cy="271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0" y="0"/>
            <a:ext cx="1766038" cy="609600"/>
          </a:xfrm>
          <a:prstGeom prst="rect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정</a:t>
            </a:r>
          </a:p>
        </p:txBody>
      </p:sp>
      <p:sp>
        <p:nvSpPr>
          <p:cNvPr id="91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9383068" y="1285191"/>
            <a:ext cx="191100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거래식당 </a:t>
            </a: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갯수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9383068" y="2721543"/>
            <a:ext cx="191100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이번달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정산금액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9408368" y="1628800"/>
            <a:ext cx="191100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정산완료 식당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9408368" y="1988840"/>
            <a:ext cx="191100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정산미완료 식당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9383068" y="3140968"/>
            <a:ext cx="191100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이번달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정산금액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A5CFE197-DEB7-4BEC-9F38-5E636EDD328B}"/>
              </a:ext>
            </a:extLst>
          </p:cNvPr>
          <p:cNvSpPr/>
          <p:nvPr/>
        </p:nvSpPr>
        <p:spPr>
          <a:xfrm>
            <a:off x="2024874" y="3594814"/>
            <a:ext cx="516417" cy="271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8" name="제목 1">
            <a:extLst>
              <a:ext uri="{FF2B5EF4-FFF2-40B4-BE49-F238E27FC236}">
                <a16:creationId xmlns:a16="http://schemas.microsoft.com/office/drawing/2014/main" xmlns="" id="{7361B2C1-5FDA-4236-A0DD-909E83FFB495}"/>
              </a:ext>
            </a:extLst>
          </p:cNvPr>
          <p:cNvSpPr txBox="1">
            <a:spLocks/>
          </p:cNvSpPr>
          <p:nvPr/>
        </p:nvSpPr>
        <p:spPr>
          <a:xfrm>
            <a:off x="884289" y="1864085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장부선택</a:t>
            </a:r>
          </a:p>
        </p:txBody>
      </p:sp>
      <p:sp>
        <p:nvSpPr>
          <p:cNvPr id="119" name="제목 1">
            <a:extLst>
              <a:ext uri="{FF2B5EF4-FFF2-40B4-BE49-F238E27FC236}">
                <a16:creationId xmlns:a16="http://schemas.microsoft.com/office/drawing/2014/main" xmlns="" id="{3F2753CC-292D-4BC9-B7FE-7B5D993C7E20}"/>
              </a:ext>
            </a:extLst>
          </p:cNvPr>
          <p:cNvSpPr txBox="1">
            <a:spLocks/>
          </p:cNvSpPr>
          <p:nvPr/>
        </p:nvSpPr>
        <p:spPr>
          <a:xfrm>
            <a:off x="884289" y="2151392"/>
            <a:ext cx="175756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우리회사 총무팀</a:t>
            </a:r>
          </a:p>
        </p:txBody>
      </p:sp>
      <p:sp>
        <p:nvSpPr>
          <p:cNvPr id="120" name="제목 1">
            <a:extLst>
              <a:ext uri="{FF2B5EF4-FFF2-40B4-BE49-F238E27FC236}">
                <a16:creationId xmlns:a16="http://schemas.microsoft.com/office/drawing/2014/main" xmlns="" id="{5FADA1A9-DA40-436F-8FCB-E0F3B8AF2AB9}"/>
              </a:ext>
            </a:extLst>
          </p:cNvPr>
          <p:cNvSpPr txBox="1">
            <a:spLocks/>
          </p:cNvSpPr>
          <p:nvPr/>
        </p:nvSpPr>
        <p:spPr>
          <a:xfrm>
            <a:off x="884289" y="2151392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</a:t>
            </a:r>
          </a:p>
        </p:txBody>
      </p:sp>
      <p:sp>
        <p:nvSpPr>
          <p:cNvPr id="121" name="제목 1">
            <a:extLst>
              <a:ext uri="{FF2B5EF4-FFF2-40B4-BE49-F238E27FC236}">
                <a16:creationId xmlns:a16="http://schemas.microsoft.com/office/drawing/2014/main" xmlns="" id="{DAB2F035-FB78-4785-8EFB-28E5B2BC6D85}"/>
              </a:ext>
            </a:extLst>
          </p:cNvPr>
          <p:cNvSpPr txBox="1">
            <a:spLocks/>
          </p:cNvSpPr>
          <p:nvPr/>
        </p:nvSpPr>
        <p:spPr>
          <a:xfrm>
            <a:off x="884289" y="3271836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조회기간 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5F049E2A-DCED-4C9B-947C-8D20B7355496}"/>
              </a:ext>
            </a:extLst>
          </p:cNvPr>
          <p:cNvSpPr/>
          <p:nvPr/>
        </p:nvSpPr>
        <p:spPr>
          <a:xfrm>
            <a:off x="988433" y="3594814"/>
            <a:ext cx="2071082" cy="271012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3" name="제목 1">
            <a:extLst>
              <a:ext uri="{FF2B5EF4-FFF2-40B4-BE49-F238E27FC236}">
                <a16:creationId xmlns:a16="http://schemas.microsoft.com/office/drawing/2014/main" xmlns="" id="{DF1A03D2-1CD9-4CBC-AC6A-657D7C55C07B}"/>
              </a:ext>
            </a:extLst>
          </p:cNvPr>
          <p:cNvSpPr txBox="1">
            <a:spLocks/>
          </p:cNvSpPr>
          <p:nvPr/>
        </p:nvSpPr>
        <p:spPr>
          <a:xfrm>
            <a:off x="988433" y="3556839"/>
            <a:ext cx="47637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</a:t>
            </a:r>
          </a:p>
        </p:txBody>
      </p:sp>
      <p:sp>
        <p:nvSpPr>
          <p:cNvPr id="124" name="제목 1">
            <a:extLst>
              <a:ext uri="{FF2B5EF4-FFF2-40B4-BE49-F238E27FC236}">
                <a16:creationId xmlns:a16="http://schemas.microsoft.com/office/drawing/2014/main" xmlns="" id="{D360B145-4DE9-4562-8689-58BF5D26929A}"/>
              </a:ext>
            </a:extLst>
          </p:cNvPr>
          <p:cNvSpPr txBox="1">
            <a:spLocks/>
          </p:cNvSpPr>
          <p:nvPr/>
        </p:nvSpPr>
        <p:spPr>
          <a:xfrm>
            <a:off x="1520001" y="3556839"/>
            <a:ext cx="47637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주일</a:t>
            </a:r>
          </a:p>
        </p:txBody>
      </p:sp>
      <p:sp>
        <p:nvSpPr>
          <p:cNvPr id="125" name="제목 1">
            <a:extLst>
              <a:ext uri="{FF2B5EF4-FFF2-40B4-BE49-F238E27FC236}">
                <a16:creationId xmlns:a16="http://schemas.microsoft.com/office/drawing/2014/main" xmlns="" id="{DC8F5521-9CBF-464B-8D1D-9BD7242C620A}"/>
              </a:ext>
            </a:extLst>
          </p:cNvPr>
          <p:cNvSpPr txBox="1">
            <a:spLocks/>
          </p:cNvSpPr>
          <p:nvPr/>
        </p:nvSpPr>
        <p:spPr>
          <a:xfrm>
            <a:off x="2051569" y="3556839"/>
            <a:ext cx="47637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</a:t>
            </a:r>
          </a:p>
        </p:txBody>
      </p:sp>
      <p:sp>
        <p:nvSpPr>
          <p:cNvPr id="126" name="제목 1">
            <a:extLst>
              <a:ext uri="{FF2B5EF4-FFF2-40B4-BE49-F238E27FC236}">
                <a16:creationId xmlns:a16="http://schemas.microsoft.com/office/drawing/2014/main" xmlns="" id="{D0A608B6-F797-447E-B3F1-30D292EA3430}"/>
              </a:ext>
            </a:extLst>
          </p:cNvPr>
          <p:cNvSpPr txBox="1">
            <a:spLocks/>
          </p:cNvSpPr>
          <p:nvPr/>
        </p:nvSpPr>
        <p:spPr>
          <a:xfrm>
            <a:off x="2583137" y="3556839"/>
            <a:ext cx="47637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80D357ED-8A3D-4543-8DC3-932B6B01926C}"/>
              </a:ext>
            </a:extLst>
          </p:cNvPr>
          <p:cNvSpPr/>
          <p:nvPr/>
        </p:nvSpPr>
        <p:spPr>
          <a:xfrm>
            <a:off x="988432" y="4163772"/>
            <a:ext cx="960222" cy="27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8" name="제목 1">
            <a:extLst>
              <a:ext uri="{FF2B5EF4-FFF2-40B4-BE49-F238E27FC236}">
                <a16:creationId xmlns:a16="http://schemas.microsoft.com/office/drawing/2014/main" xmlns="" id="{EDA6F8AD-A215-4636-B8FE-C665F0884375}"/>
              </a:ext>
            </a:extLst>
          </p:cNvPr>
          <p:cNvSpPr txBox="1">
            <a:spLocks/>
          </p:cNvSpPr>
          <p:nvPr/>
        </p:nvSpPr>
        <p:spPr>
          <a:xfrm>
            <a:off x="988432" y="4125797"/>
            <a:ext cx="96022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17.05.21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9" name="오각형 102">
            <a:extLst>
              <a:ext uri="{FF2B5EF4-FFF2-40B4-BE49-F238E27FC236}">
                <a16:creationId xmlns:a16="http://schemas.microsoft.com/office/drawing/2014/main" xmlns="" id="{AF681550-7A11-4A49-8480-D1172AD4A5B6}"/>
              </a:ext>
            </a:extLst>
          </p:cNvPr>
          <p:cNvSpPr/>
          <p:nvPr/>
        </p:nvSpPr>
        <p:spPr>
          <a:xfrm>
            <a:off x="1710620" y="4225394"/>
            <a:ext cx="147415" cy="140395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06F980A-EC33-4973-B548-3E77B1626707}"/>
              </a:ext>
            </a:extLst>
          </p:cNvPr>
          <p:cNvSpPr/>
          <p:nvPr/>
        </p:nvSpPr>
        <p:spPr>
          <a:xfrm>
            <a:off x="2099293" y="4163772"/>
            <a:ext cx="960222" cy="27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제목 1">
            <a:extLst>
              <a:ext uri="{FF2B5EF4-FFF2-40B4-BE49-F238E27FC236}">
                <a16:creationId xmlns:a16="http://schemas.microsoft.com/office/drawing/2014/main" xmlns="" id="{28E23FD8-AD1E-4C68-A839-7F1F8D5EDC4B}"/>
              </a:ext>
            </a:extLst>
          </p:cNvPr>
          <p:cNvSpPr txBox="1">
            <a:spLocks/>
          </p:cNvSpPr>
          <p:nvPr/>
        </p:nvSpPr>
        <p:spPr>
          <a:xfrm>
            <a:off x="2099293" y="4125797"/>
            <a:ext cx="96022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17.05.21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오각형 108">
            <a:extLst>
              <a:ext uri="{FF2B5EF4-FFF2-40B4-BE49-F238E27FC236}">
                <a16:creationId xmlns:a16="http://schemas.microsoft.com/office/drawing/2014/main" xmlns="" id="{D286C19B-5F7F-4258-B73E-B9DF813A6744}"/>
              </a:ext>
            </a:extLst>
          </p:cNvPr>
          <p:cNvSpPr/>
          <p:nvPr/>
        </p:nvSpPr>
        <p:spPr>
          <a:xfrm>
            <a:off x="2821481" y="4225394"/>
            <a:ext cx="147415" cy="140395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제목 1">
            <a:extLst>
              <a:ext uri="{FF2B5EF4-FFF2-40B4-BE49-F238E27FC236}">
                <a16:creationId xmlns:a16="http://schemas.microsoft.com/office/drawing/2014/main" xmlns="" id="{5CEC7B5C-6C68-408A-93C0-621A305D195C}"/>
              </a:ext>
            </a:extLst>
          </p:cNvPr>
          <p:cNvSpPr txBox="1">
            <a:spLocks/>
          </p:cNvSpPr>
          <p:nvPr/>
        </p:nvSpPr>
        <p:spPr>
          <a:xfrm>
            <a:off x="1864896" y="4125797"/>
            <a:ext cx="318155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xmlns="" id="{18281D66-7BCB-4CF5-BB11-3AB9181E0C8C}"/>
              </a:ext>
            </a:extLst>
          </p:cNvPr>
          <p:cNvCxnSpPr>
            <a:cxnSpLocks/>
          </p:cNvCxnSpPr>
          <p:nvPr/>
        </p:nvCxnSpPr>
        <p:spPr>
          <a:xfrm rot="2700000" flipV="1">
            <a:off x="2836154" y="1588867"/>
            <a:ext cx="29232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xmlns="" id="{232021A7-2B86-41AB-829D-54075585EC25}"/>
              </a:ext>
            </a:extLst>
          </p:cNvPr>
          <p:cNvCxnSpPr>
            <a:cxnSpLocks/>
          </p:cNvCxnSpPr>
          <p:nvPr/>
        </p:nvCxnSpPr>
        <p:spPr>
          <a:xfrm rot="18900000" flipV="1">
            <a:off x="2836154" y="1588867"/>
            <a:ext cx="29232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05FA5BC8-97FB-45DD-9B2A-180EBCA72D0D}"/>
              </a:ext>
            </a:extLst>
          </p:cNvPr>
          <p:cNvSpPr/>
          <p:nvPr/>
        </p:nvSpPr>
        <p:spPr>
          <a:xfrm>
            <a:off x="778828" y="5515709"/>
            <a:ext cx="2457992" cy="46158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제목 1">
            <a:extLst>
              <a:ext uri="{FF2B5EF4-FFF2-40B4-BE49-F238E27FC236}">
                <a16:creationId xmlns:a16="http://schemas.microsoft.com/office/drawing/2014/main" xmlns="" id="{F9FA44C1-CB12-4D61-8889-1D80F2B4B755}"/>
              </a:ext>
            </a:extLst>
          </p:cNvPr>
          <p:cNvSpPr txBox="1">
            <a:spLocks/>
          </p:cNvSpPr>
          <p:nvPr/>
        </p:nvSpPr>
        <p:spPr>
          <a:xfrm>
            <a:off x="778828" y="5573022"/>
            <a:ext cx="245799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적용하기</a:t>
            </a:r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xmlns="" id="{9ADAB965-5444-49F7-9B66-1AB01DDA0D74}"/>
              </a:ext>
            </a:extLst>
          </p:cNvPr>
          <p:cNvSpPr txBox="1">
            <a:spLocks/>
          </p:cNvSpPr>
          <p:nvPr/>
        </p:nvSpPr>
        <p:spPr>
          <a:xfrm>
            <a:off x="884289" y="3883971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상세조회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778828" y="1285191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제목 1">
            <a:extLst>
              <a:ext uri="{FF2B5EF4-FFF2-40B4-BE49-F238E27FC236}">
                <a16:creationId xmlns:a16="http://schemas.microsoft.com/office/drawing/2014/main" xmlns="" id="{A6CF4E1F-3F73-463D-95A4-64FF51F8BFE5}"/>
              </a:ext>
            </a:extLst>
          </p:cNvPr>
          <p:cNvSpPr txBox="1">
            <a:spLocks/>
          </p:cNvSpPr>
          <p:nvPr/>
        </p:nvSpPr>
        <p:spPr>
          <a:xfrm>
            <a:off x="6626247" y="714465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조회방법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1" name="제목 1">
            <a:extLst>
              <a:ext uri="{FF2B5EF4-FFF2-40B4-BE49-F238E27FC236}">
                <a16:creationId xmlns:a16="http://schemas.microsoft.com/office/drawing/2014/main" xmlns="" id="{A6CF4E1F-3F73-463D-95A4-64FF51F8BFE5}"/>
              </a:ext>
            </a:extLst>
          </p:cNvPr>
          <p:cNvSpPr txBox="1">
            <a:spLocks/>
          </p:cNvSpPr>
          <p:nvPr/>
        </p:nvSpPr>
        <p:spPr>
          <a:xfrm>
            <a:off x="6626247" y="1069666"/>
            <a:ext cx="2279372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조회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가맹점별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조회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사용자별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조회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결제내역 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6" name="제목 1">
            <a:extLst>
              <a:ext uri="{FF2B5EF4-FFF2-40B4-BE49-F238E27FC236}">
                <a16:creationId xmlns:a16="http://schemas.microsoft.com/office/drawing/2014/main" xmlns="" id="{DAB2F035-FB78-4785-8EFB-28E5B2BC6D85}"/>
              </a:ext>
            </a:extLst>
          </p:cNvPr>
          <p:cNvSpPr txBox="1">
            <a:spLocks/>
          </p:cNvSpPr>
          <p:nvPr/>
        </p:nvSpPr>
        <p:spPr>
          <a:xfrm>
            <a:off x="884289" y="2593588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조회기간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8" name="제목 1">
            <a:extLst>
              <a:ext uri="{FF2B5EF4-FFF2-40B4-BE49-F238E27FC236}">
                <a16:creationId xmlns:a16="http://schemas.microsoft.com/office/drawing/2014/main" xmlns="" id="{DF1A03D2-1CD9-4CBC-AC6A-657D7C55C07B}"/>
              </a:ext>
            </a:extLst>
          </p:cNvPr>
          <p:cNvSpPr txBox="1">
            <a:spLocks/>
          </p:cNvSpPr>
          <p:nvPr/>
        </p:nvSpPr>
        <p:spPr>
          <a:xfrm>
            <a:off x="988433" y="2878591"/>
            <a:ext cx="68975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9" name="제목 1">
            <a:extLst>
              <a:ext uri="{FF2B5EF4-FFF2-40B4-BE49-F238E27FC236}">
                <a16:creationId xmlns:a16="http://schemas.microsoft.com/office/drawing/2014/main" xmlns="" id="{D360B145-4DE9-4562-8689-58BF5D26929A}"/>
              </a:ext>
            </a:extLst>
          </p:cNvPr>
          <p:cNvSpPr txBox="1">
            <a:spLocks/>
          </p:cNvSpPr>
          <p:nvPr/>
        </p:nvSpPr>
        <p:spPr>
          <a:xfrm>
            <a:off x="1678190" y="2878591"/>
            <a:ext cx="68975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가맹점별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xmlns="" id="{DC8F5521-9CBF-464B-8D1D-9BD7242C620A}"/>
              </a:ext>
            </a:extLst>
          </p:cNvPr>
          <p:cNvSpPr txBox="1">
            <a:spLocks/>
          </p:cNvSpPr>
          <p:nvPr/>
        </p:nvSpPr>
        <p:spPr>
          <a:xfrm>
            <a:off x="2367949" y="2878591"/>
            <a:ext cx="68975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46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EE11B69-FCC1-4D7A-A125-F658A14B2839}"/>
              </a:ext>
            </a:extLst>
          </p:cNvPr>
          <p:cNvSpPr/>
          <p:nvPr/>
        </p:nvSpPr>
        <p:spPr>
          <a:xfrm>
            <a:off x="1068507" y="1706391"/>
            <a:ext cx="2457992" cy="43697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xmlns="" id="{5CB25C3F-3D6A-4BAF-9287-767741FAA52A}"/>
              </a:ext>
            </a:extLst>
          </p:cNvPr>
          <p:cNvSpPr txBox="1">
            <a:spLocks/>
          </p:cNvSpPr>
          <p:nvPr/>
        </p:nvSpPr>
        <p:spPr>
          <a:xfrm>
            <a:off x="1157818" y="1777015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6BD07E78-CC97-446F-A179-8DFA451C98DF}"/>
              </a:ext>
            </a:extLst>
          </p:cNvPr>
          <p:cNvSpPr/>
          <p:nvPr/>
        </p:nvSpPr>
        <p:spPr>
          <a:xfrm>
            <a:off x="1217946" y="2623258"/>
            <a:ext cx="2147880" cy="1254232"/>
          </a:xfrm>
          <a:prstGeom prst="roundRect">
            <a:avLst>
              <a:gd name="adj" fmla="val 52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제목 1">
            <a:extLst>
              <a:ext uri="{FF2B5EF4-FFF2-40B4-BE49-F238E27FC236}">
                <a16:creationId xmlns:a16="http://schemas.microsoft.com/office/drawing/2014/main" xmlns="" id="{3097D55C-910D-449D-970D-58A95D321380}"/>
              </a:ext>
            </a:extLst>
          </p:cNvPr>
          <p:cNvSpPr txBox="1">
            <a:spLocks/>
          </p:cNvSpPr>
          <p:nvPr/>
        </p:nvSpPr>
        <p:spPr>
          <a:xfrm>
            <a:off x="1217946" y="2121586"/>
            <a:ext cx="214788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우리회사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총무팀</a:t>
            </a:r>
          </a:p>
        </p:txBody>
      </p:sp>
      <p:sp>
        <p:nvSpPr>
          <p:cNvPr id="67" name="제목 1">
            <a:extLst>
              <a:ext uri="{FF2B5EF4-FFF2-40B4-BE49-F238E27FC236}">
                <a16:creationId xmlns:a16="http://schemas.microsoft.com/office/drawing/2014/main" xmlns="" id="{22F90BB0-5FC2-4026-AB6F-699097F082F9}"/>
              </a:ext>
            </a:extLst>
          </p:cNvPr>
          <p:cNvSpPr txBox="1">
            <a:spLocks/>
          </p:cNvSpPr>
          <p:nvPr/>
        </p:nvSpPr>
        <p:spPr>
          <a:xfrm>
            <a:off x="1222883" y="2625287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 사용량</a:t>
            </a:r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xmlns="" id="{4ABA508B-A29C-45BA-B57D-1400F8C50515}"/>
              </a:ext>
            </a:extLst>
          </p:cNvPr>
          <p:cNvSpPr txBox="1">
            <a:spLocks/>
          </p:cNvSpPr>
          <p:nvPr/>
        </p:nvSpPr>
        <p:spPr>
          <a:xfrm>
            <a:off x="1222883" y="2747325"/>
            <a:ext cx="98235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xmlns="" id="{38122C90-DAB3-4BD6-A979-1B088ED585F6}"/>
              </a:ext>
            </a:extLst>
          </p:cNvPr>
          <p:cNvSpPr txBox="1">
            <a:spLocks/>
          </p:cNvSpPr>
          <p:nvPr/>
        </p:nvSpPr>
        <p:spPr>
          <a:xfrm>
            <a:off x="1222883" y="3054539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7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이번달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사용량</a:t>
            </a:r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xmlns="" id="{DF3D67D5-E136-4BEF-BFD4-D69012FE6B5F}"/>
              </a:ext>
            </a:extLst>
          </p:cNvPr>
          <p:cNvSpPr txBox="1">
            <a:spLocks/>
          </p:cNvSpPr>
          <p:nvPr/>
        </p:nvSpPr>
        <p:spPr>
          <a:xfrm>
            <a:off x="1222883" y="3175326"/>
            <a:ext cx="98235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1258C280-EB1A-4DB3-98D7-26E0D038BFC9}"/>
              </a:ext>
            </a:extLst>
          </p:cNvPr>
          <p:cNvSpPr/>
          <p:nvPr/>
        </p:nvSpPr>
        <p:spPr>
          <a:xfrm>
            <a:off x="1217946" y="4341371"/>
            <a:ext cx="428114" cy="4281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제목 1">
            <a:extLst>
              <a:ext uri="{FF2B5EF4-FFF2-40B4-BE49-F238E27FC236}">
                <a16:creationId xmlns:a16="http://schemas.microsoft.com/office/drawing/2014/main" xmlns="" id="{6DCA6864-9A29-4817-A227-450E625AADBA}"/>
              </a:ext>
            </a:extLst>
          </p:cNvPr>
          <p:cNvSpPr txBox="1">
            <a:spLocks/>
          </p:cNvSpPr>
          <p:nvPr/>
        </p:nvSpPr>
        <p:spPr>
          <a:xfrm>
            <a:off x="1664931" y="4381947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김훈</a:t>
            </a:r>
          </a:p>
        </p:txBody>
      </p:sp>
      <p:sp>
        <p:nvSpPr>
          <p:cNvPr id="105" name="제목 1">
            <a:extLst>
              <a:ext uri="{FF2B5EF4-FFF2-40B4-BE49-F238E27FC236}">
                <a16:creationId xmlns:a16="http://schemas.microsoft.com/office/drawing/2014/main" xmlns="" id="{DAE7D8AA-1954-4E63-AF50-97C96741E170}"/>
              </a:ext>
            </a:extLst>
          </p:cNvPr>
          <p:cNvSpPr txBox="1">
            <a:spLocks/>
          </p:cNvSpPr>
          <p:nvPr/>
        </p:nvSpPr>
        <p:spPr>
          <a:xfrm>
            <a:off x="2420592" y="4381947"/>
            <a:ext cx="432316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06" name="제목 1">
            <a:extLst>
              <a:ext uri="{FF2B5EF4-FFF2-40B4-BE49-F238E27FC236}">
                <a16:creationId xmlns:a16="http://schemas.microsoft.com/office/drawing/2014/main" xmlns="" id="{438F0341-4CCA-49C2-AD3F-0798773D22C8}"/>
              </a:ext>
            </a:extLst>
          </p:cNvPr>
          <p:cNvSpPr txBox="1">
            <a:spLocks/>
          </p:cNvSpPr>
          <p:nvPr/>
        </p:nvSpPr>
        <p:spPr>
          <a:xfrm>
            <a:off x="2525087" y="4381947"/>
            <a:ext cx="81373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b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30,000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xmlns="" id="{57BB1E2C-9643-4285-969D-372770132363}"/>
              </a:ext>
            </a:extLst>
          </p:cNvPr>
          <p:cNvSpPr txBox="1">
            <a:spLocks/>
          </p:cNvSpPr>
          <p:nvPr/>
        </p:nvSpPr>
        <p:spPr>
          <a:xfrm>
            <a:off x="1147198" y="3954706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장부 사용자</a:t>
            </a:r>
          </a:p>
        </p:txBody>
      </p:sp>
      <p:sp>
        <p:nvSpPr>
          <p:cNvPr id="122" name="제목 1">
            <a:extLst>
              <a:ext uri="{FF2B5EF4-FFF2-40B4-BE49-F238E27FC236}">
                <a16:creationId xmlns:a16="http://schemas.microsoft.com/office/drawing/2014/main" xmlns="" id="{C0452FBE-F7D3-414B-ACFA-346C098B85D1}"/>
              </a:ext>
            </a:extLst>
          </p:cNvPr>
          <p:cNvSpPr txBox="1">
            <a:spLocks/>
          </p:cNvSpPr>
          <p:nvPr/>
        </p:nvSpPr>
        <p:spPr>
          <a:xfrm>
            <a:off x="1217946" y="2322921"/>
            <a:ext cx="214788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박찬수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외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</a:p>
        </p:txBody>
      </p:sp>
      <p:sp>
        <p:nvSpPr>
          <p:cNvPr id="133" name="제목 1">
            <a:extLst>
              <a:ext uri="{FF2B5EF4-FFF2-40B4-BE49-F238E27FC236}">
                <a16:creationId xmlns:a16="http://schemas.microsoft.com/office/drawing/2014/main" xmlns="" id="{22D6AD94-C8D1-4394-A488-9496065D3218}"/>
              </a:ext>
            </a:extLst>
          </p:cNvPr>
          <p:cNvSpPr txBox="1">
            <a:spLocks/>
          </p:cNvSpPr>
          <p:nvPr/>
        </p:nvSpPr>
        <p:spPr>
          <a:xfrm>
            <a:off x="1222883" y="3456081"/>
            <a:ext cx="98235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상세검색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4" name="오각형 123">
            <a:extLst>
              <a:ext uri="{FF2B5EF4-FFF2-40B4-BE49-F238E27FC236}">
                <a16:creationId xmlns:a16="http://schemas.microsoft.com/office/drawing/2014/main" xmlns="" id="{98244220-614B-474B-8576-DB4D810DEB26}"/>
              </a:ext>
            </a:extLst>
          </p:cNvPr>
          <p:cNvSpPr/>
          <p:nvPr/>
        </p:nvSpPr>
        <p:spPr>
          <a:xfrm>
            <a:off x="2054047" y="2927769"/>
            <a:ext cx="81592" cy="7770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제목 1">
            <a:extLst>
              <a:ext uri="{FF2B5EF4-FFF2-40B4-BE49-F238E27FC236}">
                <a16:creationId xmlns:a16="http://schemas.microsoft.com/office/drawing/2014/main" xmlns="" id="{ABCCCA79-AE2A-4D6A-8071-BBF9F39EA393}"/>
              </a:ext>
            </a:extLst>
          </p:cNvPr>
          <p:cNvSpPr txBox="1">
            <a:spLocks/>
          </p:cNvSpPr>
          <p:nvPr/>
        </p:nvSpPr>
        <p:spPr>
          <a:xfrm>
            <a:off x="2817719" y="2829452"/>
            <a:ext cx="269117" cy="257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4" name="제목 1">
            <a:extLst>
              <a:ext uri="{FF2B5EF4-FFF2-40B4-BE49-F238E27FC236}">
                <a16:creationId xmlns:a16="http://schemas.microsoft.com/office/drawing/2014/main" xmlns="" id="{1E93013D-D5BC-4481-BE91-60C6E178EFAE}"/>
              </a:ext>
            </a:extLst>
          </p:cNvPr>
          <p:cNvSpPr txBox="1">
            <a:spLocks/>
          </p:cNvSpPr>
          <p:nvPr/>
        </p:nvSpPr>
        <p:spPr>
          <a:xfrm>
            <a:off x="2121292" y="2842569"/>
            <a:ext cx="718499" cy="231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거래식당수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6" name="오각형 135">
            <a:extLst>
              <a:ext uri="{FF2B5EF4-FFF2-40B4-BE49-F238E27FC236}">
                <a16:creationId xmlns:a16="http://schemas.microsoft.com/office/drawing/2014/main" xmlns="" id="{E9BA5517-231A-4A32-80AB-FAA3CE944EC3}"/>
              </a:ext>
            </a:extLst>
          </p:cNvPr>
          <p:cNvSpPr/>
          <p:nvPr/>
        </p:nvSpPr>
        <p:spPr>
          <a:xfrm>
            <a:off x="2054047" y="3242518"/>
            <a:ext cx="81592" cy="7770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제목 1">
            <a:extLst>
              <a:ext uri="{FF2B5EF4-FFF2-40B4-BE49-F238E27FC236}">
                <a16:creationId xmlns:a16="http://schemas.microsoft.com/office/drawing/2014/main" xmlns="" id="{AD173DAC-F371-4606-B97B-C84148B0F236}"/>
              </a:ext>
            </a:extLst>
          </p:cNvPr>
          <p:cNvSpPr txBox="1">
            <a:spLocks/>
          </p:cNvSpPr>
          <p:nvPr/>
        </p:nvSpPr>
        <p:spPr>
          <a:xfrm>
            <a:off x="2569325" y="3144201"/>
            <a:ext cx="715783" cy="257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매달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138" name="제목 1">
            <a:extLst>
              <a:ext uri="{FF2B5EF4-FFF2-40B4-BE49-F238E27FC236}">
                <a16:creationId xmlns:a16="http://schemas.microsoft.com/office/drawing/2014/main" xmlns="" id="{FFAD825E-A4FB-4048-90DF-ADF660832D03}"/>
              </a:ext>
            </a:extLst>
          </p:cNvPr>
          <p:cNvSpPr txBox="1">
            <a:spLocks/>
          </p:cNvSpPr>
          <p:nvPr/>
        </p:nvSpPr>
        <p:spPr>
          <a:xfrm>
            <a:off x="2121292" y="3157318"/>
            <a:ext cx="718499" cy="231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결산날짜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0" name="오각형 139">
            <a:extLst>
              <a:ext uri="{FF2B5EF4-FFF2-40B4-BE49-F238E27FC236}">
                <a16:creationId xmlns:a16="http://schemas.microsoft.com/office/drawing/2014/main" xmlns="" id="{282986A3-E70C-4466-A826-D17251EE229C}"/>
              </a:ext>
            </a:extLst>
          </p:cNvPr>
          <p:cNvSpPr/>
          <p:nvPr/>
        </p:nvSpPr>
        <p:spPr>
          <a:xfrm>
            <a:off x="2054047" y="3557266"/>
            <a:ext cx="81592" cy="7770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제목 1">
            <a:extLst>
              <a:ext uri="{FF2B5EF4-FFF2-40B4-BE49-F238E27FC236}">
                <a16:creationId xmlns:a16="http://schemas.microsoft.com/office/drawing/2014/main" xmlns="" id="{FF1B0638-0831-4D32-A6AE-9F95B556975D}"/>
              </a:ext>
            </a:extLst>
          </p:cNvPr>
          <p:cNvSpPr txBox="1">
            <a:spLocks/>
          </p:cNvSpPr>
          <p:nvPr/>
        </p:nvSpPr>
        <p:spPr>
          <a:xfrm>
            <a:off x="2817719" y="3458949"/>
            <a:ext cx="269117" cy="257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2" name="제목 1">
            <a:extLst>
              <a:ext uri="{FF2B5EF4-FFF2-40B4-BE49-F238E27FC236}">
                <a16:creationId xmlns:a16="http://schemas.microsoft.com/office/drawing/2014/main" xmlns="" id="{9A776F57-FDC3-4FF7-8C56-60A876E06CF4}"/>
              </a:ext>
            </a:extLst>
          </p:cNvPr>
          <p:cNvSpPr txBox="1">
            <a:spLocks/>
          </p:cNvSpPr>
          <p:nvPr/>
        </p:nvSpPr>
        <p:spPr>
          <a:xfrm>
            <a:off x="2121292" y="3472066"/>
            <a:ext cx="718499" cy="231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거래식당수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6FB082AD-BB6E-48C4-98CE-4B91E585CE0F}"/>
              </a:ext>
            </a:extLst>
          </p:cNvPr>
          <p:cNvSpPr/>
          <p:nvPr/>
        </p:nvSpPr>
        <p:spPr>
          <a:xfrm>
            <a:off x="4281490" y="1706391"/>
            <a:ext cx="2457992" cy="43697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xmlns="" id="{1B70DC9B-3767-4FE5-8615-5FED2DC8FFDD}"/>
              </a:ext>
            </a:extLst>
          </p:cNvPr>
          <p:cNvSpPr txBox="1">
            <a:spLocks/>
          </p:cNvSpPr>
          <p:nvPr/>
        </p:nvSpPr>
        <p:spPr>
          <a:xfrm>
            <a:off x="4370801" y="1777015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xmlns="" id="{1892F401-FD06-4A5D-B62B-6ED3AE081D5B}"/>
              </a:ext>
            </a:extLst>
          </p:cNvPr>
          <p:cNvSpPr/>
          <p:nvPr/>
        </p:nvSpPr>
        <p:spPr>
          <a:xfrm>
            <a:off x="4430929" y="2630663"/>
            <a:ext cx="2147880" cy="1254232"/>
          </a:xfrm>
          <a:prstGeom prst="roundRect">
            <a:avLst>
              <a:gd name="adj" fmla="val 52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제목 1">
            <a:extLst>
              <a:ext uri="{FF2B5EF4-FFF2-40B4-BE49-F238E27FC236}">
                <a16:creationId xmlns:a16="http://schemas.microsoft.com/office/drawing/2014/main" xmlns="" id="{D2B5E65B-B03E-46F9-BC08-B11CA90C7F17}"/>
              </a:ext>
            </a:extLst>
          </p:cNvPr>
          <p:cNvSpPr txBox="1">
            <a:spLocks/>
          </p:cNvSpPr>
          <p:nvPr/>
        </p:nvSpPr>
        <p:spPr>
          <a:xfrm>
            <a:off x="4430929" y="2121586"/>
            <a:ext cx="214788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우리회사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총무팀</a:t>
            </a:r>
          </a:p>
        </p:txBody>
      </p:sp>
      <p:sp>
        <p:nvSpPr>
          <p:cNvPr id="87" name="제목 1">
            <a:extLst>
              <a:ext uri="{FF2B5EF4-FFF2-40B4-BE49-F238E27FC236}">
                <a16:creationId xmlns:a16="http://schemas.microsoft.com/office/drawing/2014/main" xmlns="" id="{0D8DE96D-309D-4BE6-9D35-1AFC1607284B}"/>
              </a:ext>
            </a:extLst>
          </p:cNvPr>
          <p:cNvSpPr txBox="1">
            <a:spLocks/>
          </p:cNvSpPr>
          <p:nvPr/>
        </p:nvSpPr>
        <p:spPr>
          <a:xfrm>
            <a:off x="4466367" y="2625287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 사용량</a:t>
            </a:r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xmlns="" id="{CFF5CA92-51ED-4098-9175-C831B9709E1D}"/>
              </a:ext>
            </a:extLst>
          </p:cNvPr>
          <p:cNvSpPr txBox="1">
            <a:spLocks/>
          </p:cNvSpPr>
          <p:nvPr/>
        </p:nvSpPr>
        <p:spPr>
          <a:xfrm>
            <a:off x="4435866" y="2747325"/>
            <a:ext cx="98235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제목 1">
            <a:extLst>
              <a:ext uri="{FF2B5EF4-FFF2-40B4-BE49-F238E27FC236}">
                <a16:creationId xmlns:a16="http://schemas.microsoft.com/office/drawing/2014/main" xmlns="" id="{A04E7853-88B7-4325-BAA2-D67E3CBFA018}"/>
              </a:ext>
            </a:extLst>
          </p:cNvPr>
          <p:cNvSpPr txBox="1">
            <a:spLocks/>
          </p:cNvSpPr>
          <p:nvPr/>
        </p:nvSpPr>
        <p:spPr>
          <a:xfrm>
            <a:off x="4466367" y="3043536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이번달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사용량</a:t>
            </a:r>
          </a:p>
        </p:txBody>
      </p:sp>
      <p:sp>
        <p:nvSpPr>
          <p:cNvPr id="90" name="제목 1">
            <a:extLst>
              <a:ext uri="{FF2B5EF4-FFF2-40B4-BE49-F238E27FC236}">
                <a16:creationId xmlns:a16="http://schemas.microsoft.com/office/drawing/2014/main" xmlns="" id="{E2D60382-E8BC-4C77-B181-DA1965D2E92C}"/>
              </a:ext>
            </a:extLst>
          </p:cNvPr>
          <p:cNvSpPr txBox="1">
            <a:spLocks/>
          </p:cNvSpPr>
          <p:nvPr/>
        </p:nvSpPr>
        <p:spPr>
          <a:xfrm>
            <a:off x="4435866" y="3164323"/>
            <a:ext cx="98235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E7C508A9-92BF-4E2A-8993-8D24963E51D5}"/>
              </a:ext>
            </a:extLst>
          </p:cNvPr>
          <p:cNvSpPr/>
          <p:nvPr/>
        </p:nvSpPr>
        <p:spPr>
          <a:xfrm>
            <a:off x="4430929" y="4341371"/>
            <a:ext cx="428114" cy="4281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xmlns="" id="{125462B9-6FE3-4A1C-9806-CA9C2F56F9DA}"/>
              </a:ext>
            </a:extLst>
          </p:cNvPr>
          <p:cNvSpPr txBox="1">
            <a:spLocks/>
          </p:cNvSpPr>
          <p:nvPr/>
        </p:nvSpPr>
        <p:spPr>
          <a:xfrm>
            <a:off x="4877914" y="4381947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김훈</a:t>
            </a:r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xmlns="" id="{1EEDA93B-77FD-4AEF-8843-202FA612C71D}"/>
              </a:ext>
            </a:extLst>
          </p:cNvPr>
          <p:cNvSpPr txBox="1">
            <a:spLocks/>
          </p:cNvSpPr>
          <p:nvPr/>
        </p:nvSpPr>
        <p:spPr>
          <a:xfrm>
            <a:off x="5633575" y="4381947"/>
            <a:ext cx="432316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xmlns="" id="{D1734BAF-A9F1-4852-A565-3A1970A5C113}"/>
              </a:ext>
            </a:extLst>
          </p:cNvPr>
          <p:cNvSpPr txBox="1">
            <a:spLocks/>
          </p:cNvSpPr>
          <p:nvPr/>
        </p:nvSpPr>
        <p:spPr>
          <a:xfrm>
            <a:off x="5738070" y="4381947"/>
            <a:ext cx="81373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b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30,000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제목 1">
            <a:extLst>
              <a:ext uri="{FF2B5EF4-FFF2-40B4-BE49-F238E27FC236}">
                <a16:creationId xmlns:a16="http://schemas.microsoft.com/office/drawing/2014/main" xmlns="" id="{39DEDDF4-8B16-4396-9E7A-81C473D44BCD}"/>
              </a:ext>
            </a:extLst>
          </p:cNvPr>
          <p:cNvSpPr txBox="1">
            <a:spLocks/>
          </p:cNvSpPr>
          <p:nvPr/>
        </p:nvSpPr>
        <p:spPr>
          <a:xfrm>
            <a:off x="4360181" y="3954706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장부 사용자</a:t>
            </a:r>
          </a:p>
        </p:txBody>
      </p:sp>
      <p:sp>
        <p:nvSpPr>
          <p:cNvPr id="96" name="제목 1">
            <a:extLst>
              <a:ext uri="{FF2B5EF4-FFF2-40B4-BE49-F238E27FC236}">
                <a16:creationId xmlns:a16="http://schemas.microsoft.com/office/drawing/2014/main" xmlns="" id="{13D8B012-8D4E-4916-A5D9-AEEA90CFDAB2}"/>
              </a:ext>
            </a:extLst>
          </p:cNvPr>
          <p:cNvSpPr txBox="1">
            <a:spLocks/>
          </p:cNvSpPr>
          <p:nvPr/>
        </p:nvSpPr>
        <p:spPr>
          <a:xfrm>
            <a:off x="4430929" y="2322921"/>
            <a:ext cx="214788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박찬수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외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</a:p>
        </p:txBody>
      </p:sp>
      <p:sp>
        <p:nvSpPr>
          <p:cNvPr id="97" name="제목 1">
            <a:extLst>
              <a:ext uri="{FF2B5EF4-FFF2-40B4-BE49-F238E27FC236}">
                <a16:creationId xmlns:a16="http://schemas.microsoft.com/office/drawing/2014/main" xmlns="" id="{3531A6EA-CA1A-4D49-9DCF-6EAEAAB9E9F6}"/>
              </a:ext>
            </a:extLst>
          </p:cNvPr>
          <p:cNvSpPr txBox="1">
            <a:spLocks/>
          </p:cNvSpPr>
          <p:nvPr/>
        </p:nvSpPr>
        <p:spPr>
          <a:xfrm>
            <a:off x="4627074" y="3485234"/>
            <a:ext cx="98235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상세검색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오각형 97">
            <a:extLst>
              <a:ext uri="{FF2B5EF4-FFF2-40B4-BE49-F238E27FC236}">
                <a16:creationId xmlns:a16="http://schemas.microsoft.com/office/drawing/2014/main" xmlns="" id="{0B58EFAC-7A53-4C45-934D-EBD4310F3013}"/>
              </a:ext>
            </a:extLst>
          </p:cNvPr>
          <p:cNvSpPr/>
          <p:nvPr/>
        </p:nvSpPr>
        <p:spPr>
          <a:xfrm>
            <a:off x="5656428" y="2837836"/>
            <a:ext cx="81592" cy="7770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제목 1">
            <a:extLst>
              <a:ext uri="{FF2B5EF4-FFF2-40B4-BE49-F238E27FC236}">
                <a16:creationId xmlns:a16="http://schemas.microsoft.com/office/drawing/2014/main" xmlns="" id="{542FC29B-318D-45B4-BCAB-79283B849F5D}"/>
              </a:ext>
            </a:extLst>
          </p:cNvPr>
          <p:cNvSpPr txBox="1">
            <a:spLocks/>
          </p:cNvSpPr>
          <p:nvPr/>
        </p:nvSpPr>
        <p:spPr>
          <a:xfrm>
            <a:off x="5814454" y="2982072"/>
            <a:ext cx="386573" cy="257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곳</a:t>
            </a:r>
          </a:p>
        </p:txBody>
      </p:sp>
      <p:sp>
        <p:nvSpPr>
          <p:cNvPr id="100" name="제목 1">
            <a:extLst>
              <a:ext uri="{FF2B5EF4-FFF2-40B4-BE49-F238E27FC236}">
                <a16:creationId xmlns:a16="http://schemas.microsoft.com/office/drawing/2014/main" xmlns="" id="{B214CA1E-E7D6-4514-B23D-E95C70E883F4}"/>
              </a:ext>
            </a:extLst>
          </p:cNvPr>
          <p:cNvSpPr txBox="1">
            <a:spLocks/>
          </p:cNvSpPr>
          <p:nvPr/>
        </p:nvSpPr>
        <p:spPr>
          <a:xfrm>
            <a:off x="5723673" y="2752636"/>
            <a:ext cx="718499" cy="231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식당수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오각형 100">
            <a:extLst>
              <a:ext uri="{FF2B5EF4-FFF2-40B4-BE49-F238E27FC236}">
                <a16:creationId xmlns:a16="http://schemas.microsoft.com/office/drawing/2014/main" xmlns="" id="{A4615803-BFE5-4247-BC33-7D52F21D5395}"/>
              </a:ext>
            </a:extLst>
          </p:cNvPr>
          <p:cNvSpPr/>
          <p:nvPr/>
        </p:nvSpPr>
        <p:spPr>
          <a:xfrm>
            <a:off x="5732862" y="3454540"/>
            <a:ext cx="81592" cy="7770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제목 1">
            <a:extLst>
              <a:ext uri="{FF2B5EF4-FFF2-40B4-BE49-F238E27FC236}">
                <a16:creationId xmlns:a16="http://schemas.microsoft.com/office/drawing/2014/main" xmlns="" id="{71DDE18E-98D2-4140-8B37-22BB28E07E3E}"/>
              </a:ext>
            </a:extLst>
          </p:cNvPr>
          <p:cNvSpPr txBox="1">
            <a:spLocks/>
          </p:cNvSpPr>
          <p:nvPr/>
        </p:nvSpPr>
        <p:spPr>
          <a:xfrm>
            <a:off x="5577183" y="3608000"/>
            <a:ext cx="715783" cy="257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매달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104" name="제목 1">
            <a:extLst>
              <a:ext uri="{FF2B5EF4-FFF2-40B4-BE49-F238E27FC236}">
                <a16:creationId xmlns:a16="http://schemas.microsoft.com/office/drawing/2014/main" xmlns="" id="{2CA2C60E-FFA1-45B9-B6F8-449BEAE22496}"/>
              </a:ext>
            </a:extLst>
          </p:cNvPr>
          <p:cNvSpPr txBox="1">
            <a:spLocks/>
          </p:cNvSpPr>
          <p:nvPr/>
        </p:nvSpPr>
        <p:spPr>
          <a:xfrm>
            <a:off x="5773658" y="3376482"/>
            <a:ext cx="718499" cy="231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결산날짜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03F8E82E-A511-4387-9284-B0EC2C1860B1}"/>
              </a:ext>
            </a:extLst>
          </p:cNvPr>
          <p:cNvCxnSpPr/>
          <p:nvPr/>
        </p:nvCxnSpPr>
        <p:spPr>
          <a:xfrm>
            <a:off x="5504869" y="2630666"/>
            <a:ext cx="0" cy="1254227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559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B5EA4BDF-3CCA-491E-AEFC-C5481BC7B1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2" t="4117" r="11597" b="71101"/>
          <a:stretch/>
        </p:blipFill>
        <p:spPr>
          <a:xfrm>
            <a:off x="6177004" y="1381123"/>
            <a:ext cx="2439800" cy="140811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96052E45-A6EF-4289-B5E4-978F9016D5F9}"/>
              </a:ext>
            </a:extLst>
          </p:cNvPr>
          <p:cNvSpPr/>
          <p:nvPr/>
        </p:nvSpPr>
        <p:spPr>
          <a:xfrm>
            <a:off x="6195444" y="1706391"/>
            <a:ext cx="2457992" cy="436976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xmlns="" id="{B0893631-F2EC-4F85-963B-E4E0E4454550}"/>
              </a:ext>
            </a:extLst>
          </p:cNvPr>
          <p:cNvSpPr/>
          <p:nvPr/>
        </p:nvSpPr>
        <p:spPr>
          <a:xfrm>
            <a:off x="6195444" y="1381123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D1A7B477-8455-44EB-B8EF-5EA6F20F683F}"/>
              </a:ext>
            </a:extLst>
          </p:cNvPr>
          <p:cNvCxnSpPr>
            <a:cxnSpLocks/>
          </p:cNvCxnSpPr>
          <p:nvPr/>
        </p:nvCxnSpPr>
        <p:spPr>
          <a:xfrm>
            <a:off x="6158812" y="2790933"/>
            <a:ext cx="245799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제목 1">
            <a:extLst>
              <a:ext uri="{FF2B5EF4-FFF2-40B4-BE49-F238E27FC236}">
                <a16:creationId xmlns:a16="http://schemas.microsoft.com/office/drawing/2014/main" xmlns="" id="{6DF29439-E3C6-4A7C-9B56-FD9ACEDB99F7}"/>
              </a:ext>
            </a:extLst>
          </p:cNvPr>
          <p:cNvSpPr txBox="1">
            <a:spLocks/>
          </p:cNvSpPr>
          <p:nvPr/>
        </p:nvSpPr>
        <p:spPr>
          <a:xfrm>
            <a:off x="6252289" y="2863310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최강칼국수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xmlns="" id="{686CD7AB-1A17-4AC7-B4C5-0DC872DD94C6}"/>
              </a:ext>
            </a:extLst>
          </p:cNvPr>
          <p:cNvSpPr txBox="1">
            <a:spLocks/>
          </p:cNvSpPr>
          <p:nvPr/>
        </p:nvSpPr>
        <p:spPr>
          <a:xfrm>
            <a:off x="6252289" y="3099020"/>
            <a:ext cx="2279372" cy="495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마포구 양화로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29(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서교동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02-3258-1853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031D783-33AB-452D-B2A1-28CC57F30152}"/>
              </a:ext>
            </a:extLst>
          </p:cNvPr>
          <p:cNvGrpSpPr/>
          <p:nvPr/>
        </p:nvGrpSpPr>
        <p:grpSpPr>
          <a:xfrm>
            <a:off x="6440564" y="3579106"/>
            <a:ext cx="1967752" cy="190335"/>
            <a:chOff x="5100994" y="3561854"/>
            <a:chExt cx="1967752" cy="190335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37E64F08-29A9-4C44-B099-B95D3DC81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51" t="28363" r="22501" b="66882"/>
            <a:stretch/>
          </p:blipFill>
          <p:spPr>
            <a:xfrm>
              <a:off x="5100994" y="3561854"/>
              <a:ext cx="194693" cy="190335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A8F89E97-7DF2-4A4A-A4AB-8B6DCC343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66" t="28363" r="13586" b="66882"/>
            <a:stretch/>
          </p:blipFill>
          <p:spPr>
            <a:xfrm>
              <a:off x="5987524" y="3561854"/>
              <a:ext cx="194693" cy="190335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xmlns="" id="{D757561C-F530-4A12-ACE2-3CA9771FE4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85" t="28363" r="4367" b="66882"/>
            <a:stretch/>
          </p:blipFill>
          <p:spPr>
            <a:xfrm>
              <a:off x="6874053" y="3561854"/>
              <a:ext cx="194693" cy="190335"/>
            </a:xfrm>
            <a:prstGeom prst="rect">
              <a:avLst/>
            </a:prstGeom>
          </p:spPr>
        </p:pic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8C33D4D1-9C2E-4EBA-8D42-B0AFF0CD35CE}"/>
              </a:ext>
            </a:extLst>
          </p:cNvPr>
          <p:cNvCxnSpPr>
            <a:cxnSpLocks/>
          </p:cNvCxnSpPr>
          <p:nvPr/>
        </p:nvCxnSpPr>
        <p:spPr>
          <a:xfrm>
            <a:off x="6195444" y="3843355"/>
            <a:ext cx="245799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제목 1">
            <a:extLst>
              <a:ext uri="{FF2B5EF4-FFF2-40B4-BE49-F238E27FC236}">
                <a16:creationId xmlns:a16="http://schemas.microsoft.com/office/drawing/2014/main" xmlns="" id="{33F438C4-1D04-424C-B592-C67A30D6DC21}"/>
              </a:ext>
            </a:extLst>
          </p:cNvPr>
          <p:cNvSpPr txBox="1">
            <a:spLocks/>
          </p:cNvSpPr>
          <p:nvPr/>
        </p:nvSpPr>
        <p:spPr>
          <a:xfrm>
            <a:off x="6252289" y="3826754"/>
            <a:ext cx="2279372" cy="495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평일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토요일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오전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06:00 ~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익일 새벽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03:30</a:t>
            </a:r>
          </a:p>
          <a:p>
            <a:pPr algn="l">
              <a:lnSpc>
                <a:spcPct val="10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일요일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오후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03:00 ~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12:0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9442A298-4CA8-4246-A374-04019A6D9AB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4" t="44176" r="46458" b="52880"/>
          <a:stretch/>
        </p:blipFill>
        <p:spPr>
          <a:xfrm>
            <a:off x="6366414" y="4227196"/>
            <a:ext cx="804102" cy="118392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3558CEC6-FBC3-4FF9-AABB-74A2227B075C}"/>
              </a:ext>
            </a:extLst>
          </p:cNvPr>
          <p:cNvSpPr/>
          <p:nvPr/>
        </p:nvSpPr>
        <p:spPr>
          <a:xfrm>
            <a:off x="6341817" y="4443731"/>
            <a:ext cx="702381" cy="7064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68774DAD-707B-45FF-97E2-92924CBC597D}"/>
              </a:ext>
            </a:extLst>
          </p:cNvPr>
          <p:cNvCxnSpPr>
            <a:cxnSpLocks/>
          </p:cNvCxnSpPr>
          <p:nvPr/>
        </p:nvCxnSpPr>
        <p:spPr>
          <a:xfrm>
            <a:off x="6341817" y="4442329"/>
            <a:ext cx="702381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46E341D4-1029-40AC-9755-C468387F82E5}"/>
              </a:ext>
            </a:extLst>
          </p:cNvPr>
          <p:cNvCxnSpPr>
            <a:cxnSpLocks/>
          </p:cNvCxnSpPr>
          <p:nvPr/>
        </p:nvCxnSpPr>
        <p:spPr>
          <a:xfrm flipH="1">
            <a:off x="6341817" y="4447454"/>
            <a:ext cx="702381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9FFD3CD0-269A-42B0-94E6-162FEBB4A79D}"/>
              </a:ext>
            </a:extLst>
          </p:cNvPr>
          <p:cNvSpPr/>
          <p:nvPr/>
        </p:nvSpPr>
        <p:spPr>
          <a:xfrm>
            <a:off x="7073250" y="4443731"/>
            <a:ext cx="702381" cy="7064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42D3658D-85D1-49BE-8230-67C58945303A}"/>
              </a:ext>
            </a:extLst>
          </p:cNvPr>
          <p:cNvCxnSpPr>
            <a:cxnSpLocks/>
          </p:cNvCxnSpPr>
          <p:nvPr/>
        </p:nvCxnSpPr>
        <p:spPr>
          <a:xfrm>
            <a:off x="7073250" y="4442329"/>
            <a:ext cx="702381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D35B5287-F695-4F69-93CC-4A2BEBE0A368}"/>
              </a:ext>
            </a:extLst>
          </p:cNvPr>
          <p:cNvCxnSpPr>
            <a:cxnSpLocks/>
          </p:cNvCxnSpPr>
          <p:nvPr/>
        </p:nvCxnSpPr>
        <p:spPr>
          <a:xfrm flipH="1">
            <a:off x="7073250" y="4447454"/>
            <a:ext cx="702381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E80B48B2-D847-44AA-8741-CBE457682BB1}"/>
              </a:ext>
            </a:extLst>
          </p:cNvPr>
          <p:cNvSpPr/>
          <p:nvPr/>
        </p:nvSpPr>
        <p:spPr>
          <a:xfrm>
            <a:off x="7804683" y="4443731"/>
            <a:ext cx="702381" cy="7064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47A30468-CEBF-4942-9712-BF55E4181D4B}"/>
              </a:ext>
            </a:extLst>
          </p:cNvPr>
          <p:cNvCxnSpPr>
            <a:cxnSpLocks/>
          </p:cNvCxnSpPr>
          <p:nvPr/>
        </p:nvCxnSpPr>
        <p:spPr>
          <a:xfrm>
            <a:off x="7804683" y="4442329"/>
            <a:ext cx="702381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8D944FF4-771F-4CFA-8551-27A2D0C2064D}"/>
              </a:ext>
            </a:extLst>
          </p:cNvPr>
          <p:cNvCxnSpPr>
            <a:cxnSpLocks/>
          </p:cNvCxnSpPr>
          <p:nvPr/>
        </p:nvCxnSpPr>
        <p:spPr>
          <a:xfrm flipH="1">
            <a:off x="7804683" y="4447454"/>
            <a:ext cx="702381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2B5DA758-8E0A-4848-B1A8-4FF5B32A3836}"/>
              </a:ext>
            </a:extLst>
          </p:cNvPr>
          <p:cNvSpPr/>
          <p:nvPr/>
        </p:nvSpPr>
        <p:spPr>
          <a:xfrm>
            <a:off x="6341817" y="5177921"/>
            <a:ext cx="702381" cy="7064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F95AACE4-30AF-4C13-A8D4-7A503D4E51B9}"/>
              </a:ext>
            </a:extLst>
          </p:cNvPr>
          <p:cNvCxnSpPr>
            <a:cxnSpLocks/>
          </p:cNvCxnSpPr>
          <p:nvPr/>
        </p:nvCxnSpPr>
        <p:spPr>
          <a:xfrm>
            <a:off x="6341817" y="5176519"/>
            <a:ext cx="702381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C7689F9F-3B10-44D4-B12A-EFDDD3B3DE9F}"/>
              </a:ext>
            </a:extLst>
          </p:cNvPr>
          <p:cNvCxnSpPr>
            <a:cxnSpLocks/>
          </p:cNvCxnSpPr>
          <p:nvPr/>
        </p:nvCxnSpPr>
        <p:spPr>
          <a:xfrm flipH="1">
            <a:off x="6341817" y="5181644"/>
            <a:ext cx="702381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C1B5716-3061-43E6-AEE7-28A3D11D73B7}"/>
              </a:ext>
            </a:extLst>
          </p:cNvPr>
          <p:cNvSpPr/>
          <p:nvPr/>
        </p:nvSpPr>
        <p:spPr>
          <a:xfrm>
            <a:off x="7073250" y="5177921"/>
            <a:ext cx="702381" cy="7064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xmlns="" id="{4CB93449-4934-463B-8A2A-9BDC784D0AF7}"/>
              </a:ext>
            </a:extLst>
          </p:cNvPr>
          <p:cNvCxnSpPr>
            <a:cxnSpLocks/>
          </p:cNvCxnSpPr>
          <p:nvPr/>
        </p:nvCxnSpPr>
        <p:spPr>
          <a:xfrm>
            <a:off x="7073250" y="5176519"/>
            <a:ext cx="702381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xmlns="" id="{16150DFE-91D0-4BF2-9205-0CCDC203E402}"/>
              </a:ext>
            </a:extLst>
          </p:cNvPr>
          <p:cNvCxnSpPr>
            <a:cxnSpLocks/>
          </p:cNvCxnSpPr>
          <p:nvPr/>
        </p:nvCxnSpPr>
        <p:spPr>
          <a:xfrm flipH="1">
            <a:off x="7073250" y="5181644"/>
            <a:ext cx="702381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xmlns="" id="{E315A171-E2A7-447C-8D75-DF69021977C8}"/>
              </a:ext>
            </a:extLst>
          </p:cNvPr>
          <p:cNvSpPr/>
          <p:nvPr/>
        </p:nvSpPr>
        <p:spPr>
          <a:xfrm>
            <a:off x="7804683" y="5177921"/>
            <a:ext cx="702381" cy="7064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xmlns="" id="{C2D94B51-BDF7-44C3-88C8-ADA075F818B8}"/>
              </a:ext>
            </a:extLst>
          </p:cNvPr>
          <p:cNvCxnSpPr>
            <a:cxnSpLocks/>
          </p:cNvCxnSpPr>
          <p:nvPr/>
        </p:nvCxnSpPr>
        <p:spPr>
          <a:xfrm>
            <a:off x="7804683" y="5176519"/>
            <a:ext cx="702381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xmlns="" id="{B074453F-84FB-4439-9D78-DC9648689880}"/>
              </a:ext>
            </a:extLst>
          </p:cNvPr>
          <p:cNvCxnSpPr>
            <a:cxnSpLocks/>
          </p:cNvCxnSpPr>
          <p:nvPr/>
        </p:nvCxnSpPr>
        <p:spPr>
          <a:xfrm flipH="1">
            <a:off x="7804683" y="5181644"/>
            <a:ext cx="702381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6561D21-B398-421B-B07C-ED527BE05E7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14173" b="21704"/>
          <a:stretch/>
        </p:blipFill>
        <p:spPr>
          <a:xfrm>
            <a:off x="3485102" y="1888965"/>
            <a:ext cx="2455875" cy="292228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487315" y="4807635"/>
            <a:ext cx="2457992" cy="1073039"/>
            <a:chOff x="3536743" y="4807635"/>
            <a:chExt cx="2457992" cy="107303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04824A4A-EB94-4B2E-BBB7-13CCDF9129B4}"/>
                </a:ext>
              </a:extLst>
            </p:cNvPr>
            <p:cNvCxnSpPr>
              <a:cxnSpLocks/>
            </p:cNvCxnSpPr>
            <p:nvPr/>
          </p:nvCxnSpPr>
          <p:spPr>
            <a:xfrm>
              <a:off x="3536743" y="4807635"/>
              <a:ext cx="2457992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2" name="제목 1">
              <a:extLst>
                <a:ext uri="{FF2B5EF4-FFF2-40B4-BE49-F238E27FC236}">
                  <a16:creationId xmlns:a16="http://schemas.microsoft.com/office/drawing/2014/main" xmlns="" id="{EF6E0F89-2A78-4EE3-9060-FD8B433C7F65}"/>
                </a:ext>
              </a:extLst>
            </p:cNvPr>
            <p:cNvSpPr txBox="1">
              <a:spLocks/>
            </p:cNvSpPr>
            <p:nvPr/>
          </p:nvSpPr>
          <p:spPr>
            <a:xfrm>
              <a:off x="3575720" y="4847385"/>
              <a:ext cx="2279372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최강칼국수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5" name="제목 1">
              <a:extLst>
                <a:ext uri="{FF2B5EF4-FFF2-40B4-BE49-F238E27FC236}">
                  <a16:creationId xmlns:a16="http://schemas.microsoft.com/office/drawing/2014/main" xmlns="" id="{9DA02F4C-4E7F-46EE-A318-FF1E53F9956B}"/>
                </a:ext>
              </a:extLst>
            </p:cNvPr>
            <p:cNvSpPr txBox="1">
              <a:spLocks/>
            </p:cNvSpPr>
            <p:nvPr/>
          </p:nvSpPr>
          <p:spPr>
            <a:xfrm>
              <a:off x="3575720" y="5430202"/>
              <a:ext cx="2279372" cy="1975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마포구 양화로</a:t>
              </a: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16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길</a:t>
              </a: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29(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서교동</a:t>
              </a: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  <p:sp>
          <p:nvSpPr>
            <p:cNvPr id="193" name="제목 1">
              <a:extLst>
                <a:ext uri="{FF2B5EF4-FFF2-40B4-BE49-F238E27FC236}">
                  <a16:creationId xmlns:a16="http://schemas.microsoft.com/office/drawing/2014/main" xmlns="" id="{413C6F64-A4B5-4EC1-89A8-365A70CC864D}"/>
                </a:ext>
              </a:extLst>
            </p:cNvPr>
            <p:cNvSpPr txBox="1">
              <a:spLocks/>
            </p:cNvSpPr>
            <p:nvPr/>
          </p:nvSpPr>
          <p:spPr>
            <a:xfrm>
              <a:off x="3575720" y="5683099"/>
              <a:ext cx="2279372" cy="1975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02-3258-1853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xmlns="" id="{CCD7A7AF-B5E5-4D04-94CD-7E520DAD8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4" t="44176" r="46458" b="52880"/>
            <a:stretch/>
          </p:blipFill>
          <p:spPr>
            <a:xfrm>
              <a:off x="3638580" y="5152634"/>
              <a:ext cx="1087565" cy="160128"/>
            </a:xfrm>
            <a:prstGeom prst="rect">
              <a:avLst/>
            </a:prstGeom>
          </p:spPr>
        </p:pic>
      </p:grpSp>
      <p:sp>
        <p:nvSpPr>
          <p:cNvPr id="158" name="제목 1">
            <a:extLst>
              <a:ext uri="{FF2B5EF4-FFF2-40B4-BE49-F238E27FC236}">
                <a16:creationId xmlns:a16="http://schemas.microsoft.com/office/drawing/2014/main" xmlns="" id="{0CFEF580-1F13-4EA8-8684-B145AD30362F}"/>
              </a:ext>
            </a:extLst>
          </p:cNvPr>
          <p:cNvSpPr txBox="1">
            <a:spLocks/>
          </p:cNvSpPr>
          <p:nvPr/>
        </p:nvSpPr>
        <p:spPr>
          <a:xfrm>
            <a:off x="550596" y="1475671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9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811920" y="1475671"/>
            <a:ext cx="791466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xmlns="" id="{01157F50-C4D9-49BA-BB44-D99B61EE788D}"/>
              </a:ext>
            </a:extLst>
          </p:cNvPr>
          <p:cNvCxnSpPr>
            <a:cxnSpLocks/>
          </p:cNvCxnSpPr>
          <p:nvPr/>
        </p:nvCxnSpPr>
        <p:spPr>
          <a:xfrm>
            <a:off x="459155" y="5714926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오각형 7">
            <a:extLst>
              <a:ext uri="{FF2B5EF4-FFF2-40B4-BE49-F238E27FC236}">
                <a16:creationId xmlns:a16="http://schemas.microsoft.com/office/drawing/2014/main" xmlns="" id="{E1876C8C-76C3-4AEC-9A72-ACB4EFB0CBC5}"/>
              </a:ext>
            </a:extLst>
          </p:cNvPr>
          <p:cNvSpPr/>
          <p:nvPr/>
        </p:nvSpPr>
        <p:spPr>
          <a:xfrm>
            <a:off x="685964" y="5797656"/>
            <a:ext cx="169532" cy="161459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각형 33">
            <a:extLst>
              <a:ext uri="{FF2B5EF4-FFF2-40B4-BE49-F238E27FC236}">
                <a16:creationId xmlns:a16="http://schemas.microsoft.com/office/drawing/2014/main" xmlns="" id="{A3DA6293-E21B-4F5F-8B08-61A8F2E4FF7E}"/>
              </a:ext>
            </a:extLst>
          </p:cNvPr>
          <p:cNvSpPr/>
          <p:nvPr/>
        </p:nvSpPr>
        <p:spPr>
          <a:xfrm>
            <a:off x="1144675" y="5797656"/>
            <a:ext cx="169532" cy="161459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각형 34">
            <a:extLst>
              <a:ext uri="{FF2B5EF4-FFF2-40B4-BE49-F238E27FC236}">
                <a16:creationId xmlns:a16="http://schemas.microsoft.com/office/drawing/2014/main" xmlns="" id="{FD2342BF-8672-4468-A804-998506523C75}"/>
              </a:ext>
            </a:extLst>
          </p:cNvPr>
          <p:cNvSpPr/>
          <p:nvPr/>
        </p:nvSpPr>
        <p:spPr>
          <a:xfrm>
            <a:off x="1603386" y="5797656"/>
            <a:ext cx="169532" cy="161459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각형 35">
            <a:extLst>
              <a:ext uri="{FF2B5EF4-FFF2-40B4-BE49-F238E27FC236}">
                <a16:creationId xmlns:a16="http://schemas.microsoft.com/office/drawing/2014/main" xmlns="" id="{24F19B91-98D6-473C-971F-E5FD562354ED}"/>
              </a:ext>
            </a:extLst>
          </p:cNvPr>
          <p:cNvSpPr/>
          <p:nvPr/>
        </p:nvSpPr>
        <p:spPr>
          <a:xfrm>
            <a:off x="2062097" y="5797656"/>
            <a:ext cx="169532" cy="161459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각형 36">
            <a:extLst>
              <a:ext uri="{FF2B5EF4-FFF2-40B4-BE49-F238E27FC236}">
                <a16:creationId xmlns:a16="http://schemas.microsoft.com/office/drawing/2014/main" xmlns="" id="{0C46A904-7403-49DC-91CB-B7A4B04FAEDC}"/>
              </a:ext>
            </a:extLst>
          </p:cNvPr>
          <p:cNvSpPr/>
          <p:nvPr/>
        </p:nvSpPr>
        <p:spPr>
          <a:xfrm>
            <a:off x="2520807" y="5797656"/>
            <a:ext cx="169532" cy="161459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xmlns="" id="{3EA87402-ABB9-4BB4-A18A-F0D5CE23D102}"/>
              </a:ext>
            </a:extLst>
          </p:cNvPr>
          <p:cNvCxnSpPr>
            <a:cxnSpLocks/>
          </p:cNvCxnSpPr>
          <p:nvPr/>
        </p:nvCxnSpPr>
        <p:spPr>
          <a:xfrm>
            <a:off x="1052782" y="5713845"/>
            <a:ext cx="337887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459155" y="1381122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0" y="0"/>
            <a:ext cx="1766038" cy="609600"/>
          </a:xfrm>
          <a:prstGeom prst="rect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정</a:t>
            </a:r>
          </a:p>
        </p:txBody>
      </p:sp>
      <p:sp>
        <p:nvSpPr>
          <p:cNvPr id="176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559271" y="1858340"/>
            <a:ext cx="210907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장부선택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7" name="사각형: 둥근 모서리 6">
            <a:extLst>
              <a:ext uri="{FF2B5EF4-FFF2-40B4-BE49-F238E27FC236}">
                <a16:creationId xmlns:a16="http://schemas.microsoft.com/office/drawing/2014/main" xmlns="" id="{2B4FA6F5-C7F2-4A48-9864-4D4A17D1AA14}"/>
              </a:ext>
            </a:extLst>
          </p:cNvPr>
          <p:cNvSpPr/>
          <p:nvPr/>
        </p:nvSpPr>
        <p:spPr>
          <a:xfrm>
            <a:off x="559271" y="2257146"/>
            <a:ext cx="2257762" cy="346963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670212" y="2257146"/>
            <a:ext cx="1391885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장부전체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9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2231629" y="2257146"/>
            <a:ext cx="51820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5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588630" y="3621486"/>
            <a:ext cx="1014756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장충동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왕족발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보쌈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676494" y="2679134"/>
            <a:ext cx="852811" cy="1028539"/>
            <a:chOff x="5009997" y="618810"/>
            <a:chExt cx="1017492" cy="709280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1850845" y="2679134"/>
            <a:ext cx="852811" cy="1028539"/>
            <a:chOff x="5009997" y="618810"/>
            <a:chExt cx="1017492" cy="709280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0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1766931" y="3621486"/>
            <a:ext cx="1014756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장충동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왕족발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보쌈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1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588630" y="4895710"/>
            <a:ext cx="1014756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장충동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왕족발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보쌈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676494" y="3953358"/>
            <a:ext cx="852811" cy="1028539"/>
            <a:chOff x="5009997" y="618810"/>
            <a:chExt cx="1017492" cy="709280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06" name="Picture 2" descr="C:\Users\Administrator.Sc-201711291621\Desktop\14173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38" y="1536095"/>
            <a:ext cx="227174" cy="22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제목 1">
            <a:extLst>
              <a:ext uri="{FF2B5EF4-FFF2-40B4-BE49-F238E27FC236}">
                <a16:creationId xmlns:a16="http://schemas.microsoft.com/office/drawing/2014/main" xmlns="" id="{0CFEF580-1F13-4EA8-8684-B145AD30362F}"/>
              </a:ext>
            </a:extLst>
          </p:cNvPr>
          <p:cNvSpPr txBox="1">
            <a:spLocks/>
          </p:cNvSpPr>
          <p:nvPr/>
        </p:nvSpPr>
        <p:spPr>
          <a:xfrm>
            <a:off x="3575720" y="1475671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3484279" y="1381122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xmlns="" id="{65014997-6B52-4010-8E8A-8CE10CC85FAF}"/>
              </a:ext>
            </a:extLst>
          </p:cNvPr>
          <p:cNvCxnSpPr>
            <a:cxnSpLocks/>
          </p:cNvCxnSpPr>
          <p:nvPr/>
        </p:nvCxnSpPr>
        <p:spPr>
          <a:xfrm>
            <a:off x="3485102" y="1888523"/>
            <a:ext cx="245799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3863751" y="1475671"/>
            <a:ext cx="166383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주변 달아요 거래처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71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B5EA4BDF-3CCA-491E-AEFC-C5481BC7B1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7" b="71101"/>
          <a:stretch/>
        </p:blipFill>
        <p:spPr>
          <a:xfrm>
            <a:off x="4868720" y="1706391"/>
            <a:ext cx="2457991" cy="10828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6561D21-B398-421B-B07C-ED527BE05E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6" b="22656"/>
          <a:stretch/>
        </p:blipFill>
        <p:spPr>
          <a:xfrm>
            <a:off x="1912591" y="2206543"/>
            <a:ext cx="2455875" cy="260470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2B4FA6F5-C7F2-4A48-9864-4D4A17D1AA14}"/>
              </a:ext>
            </a:extLst>
          </p:cNvPr>
          <p:cNvSpPr/>
          <p:nvPr/>
        </p:nvSpPr>
        <p:spPr>
          <a:xfrm>
            <a:off x="2029563" y="1816273"/>
            <a:ext cx="1866347" cy="304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04824A4A-EB94-4B2E-BBB7-13CCDF9129B4}"/>
              </a:ext>
            </a:extLst>
          </p:cNvPr>
          <p:cNvCxnSpPr>
            <a:cxnSpLocks/>
          </p:cNvCxnSpPr>
          <p:nvPr/>
        </p:nvCxnSpPr>
        <p:spPr>
          <a:xfrm>
            <a:off x="1910474" y="4807635"/>
            <a:ext cx="245799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3" name="제목 1">
            <a:extLst>
              <a:ext uri="{FF2B5EF4-FFF2-40B4-BE49-F238E27FC236}">
                <a16:creationId xmlns:a16="http://schemas.microsoft.com/office/drawing/2014/main" xmlns="" id="{CCD507F9-1908-4220-AC31-6E745AE1E037}"/>
              </a:ext>
            </a:extLst>
          </p:cNvPr>
          <p:cNvSpPr txBox="1">
            <a:spLocks/>
          </p:cNvSpPr>
          <p:nvPr/>
        </p:nvSpPr>
        <p:spPr>
          <a:xfrm>
            <a:off x="4958031" y="1251904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96052E45-A6EF-4289-B5E4-978F9016D5F9}"/>
              </a:ext>
            </a:extLst>
          </p:cNvPr>
          <p:cNvSpPr/>
          <p:nvPr/>
        </p:nvSpPr>
        <p:spPr>
          <a:xfrm>
            <a:off x="4868720" y="1706391"/>
            <a:ext cx="2457992" cy="436976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94B67DFE-FD16-4149-A9A4-4B3584F57F40}"/>
              </a:ext>
            </a:extLst>
          </p:cNvPr>
          <p:cNvSpPr/>
          <p:nvPr/>
        </p:nvSpPr>
        <p:spPr>
          <a:xfrm>
            <a:off x="1910474" y="1706391"/>
            <a:ext cx="2457992" cy="43697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32" name="제목 1">
            <a:extLst>
              <a:ext uri="{FF2B5EF4-FFF2-40B4-BE49-F238E27FC236}">
                <a16:creationId xmlns:a16="http://schemas.microsoft.com/office/drawing/2014/main" xmlns="" id="{A6CF4E1F-3F73-463D-95A4-64FF51F8BFE5}"/>
              </a:ext>
            </a:extLst>
          </p:cNvPr>
          <p:cNvSpPr txBox="1">
            <a:spLocks/>
          </p:cNvSpPr>
          <p:nvPr/>
        </p:nvSpPr>
        <p:spPr>
          <a:xfrm>
            <a:off x="1999785" y="1802893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 err="1"/>
              <a:t>최강칼국수</a:t>
            </a:r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xmlns="" id="{B0893631-F2EC-4F85-963B-E4E0E4454550}"/>
              </a:ext>
            </a:extLst>
          </p:cNvPr>
          <p:cNvSpPr/>
          <p:nvPr/>
        </p:nvSpPr>
        <p:spPr>
          <a:xfrm>
            <a:off x="4868720" y="1706391"/>
            <a:ext cx="2457992" cy="43697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제목 1">
            <a:extLst>
              <a:ext uri="{FF2B5EF4-FFF2-40B4-BE49-F238E27FC236}">
                <a16:creationId xmlns:a16="http://schemas.microsoft.com/office/drawing/2014/main" xmlns="" id="{EF6E0F89-2A78-4EE3-9060-FD8B433C7F65}"/>
              </a:ext>
            </a:extLst>
          </p:cNvPr>
          <p:cNvSpPr txBox="1">
            <a:spLocks/>
          </p:cNvSpPr>
          <p:nvPr/>
        </p:nvSpPr>
        <p:spPr>
          <a:xfrm>
            <a:off x="1949451" y="4847385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최강칼국수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4C39C49-450F-4BE7-87EF-C8726542EE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63" y="3508893"/>
            <a:ext cx="1731535" cy="3078285"/>
          </a:xfrm>
          <a:prstGeom prst="rect">
            <a:avLst/>
          </a:prstGeom>
        </p:spPr>
      </p:pic>
      <p:sp>
        <p:nvSpPr>
          <p:cNvPr id="65" name="제목 1">
            <a:extLst>
              <a:ext uri="{FF2B5EF4-FFF2-40B4-BE49-F238E27FC236}">
                <a16:creationId xmlns:a16="http://schemas.microsoft.com/office/drawing/2014/main" xmlns="" id="{9DA02F4C-4E7F-46EE-A318-FF1E53F9956B}"/>
              </a:ext>
            </a:extLst>
          </p:cNvPr>
          <p:cNvSpPr txBox="1">
            <a:spLocks/>
          </p:cNvSpPr>
          <p:nvPr/>
        </p:nvSpPr>
        <p:spPr>
          <a:xfrm>
            <a:off x="1949451" y="5430202"/>
            <a:ext cx="2279372" cy="197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마포구 양화로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29(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서교동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65014997-6B52-4010-8E8A-8CE10CC85FAF}"/>
              </a:ext>
            </a:extLst>
          </p:cNvPr>
          <p:cNvCxnSpPr>
            <a:cxnSpLocks/>
          </p:cNvCxnSpPr>
          <p:nvPr/>
        </p:nvCxnSpPr>
        <p:spPr>
          <a:xfrm>
            <a:off x="1910474" y="2210270"/>
            <a:ext cx="245799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F9E52A9B-1988-49FC-B8BC-1CFDD50D8620}"/>
              </a:ext>
            </a:extLst>
          </p:cNvPr>
          <p:cNvGrpSpPr/>
          <p:nvPr/>
        </p:nvGrpSpPr>
        <p:grpSpPr>
          <a:xfrm>
            <a:off x="3942409" y="1846154"/>
            <a:ext cx="292325" cy="292325"/>
            <a:chOff x="6909896" y="1846154"/>
            <a:chExt cx="292325" cy="29232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D1FE421D-BD70-499C-A61F-8CE30F17D1FD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6909896" y="1992317"/>
              <a:ext cx="292325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9A93501A-E258-4834-B523-E76D474BF504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6909896" y="1992317"/>
              <a:ext cx="292325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88D89CE2-CDF5-4494-9D50-C8A3D59FF0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63" y="231475"/>
            <a:ext cx="1734159" cy="3082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CFF2285-F67B-460B-8C6C-C66A0E9977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32" y="231475"/>
            <a:ext cx="1734159" cy="3082950"/>
          </a:xfrm>
          <a:prstGeom prst="rect">
            <a:avLst/>
          </a:prstGeom>
        </p:spPr>
      </p:pic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D1A7B477-8455-44EB-B8EF-5EA6F20F683F}"/>
              </a:ext>
            </a:extLst>
          </p:cNvPr>
          <p:cNvCxnSpPr>
            <a:cxnSpLocks/>
          </p:cNvCxnSpPr>
          <p:nvPr/>
        </p:nvCxnSpPr>
        <p:spPr>
          <a:xfrm>
            <a:off x="4868720" y="2790933"/>
            <a:ext cx="245799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제목 1">
            <a:extLst>
              <a:ext uri="{FF2B5EF4-FFF2-40B4-BE49-F238E27FC236}">
                <a16:creationId xmlns:a16="http://schemas.microsoft.com/office/drawing/2014/main" xmlns="" id="{6DF29439-E3C6-4A7C-9B56-FD9ACEDB99F7}"/>
              </a:ext>
            </a:extLst>
          </p:cNvPr>
          <p:cNvSpPr txBox="1">
            <a:spLocks/>
          </p:cNvSpPr>
          <p:nvPr/>
        </p:nvSpPr>
        <p:spPr>
          <a:xfrm>
            <a:off x="4925565" y="2863310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최강칼국수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xmlns="" id="{686CD7AB-1A17-4AC7-B4C5-0DC872DD94C6}"/>
              </a:ext>
            </a:extLst>
          </p:cNvPr>
          <p:cNvSpPr txBox="1">
            <a:spLocks/>
          </p:cNvSpPr>
          <p:nvPr/>
        </p:nvSpPr>
        <p:spPr>
          <a:xfrm>
            <a:off x="4925565" y="3099020"/>
            <a:ext cx="2279372" cy="495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마포구 양화로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29(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서교동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02-3258-1853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9437460-C131-40D7-BDFC-65A6080DE7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32" y="3536336"/>
            <a:ext cx="1731536" cy="307828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031D783-33AB-452D-B2A1-28CC57F30152}"/>
              </a:ext>
            </a:extLst>
          </p:cNvPr>
          <p:cNvGrpSpPr/>
          <p:nvPr/>
        </p:nvGrpSpPr>
        <p:grpSpPr>
          <a:xfrm>
            <a:off x="5113840" y="3579106"/>
            <a:ext cx="1967752" cy="190335"/>
            <a:chOff x="5100994" y="3561854"/>
            <a:chExt cx="1967752" cy="190335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37E64F08-29A9-4C44-B099-B95D3DC81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51" t="28363" r="22501" b="66882"/>
            <a:stretch/>
          </p:blipFill>
          <p:spPr>
            <a:xfrm>
              <a:off x="5100994" y="3561854"/>
              <a:ext cx="194693" cy="190335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A8F89E97-7DF2-4A4A-A4AB-8B6DCC343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66" t="28363" r="13586" b="66882"/>
            <a:stretch/>
          </p:blipFill>
          <p:spPr>
            <a:xfrm>
              <a:off x="5987524" y="3561854"/>
              <a:ext cx="194693" cy="190335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xmlns="" id="{D757561C-F530-4A12-ACE2-3CA9771FE4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85" t="28363" r="4367" b="66882"/>
            <a:stretch/>
          </p:blipFill>
          <p:spPr>
            <a:xfrm>
              <a:off x="6874053" y="3561854"/>
              <a:ext cx="194693" cy="190335"/>
            </a:xfrm>
            <a:prstGeom prst="rect">
              <a:avLst/>
            </a:prstGeom>
          </p:spPr>
        </p:pic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8C33D4D1-9C2E-4EBA-8D42-B0AFF0CD35CE}"/>
              </a:ext>
            </a:extLst>
          </p:cNvPr>
          <p:cNvCxnSpPr>
            <a:cxnSpLocks/>
          </p:cNvCxnSpPr>
          <p:nvPr/>
        </p:nvCxnSpPr>
        <p:spPr>
          <a:xfrm>
            <a:off x="4868720" y="3843355"/>
            <a:ext cx="245799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제목 1">
            <a:extLst>
              <a:ext uri="{FF2B5EF4-FFF2-40B4-BE49-F238E27FC236}">
                <a16:creationId xmlns:a16="http://schemas.microsoft.com/office/drawing/2014/main" xmlns="" id="{33F438C4-1D04-424C-B592-C67A30D6DC21}"/>
              </a:ext>
            </a:extLst>
          </p:cNvPr>
          <p:cNvSpPr txBox="1">
            <a:spLocks/>
          </p:cNvSpPr>
          <p:nvPr/>
        </p:nvSpPr>
        <p:spPr>
          <a:xfrm>
            <a:off x="4925565" y="3826754"/>
            <a:ext cx="2279372" cy="495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평일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토요일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오전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06:00 ~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익일 새벽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03:30</a:t>
            </a:r>
          </a:p>
          <a:p>
            <a:pPr algn="l">
              <a:lnSpc>
                <a:spcPct val="10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일요일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오후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03:00 ~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12:0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9442A298-4CA8-4246-A374-04019A6D9AB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4" t="44176" r="46458" b="52880"/>
          <a:stretch/>
        </p:blipFill>
        <p:spPr>
          <a:xfrm>
            <a:off x="5039690" y="4227196"/>
            <a:ext cx="804102" cy="118392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3558CEC6-FBC3-4FF9-AABB-74A2227B075C}"/>
              </a:ext>
            </a:extLst>
          </p:cNvPr>
          <p:cNvSpPr/>
          <p:nvPr/>
        </p:nvSpPr>
        <p:spPr>
          <a:xfrm>
            <a:off x="5015093" y="4443731"/>
            <a:ext cx="702381" cy="7064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68774DAD-707B-45FF-97E2-92924CBC597D}"/>
              </a:ext>
            </a:extLst>
          </p:cNvPr>
          <p:cNvCxnSpPr>
            <a:cxnSpLocks/>
          </p:cNvCxnSpPr>
          <p:nvPr/>
        </p:nvCxnSpPr>
        <p:spPr>
          <a:xfrm>
            <a:off x="5015093" y="4442329"/>
            <a:ext cx="702381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46E341D4-1029-40AC-9755-C468387F82E5}"/>
              </a:ext>
            </a:extLst>
          </p:cNvPr>
          <p:cNvCxnSpPr>
            <a:cxnSpLocks/>
          </p:cNvCxnSpPr>
          <p:nvPr/>
        </p:nvCxnSpPr>
        <p:spPr>
          <a:xfrm flipH="1">
            <a:off x="5015093" y="4447454"/>
            <a:ext cx="702381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9FFD3CD0-269A-42B0-94E6-162FEBB4A79D}"/>
              </a:ext>
            </a:extLst>
          </p:cNvPr>
          <p:cNvSpPr/>
          <p:nvPr/>
        </p:nvSpPr>
        <p:spPr>
          <a:xfrm>
            <a:off x="5746526" y="4443731"/>
            <a:ext cx="702381" cy="7064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xmlns="" id="{42D3658D-85D1-49BE-8230-67C58945303A}"/>
              </a:ext>
            </a:extLst>
          </p:cNvPr>
          <p:cNvCxnSpPr>
            <a:cxnSpLocks/>
          </p:cNvCxnSpPr>
          <p:nvPr/>
        </p:nvCxnSpPr>
        <p:spPr>
          <a:xfrm>
            <a:off x="5746526" y="4442329"/>
            <a:ext cx="702381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D35B5287-F695-4F69-93CC-4A2BEBE0A368}"/>
              </a:ext>
            </a:extLst>
          </p:cNvPr>
          <p:cNvCxnSpPr>
            <a:cxnSpLocks/>
          </p:cNvCxnSpPr>
          <p:nvPr/>
        </p:nvCxnSpPr>
        <p:spPr>
          <a:xfrm flipH="1">
            <a:off x="5746526" y="4447454"/>
            <a:ext cx="702381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E80B48B2-D847-44AA-8741-CBE457682BB1}"/>
              </a:ext>
            </a:extLst>
          </p:cNvPr>
          <p:cNvSpPr/>
          <p:nvPr/>
        </p:nvSpPr>
        <p:spPr>
          <a:xfrm>
            <a:off x="6477959" y="4443731"/>
            <a:ext cx="702381" cy="7064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47A30468-CEBF-4942-9712-BF55E4181D4B}"/>
              </a:ext>
            </a:extLst>
          </p:cNvPr>
          <p:cNvCxnSpPr>
            <a:cxnSpLocks/>
          </p:cNvCxnSpPr>
          <p:nvPr/>
        </p:nvCxnSpPr>
        <p:spPr>
          <a:xfrm>
            <a:off x="6477959" y="4442329"/>
            <a:ext cx="702381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8D944FF4-771F-4CFA-8551-27A2D0C2064D}"/>
              </a:ext>
            </a:extLst>
          </p:cNvPr>
          <p:cNvCxnSpPr>
            <a:cxnSpLocks/>
          </p:cNvCxnSpPr>
          <p:nvPr/>
        </p:nvCxnSpPr>
        <p:spPr>
          <a:xfrm flipH="1">
            <a:off x="6477959" y="4447454"/>
            <a:ext cx="702381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2B5DA758-8E0A-4848-B1A8-4FF5B32A3836}"/>
              </a:ext>
            </a:extLst>
          </p:cNvPr>
          <p:cNvSpPr/>
          <p:nvPr/>
        </p:nvSpPr>
        <p:spPr>
          <a:xfrm>
            <a:off x="5015093" y="5177921"/>
            <a:ext cx="702381" cy="7064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F95AACE4-30AF-4C13-A8D4-7A503D4E51B9}"/>
              </a:ext>
            </a:extLst>
          </p:cNvPr>
          <p:cNvCxnSpPr>
            <a:cxnSpLocks/>
          </p:cNvCxnSpPr>
          <p:nvPr/>
        </p:nvCxnSpPr>
        <p:spPr>
          <a:xfrm>
            <a:off x="5015093" y="5176519"/>
            <a:ext cx="702381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C7689F9F-3B10-44D4-B12A-EFDDD3B3DE9F}"/>
              </a:ext>
            </a:extLst>
          </p:cNvPr>
          <p:cNvCxnSpPr>
            <a:cxnSpLocks/>
          </p:cNvCxnSpPr>
          <p:nvPr/>
        </p:nvCxnSpPr>
        <p:spPr>
          <a:xfrm flipH="1">
            <a:off x="5015093" y="5181644"/>
            <a:ext cx="702381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C1B5716-3061-43E6-AEE7-28A3D11D73B7}"/>
              </a:ext>
            </a:extLst>
          </p:cNvPr>
          <p:cNvSpPr/>
          <p:nvPr/>
        </p:nvSpPr>
        <p:spPr>
          <a:xfrm>
            <a:off x="5746526" y="5177921"/>
            <a:ext cx="702381" cy="7064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xmlns="" id="{4CB93449-4934-463B-8A2A-9BDC784D0AF7}"/>
              </a:ext>
            </a:extLst>
          </p:cNvPr>
          <p:cNvCxnSpPr>
            <a:cxnSpLocks/>
          </p:cNvCxnSpPr>
          <p:nvPr/>
        </p:nvCxnSpPr>
        <p:spPr>
          <a:xfrm>
            <a:off x="5746526" y="5176519"/>
            <a:ext cx="702381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xmlns="" id="{16150DFE-91D0-4BF2-9205-0CCDC203E402}"/>
              </a:ext>
            </a:extLst>
          </p:cNvPr>
          <p:cNvCxnSpPr>
            <a:cxnSpLocks/>
          </p:cNvCxnSpPr>
          <p:nvPr/>
        </p:nvCxnSpPr>
        <p:spPr>
          <a:xfrm flipH="1">
            <a:off x="5746526" y="5181644"/>
            <a:ext cx="702381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xmlns="" id="{E315A171-E2A7-447C-8D75-DF69021977C8}"/>
              </a:ext>
            </a:extLst>
          </p:cNvPr>
          <p:cNvSpPr/>
          <p:nvPr/>
        </p:nvSpPr>
        <p:spPr>
          <a:xfrm>
            <a:off x="6477959" y="5177921"/>
            <a:ext cx="702381" cy="70647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xmlns="" id="{C2D94B51-BDF7-44C3-88C8-ADA075F818B8}"/>
              </a:ext>
            </a:extLst>
          </p:cNvPr>
          <p:cNvCxnSpPr>
            <a:cxnSpLocks/>
          </p:cNvCxnSpPr>
          <p:nvPr/>
        </p:nvCxnSpPr>
        <p:spPr>
          <a:xfrm>
            <a:off x="6477959" y="5176519"/>
            <a:ext cx="702381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xmlns="" id="{B074453F-84FB-4439-9D78-DC9648689880}"/>
              </a:ext>
            </a:extLst>
          </p:cNvPr>
          <p:cNvCxnSpPr>
            <a:cxnSpLocks/>
          </p:cNvCxnSpPr>
          <p:nvPr/>
        </p:nvCxnSpPr>
        <p:spPr>
          <a:xfrm flipH="1">
            <a:off x="6477959" y="5181644"/>
            <a:ext cx="702381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3" name="제목 1">
            <a:extLst>
              <a:ext uri="{FF2B5EF4-FFF2-40B4-BE49-F238E27FC236}">
                <a16:creationId xmlns:a16="http://schemas.microsoft.com/office/drawing/2014/main" xmlns="" id="{413C6F64-A4B5-4EC1-89A8-365A70CC864D}"/>
              </a:ext>
            </a:extLst>
          </p:cNvPr>
          <p:cNvSpPr txBox="1">
            <a:spLocks/>
          </p:cNvSpPr>
          <p:nvPr/>
        </p:nvSpPr>
        <p:spPr>
          <a:xfrm>
            <a:off x="1949451" y="5683099"/>
            <a:ext cx="2279372" cy="197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02-3258-1853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1" name="그림 190">
            <a:extLst>
              <a:ext uri="{FF2B5EF4-FFF2-40B4-BE49-F238E27FC236}">
                <a16:creationId xmlns:a16="http://schemas.microsoft.com/office/drawing/2014/main" xmlns="" id="{CCD7A7AF-B5E5-4D04-94CD-7E520DAD800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4" t="44176" r="46458" b="52880"/>
          <a:stretch/>
        </p:blipFill>
        <p:spPr>
          <a:xfrm>
            <a:off x="2012311" y="5152634"/>
            <a:ext cx="1087565" cy="1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제목 1">
            <a:extLst>
              <a:ext uri="{FF2B5EF4-FFF2-40B4-BE49-F238E27FC236}">
                <a16:creationId xmlns:a16="http://schemas.microsoft.com/office/drawing/2014/main" xmlns="" id="{CCD507F9-1908-4220-AC31-6E745AE1E037}"/>
              </a:ext>
            </a:extLst>
          </p:cNvPr>
          <p:cNvSpPr txBox="1">
            <a:spLocks/>
          </p:cNvSpPr>
          <p:nvPr/>
        </p:nvSpPr>
        <p:spPr>
          <a:xfrm>
            <a:off x="4958031" y="1251904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96052E45-A6EF-4289-B5E4-978F9016D5F9}"/>
              </a:ext>
            </a:extLst>
          </p:cNvPr>
          <p:cNvSpPr/>
          <p:nvPr/>
        </p:nvSpPr>
        <p:spPr>
          <a:xfrm>
            <a:off x="4868720" y="1706391"/>
            <a:ext cx="2457992" cy="436976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5CFE197-DEB7-4BEC-9F38-5E636EDD328B}"/>
              </a:ext>
            </a:extLst>
          </p:cNvPr>
          <p:cNvSpPr/>
          <p:nvPr/>
        </p:nvSpPr>
        <p:spPr>
          <a:xfrm>
            <a:off x="6098616" y="3557710"/>
            <a:ext cx="516417" cy="271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제목 1">
            <a:extLst>
              <a:ext uri="{FF2B5EF4-FFF2-40B4-BE49-F238E27FC236}">
                <a16:creationId xmlns:a16="http://schemas.microsoft.com/office/drawing/2014/main" xmlns="" id="{7361B2C1-5FDA-4236-A0DD-909E83FFB495}"/>
              </a:ext>
            </a:extLst>
          </p:cNvPr>
          <p:cNvSpPr txBox="1">
            <a:spLocks/>
          </p:cNvSpPr>
          <p:nvPr/>
        </p:nvSpPr>
        <p:spPr>
          <a:xfrm>
            <a:off x="4958031" y="2267535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장부선택</a:t>
            </a:r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xmlns="" id="{3F2753CC-292D-4BC9-B7FE-7B5D993C7E20}"/>
              </a:ext>
            </a:extLst>
          </p:cNvPr>
          <p:cNvSpPr txBox="1">
            <a:spLocks/>
          </p:cNvSpPr>
          <p:nvPr/>
        </p:nvSpPr>
        <p:spPr>
          <a:xfrm>
            <a:off x="4958031" y="2554842"/>
            <a:ext cx="175756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우리회사 총무팀</a:t>
            </a:r>
          </a:p>
        </p:txBody>
      </p:sp>
      <p:sp>
        <p:nvSpPr>
          <p:cNvPr id="80" name="제목 1">
            <a:extLst>
              <a:ext uri="{FF2B5EF4-FFF2-40B4-BE49-F238E27FC236}">
                <a16:creationId xmlns:a16="http://schemas.microsoft.com/office/drawing/2014/main" xmlns="" id="{5FADA1A9-DA40-436F-8FCB-E0F3B8AF2AB9}"/>
              </a:ext>
            </a:extLst>
          </p:cNvPr>
          <p:cNvSpPr txBox="1">
            <a:spLocks/>
          </p:cNvSpPr>
          <p:nvPr/>
        </p:nvSpPr>
        <p:spPr>
          <a:xfrm>
            <a:off x="4958031" y="2554842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</a:t>
            </a:r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xmlns="" id="{DAB2F035-FB78-4785-8EFB-28E5B2BC6D85}"/>
              </a:ext>
            </a:extLst>
          </p:cNvPr>
          <p:cNvSpPr txBox="1">
            <a:spLocks/>
          </p:cNvSpPr>
          <p:nvPr/>
        </p:nvSpPr>
        <p:spPr>
          <a:xfrm>
            <a:off x="4958031" y="3234732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조회기간 설정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F049E2A-DCED-4C9B-947C-8D20B7355496}"/>
              </a:ext>
            </a:extLst>
          </p:cNvPr>
          <p:cNvSpPr/>
          <p:nvPr/>
        </p:nvSpPr>
        <p:spPr>
          <a:xfrm>
            <a:off x="5062175" y="3557710"/>
            <a:ext cx="2071082" cy="271012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제목 1">
            <a:extLst>
              <a:ext uri="{FF2B5EF4-FFF2-40B4-BE49-F238E27FC236}">
                <a16:creationId xmlns:a16="http://schemas.microsoft.com/office/drawing/2014/main" xmlns="" id="{DF1A03D2-1CD9-4CBC-AC6A-657D7C55C07B}"/>
              </a:ext>
            </a:extLst>
          </p:cNvPr>
          <p:cNvSpPr txBox="1">
            <a:spLocks/>
          </p:cNvSpPr>
          <p:nvPr/>
        </p:nvSpPr>
        <p:spPr>
          <a:xfrm>
            <a:off x="5062175" y="3519735"/>
            <a:ext cx="47637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</a:t>
            </a:r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xmlns="" id="{D360B145-4DE9-4562-8689-58BF5D26929A}"/>
              </a:ext>
            </a:extLst>
          </p:cNvPr>
          <p:cNvSpPr txBox="1">
            <a:spLocks/>
          </p:cNvSpPr>
          <p:nvPr/>
        </p:nvSpPr>
        <p:spPr>
          <a:xfrm>
            <a:off x="5593743" y="3519735"/>
            <a:ext cx="47637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주일</a:t>
            </a:r>
          </a:p>
        </p:txBody>
      </p:sp>
      <p:sp>
        <p:nvSpPr>
          <p:cNvPr id="89" name="제목 1">
            <a:extLst>
              <a:ext uri="{FF2B5EF4-FFF2-40B4-BE49-F238E27FC236}">
                <a16:creationId xmlns:a16="http://schemas.microsoft.com/office/drawing/2014/main" xmlns="" id="{DC8F5521-9CBF-464B-8D1D-9BD7242C620A}"/>
              </a:ext>
            </a:extLst>
          </p:cNvPr>
          <p:cNvSpPr txBox="1">
            <a:spLocks/>
          </p:cNvSpPr>
          <p:nvPr/>
        </p:nvSpPr>
        <p:spPr>
          <a:xfrm>
            <a:off x="6125311" y="3519735"/>
            <a:ext cx="47637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</a:t>
            </a:r>
          </a:p>
        </p:txBody>
      </p:sp>
      <p:sp>
        <p:nvSpPr>
          <p:cNvPr id="90" name="제목 1">
            <a:extLst>
              <a:ext uri="{FF2B5EF4-FFF2-40B4-BE49-F238E27FC236}">
                <a16:creationId xmlns:a16="http://schemas.microsoft.com/office/drawing/2014/main" xmlns="" id="{D0A608B6-F797-447E-B3F1-30D292EA3430}"/>
              </a:ext>
            </a:extLst>
          </p:cNvPr>
          <p:cNvSpPr txBox="1">
            <a:spLocks/>
          </p:cNvSpPr>
          <p:nvPr/>
        </p:nvSpPr>
        <p:spPr>
          <a:xfrm>
            <a:off x="6656879" y="3519735"/>
            <a:ext cx="47637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80D357ED-8A3D-4543-8DC3-932B6B01926C}"/>
              </a:ext>
            </a:extLst>
          </p:cNvPr>
          <p:cNvSpPr/>
          <p:nvPr/>
        </p:nvSpPr>
        <p:spPr>
          <a:xfrm>
            <a:off x="5062174" y="4077240"/>
            <a:ext cx="960222" cy="27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xmlns="" id="{EDA6F8AD-A215-4636-B8FE-C665F0884375}"/>
              </a:ext>
            </a:extLst>
          </p:cNvPr>
          <p:cNvSpPr txBox="1">
            <a:spLocks/>
          </p:cNvSpPr>
          <p:nvPr/>
        </p:nvSpPr>
        <p:spPr>
          <a:xfrm>
            <a:off x="5062174" y="4039265"/>
            <a:ext cx="96022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17.05.21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오각형 102">
            <a:extLst>
              <a:ext uri="{FF2B5EF4-FFF2-40B4-BE49-F238E27FC236}">
                <a16:creationId xmlns:a16="http://schemas.microsoft.com/office/drawing/2014/main" xmlns="" id="{AF681550-7A11-4A49-8480-D1172AD4A5B6}"/>
              </a:ext>
            </a:extLst>
          </p:cNvPr>
          <p:cNvSpPr/>
          <p:nvPr/>
        </p:nvSpPr>
        <p:spPr>
          <a:xfrm>
            <a:off x="5784362" y="4138862"/>
            <a:ext cx="147415" cy="140395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06F980A-EC33-4973-B548-3E77B1626707}"/>
              </a:ext>
            </a:extLst>
          </p:cNvPr>
          <p:cNvSpPr/>
          <p:nvPr/>
        </p:nvSpPr>
        <p:spPr>
          <a:xfrm>
            <a:off x="6173035" y="4077240"/>
            <a:ext cx="960222" cy="27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제목 1">
            <a:extLst>
              <a:ext uri="{FF2B5EF4-FFF2-40B4-BE49-F238E27FC236}">
                <a16:creationId xmlns:a16="http://schemas.microsoft.com/office/drawing/2014/main" xmlns="" id="{28E23FD8-AD1E-4C68-A839-7F1F8D5EDC4B}"/>
              </a:ext>
            </a:extLst>
          </p:cNvPr>
          <p:cNvSpPr txBox="1">
            <a:spLocks/>
          </p:cNvSpPr>
          <p:nvPr/>
        </p:nvSpPr>
        <p:spPr>
          <a:xfrm>
            <a:off x="6173035" y="4039265"/>
            <a:ext cx="96022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17.05.21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오각형 108">
            <a:extLst>
              <a:ext uri="{FF2B5EF4-FFF2-40B4-BE49-F238E27FC236}">
                <a16:creationId xmlns:a16="http://schemas.microsoft.com/office/drawing/2014/main" xmlns="" id="{D286C19B-5F7F-4258-B73E-B9DF813A6744}"/>
              </a:ext>
            </a:extLst>
          </p:cNvPr>
          <p:cNvSpPr/>
          <p:nvPr/>
        </p:nvSpPr>
        <p:spPr>
          <a:xfrm>
            <a:off x="6895223" y="4138862"/>
            <a:ext cx="147415" cy="140395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제목 1">
            <a:extLst>
              <a:ext uri="{FF2B5EF4-FFF2-40B4-BE49-F238E27FC236}">
                <a16:creationId xmlns:a16="http://schemas.microsoft.com/office/drawing/2014/main" xmlns="" id="{5CEC7B5C-6C68-408A-93C0-621A305D195C}"/>
              </a:ext>
            </a:extLst>
          </p:cNvPr>
          <p:cNvSpPr txBox="1">
            <a:spLocks/>
          </p:cNvSpPr>
          <p:nvPr/>
        </p:nvSpPr>
        <p:spPr>
          <a:xfrm>
            <a:off x="5938638" y="4039265"/>
            <a:ext cx="318155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18281D66-7BCB-4CF5-BB11-3AB9181E0C8C}"/>
              </a:ext>
            </a:extLst>
          </p:cNvPr>
          <p:cNvCxnSpPr>
            <a:cxnSpLocks/>
          </p:cNvCxnSpPr>
          <p:nvPr/>
        </p:nvCxnSpPr>
        <p:spPr>
          <a:xfrm rot="2700000" flipV="1">
            <a:off x="6909896" y="1992317"/>
            <a:ext cx="29232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32021A7-2B86-41AB-829D-54075585EC25}"/>
              </a:ext>
            </a:extLst>
          </p:cNvPr>
          <p:cNvCxnSpPr>
            <a:cxnSpLocks/>
          </p:cNvCxnSpPr>
          <p:nvPr/>
        </p:nvCxnSpPr>
        <p:spPr>
          <a:xfrm rot="18900000" flipV="1">
            <a:off x="6909896" y="1992317"/>
            <a:ext cx="292325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xmlns="" id="{BCA2EEBB-AC23-4219-8CE7-86E31FD94946}"/>
              </a:ext>
            </a:extLst>
          </p:cNvPr>
          <p:cNvCxnSpPr>
            <a:cxnSpLocks/>
          </p:cNvCxnSpPr>
          <p:nvPr/>
        </p:nvCxnSpPr>
        <p:spPr>
          <a:xfrm>
            <a:off x="1910474" y="2618108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94B67DFE-FD16-4149-A9A4-4B3584F57F40}"/>
              </a:ext>
            </a:extLst>
          </p:cNvPr>
          <p:cNvSpPr/>
          <p:nvPr/>
        </p:nvSpPr>
        <p:spPr>
          <a:xfrm>
            <a:off x="1910474" y="1706391"/>
            <a:ext cx="2457992" cy="43697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32" name="제목 1">
            <a:extLst>
              <a:ext uri="{FF2B5EF4-FFF2-40B4-BE49-F238E27FC236}">
                <a16:creationId xmlns:a16="http://schemas.microsoft.com/office/drawing/2014/main" xmlns="" id="{A6CF4E1F-3F73-463D-95A4-64FF51F8BFE5}"/>
              </a:ext>
            </a:extLst>
          </p:cNvPr>
          <p:cNvSpPr txBox="1">
            <a:spLocks/>
          </p:cNvSpPr>
          <p:nvPr/>
        </p:nvSpPr>
        <p:spPr>
          <a:xfrm>
            <a:off x="1999785" y="1777015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주문내역</a:t>
            </a:r>
          </a:p>
        </p:txBody>
      </p:sp>
      <p:sp>
        <p:nvSpPr>
          <p:cNvPr id="133" name="오각형 132">
            <a:extLst>
              <a:ext uri="{FF2B5EF4-FFF2-40B4-BE49-F238E27FC236}">
                <a16:creationId xmlns:a16="http://schemas.microsoft.com/office/drawing/2014/main" xmlns="" id="{A7C15D17-CC1F-40A2-91C4-F6BE65E6AC9F}"/>
              </a:ext>
            </a:extLst>
          </p:cNvPr>
          <p:cNvSpPr/>
          <p:nvPr/>
        </p:nvSpPr>
        <p:spPr>
          <a:xfrm>
            <a:off x="2135121" y="2263260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오각형 133">
            <a:extLst>
              <a:ext uri="{FF2B5EF4-FFF2-40B4-BE49-F238E27FC236}">
                <a16:creationId xmlns:a16="http://schemas.microsoft.com/office/drawing/2014/main" xmlns="" id="{69E44825-5637-4430-8764-9D30D6B1413C}"/>
              </a:ext>
            </a:extLst>
          </p:cNvPr>
          <p:cNvSpPr/>
          <p:nvPr/>
        </p:nvSpPr>
        <p:spPr>
          <a:xfrm>
            <a:off x="2579897" y="2263260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오각형 134">
            <a:extLst>
              <a:ext uri="{FF2B5EF4-FFF2-40B4-BE49-F238E27FC236}">
                <a16:creationId xmlns:a16="http://schemas.microsoft.com/office/drawing/2014/main" xmlns="" id="{62AB56E0-EE9B-4425-8AA0-D7BB314B1ED8}"/>
              </a:ext>
            </a:extLst>
          </p:cNvPr>
          <p:cNvSpPr/>
          <p:nvPr/>
        </p:nvSpPr>
        <p:spPr>
          <a:xfrm>
            <a:off x="3024673" y="2263260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오각형 135">
            <a:extLst>
              <a:ext uri="{FF2B5EF4-FFF2-40B4-BE49-F238E27FC236}">
                <a16:creationId xmlns:a16="http://schemas.microsoft.com/office/drawing/2014/main" xmlns="" id="{57C298C2-BA05-4AE8-ADAA-4FECF2E22C43}"/>
              </a:ext>
            </a:extLst>
          </p:cNvPr>
          <p:cNvSpPr/>
          <p:nvPr/>
        </p:nvSpPr>
        <p:spPr>
          <a:xfrm>
            <a:off x="3469450" y="2263260"/>
            <a:ext cx="229594" cy="218661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오각형 136">
            <a:extLst>
              <a:ext uri="{FF2B5EF4-FFF2-40B4-BE49-F238E27FC236}">
                <a16:creationId xmlns:a16="http://schemas.microsoft.com/office/drawing/2014/main" xmlns="" id="{93A52348-D5B5-4BD8-B473-6946878DF64C}"/>
              </a:ext>
            </a:extLst>
          </p:cNvPr>
          <p:cNvSpPr/>
          <p:nvPr/>
        </p:nvSpPr>
        <p:spPr>
          <a:xfrm>
            <a:off x="3914226" y="2263260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xmlns="" id="{83181854-20D9-45D3-83DD-9DB379942E64}"/>
              </a:ext>
            </a:extLst>
          </p:cNvPr>
          <p:cNvCxnSpPr>
            <a:cxnSpLocks/>
          </p:cNvCxnSpPr>
          <p:nvPr/>
        </p:nvCxnSpPr>
        <p:spPr>
          <a:xfrm>
            <a:off x="3355450" y="2618108"/>
            <a:ext cx="45759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제목 1">
            <a:extLst>
              <a:ext uri="{FF2B5EF4-FFF2-40B4-BE49-F238E27FC236}">
                <a16:creationId xmlns:a16="http://schemas.microsoft.com/office/drawing/2014/main" xmlns="" id="{8011AF3D-C78B-416D-88EA-5A21B39BD417}"/>
              </a:ext>
            </a:extLst>
          </p:cNvPr>
          <p:cNvSpPr txBox="1">
            <a:spLocks/>
          </p:cNvSpPr>
          <p:nvPr/>
        </p:nvSpPr>
        <p:spPr>
          <a:xfrm>
            <a:off x="1999785" y="2683575"/>
            <a:ext cx="191444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 sz="900" dirty="0"/>
              <a:t>조회 장부</a:t>
            </a:r>
            <a:endParaRPr lang="en-US" altLang="ko-KR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309680E5-FAF9-4F64-BA5E-E3069C90E66B}"/>
              </a:ext>
            </a:extLst>
          </p:cNvPr>
          <p:cNvGrpSpPr/>
          <p:nvPr/>
        </p:nvGrpSpPr>
        <p:grpSpPr>
          <a:xfrm>
            <a:off x="1999785" y="3322911"/>
            <a:ext cx="2279372" cy="579746"/>
            <a:chOff x="1999785" y="3322911"/>
            <a:chExt cx="2279372" cy="579746"/>
          </a:xfrm>
        </p:grpSpPr>
        <p:sp>
          <p:nvSpPr>
            <p:cNvPr id="139" name="제목 1">
              <a:extLst>
                <a:ext uri="{FF2B5EF4-FFF2-40B4-BE49-F238E27FC236}">
                  <a16:creationId xmlns:a16="http://schemas.microsoft.com/office/drawing/2014/main" xmlns="" id="{5AB6D04E-A9FB-402B-9BD4-74C2590E84F9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322911"/>
              <a:ext cx="96964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sz="800" dirty="0"/>
                <a:t>2017.05.21</a:t>
              </a:r>
              <a:endParaRPr lang="ko-KR" altLang="en-US" sz="800" dirty="0"/>
            </a:p>
          </p:txBody>
        </p:sp>
        <p:sp>
          <p:nvSpPr>
            <p:cNvPr id="140" name="제목 1">
              <a:extLst>
                <a:ext uri="{FF2B5EF4-FFF2-40B4-BE49-F238E27FC236}">
                  <a16:creationId xmlns:a16="http://schemas.microsoft.com/office/drawing/2014/main" xmlns="" id="{35F2A698-8B30-4791-A1DC-6B0D551B497B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322911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800" dirty="0"/>
                <a:t>13:30</a:t>
              </a:r>
              <a:endParaRPr lang="ko-KR" altLang="en-US" sz="800" dirty="0"/>
            </a:p>
          </p:txBody>
        </p:sp>
        <p:sp>
          <p:nvSpPr>
            <p:cNvPr id="145" name="제목 1">
              <a:extLst>
                <a:ext uri="{FF2B5EF4-FFF2-40B4-BE49-F238E27FC236}">
                  <a16:creationId xmlns:a16="http://schemas.microsoft.com/office/drawing/2014/main" xmlns="" id="{80E3EA4B-A324-40EB-9944-0AD2B9978B22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555694"/>
              <a:ext cx="191444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ko-KR" altLang="en-US" sz="1100" dirty="0" err="1"/>
                <a:t>최강칼국수</a:t>
              </a:r>
              <a:endParaRPr lang="ko-KR" altLang="en-US" sz="1100" dirty="0"/>
            </a:p>
          </p:txBody>
        </p:sp>
        <p:sp>
          <p:nvSpPr>
            <p:cNvPr id="146" name="제목 1">
              <a:extLst>
                <a:ext uri="{FF2B5EF4-FFF2-40B4-BE49-F238E27FC236}">
                  <a16:creationId xmlns:a16="http://schemas.microsoft.com/office/drawing/2014/main" xmlns="" id="{1D242F26-78DA-4C83-869E-441B6F2E6C2E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555694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1100" dirty="0"/>
                <a:t>82,600</a:t>
              </a:r>
              <a:r>
                <a:rPr lang="ko-KR" altLang="en-US" sz="1100" dirty="0"/>
                <a:t>원</a:t>
              </a:r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05FA5BC8-97FB-45DD-9B2A-180EBCA72D0D}"/>
              </a:ext>
            </a:extLst>
          </p:cNvPr>
          <p:cNvSpPr/>
          <p:nvPr/>
        </p:nvSpPr>
        <p:spPr>
          <a:xfrm>
            <a:off x="4868720" y="5614565"/>
            <a:ext cx="2457992" cy="46158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xmlns="" id="{F9FA44C1-CB12-4D61-8889-1D80F2B4B755}"/>
              </a:ext>
            </a:extLst>
          </p:cNvPr>
          <p:cNvSpPr txBox="1">
            <a:spLocks/>
          </p:cNvSpPr>
          <p:nvPr/>
        </p:nvSpPr>
        <p:spPr>
          <a:xfrm>
            <a:off x="4868720" y="5671878"/>
            <a:ext cx="245799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적용하기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xmlns="" id="{B0893631-F2EC-4F85-963B-E4E0E4454550}"/>
              </a:ext>
            </a:extLst>
          </p:cNvPr>
          <p:cNvSpPr/>
          <p:nvPr/>
        </p:nvSpPr>
        <p:spPr>
          <a:xfrm>
            <a:off x="4868720" y="1706391"/>
            <a:ext cx="2457992" cy="43697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제목 1">
            <a:extLst>
              <a:ext uri="{FF2B5EF4-FFF2-40B4-BE49-F238E27FC236}">
                <a16:creationId xmlns:a16="http://schemas.microsoft.com/office/drawing/2014/main" xmlns="" id="{9ADAB965-5444-49F7-9B66-1AB01DDA0D74}"/>
              </a:ext>
            </a:extLst>
          </p:cNvPr>
          <p:cNvSpPr txBox="1">
            <a:spLocks/>
          </p:cNvSpPr>
          <p:nvPr/>
        </p:nvSpPr>
        <p:spPr>
          <a:xfrm>
            <a:off x="4958031" y="3797439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상세조회</a:t>
            </a:r>
          </a:p>
        </p:txBody>
      </p:sp>
      <p:sp>
        <p:nvSpPr>
          <p:cNvPr id="175" name="제목 1">
            <a:extLst>
              <a:ext uri="{FF2B5EF4-FFF2-40B4-BE49-F238E27FC236}">
                <a16:creationId xmlns:a16="http://schemas.microsoft.com/office/drawing/2014/main" xmlns="" id="{60390AE9-F127-42B9-B858-392506505D84}"/>
              </a:ext>
            </a:extLst>
          </p:cNvPr>
          <p:cNvSpPr txBox="1">
            <a:spLocks/>
          </p:cNvSpPr>
          <p:nvPr/>
        </p:nvSpPr>
        <p:spPr>
          <a:xfrm>
            <a:off x="1999785" y="2885179"/>
            <a:ext cx="191444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 sz="1200" dirty="0"/>
              <a:t>우리회사 총무팀</a:t>
            </a:r>
            <a:endParaRPr lang="en-US" altLang="ko-KR" sz="1200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7575E8C3-9BE5-42C0-86D2-63E802783F26}"/>
              </a:ext>
            </a:extLst>
          </p:cNvPr>
          <p:cNvCxnSpPr>
            <a:cxnSpLocks/>
          </p:cNvCxnSpPr>
          <p:nvPr/>
        </p:nvCxnSpPr>
        <p:spPr>
          <a:xfrm>
            <a:off x="2086119" y="3197074"/>
            <a:ext cx="2106702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8" name="그룹 177">
            <a:extLst>
              <a:ext uri="{FF2B5EF4-FFF2-40B4-BE49-F238E27FC236}">
                <a16:creationId xmlns:a16="http://schemas.microsoft.com/office/drawing/2014/main" xmlns="" id="{5E608EFB-CC31-49D7-B042-BFC0426B0982}"/>
              </a:ext>
            </a:extLst>
          </p:cNvPr>
          <p:cNvGrpSpPr/>
          <p:nvPr/>
        </p:nvGrpSpPr>
        <p:grpSpPr>
          <a:xfrm>
            <a:off x="1999785" y="3966067"/>
            <a:ext cx="2279372" cy="579746"/>
            <a:chOff x="1999785" y="3322911"/>
            <a:chExt cx="2279372" cy="579746"/>
          </a:xfrm>
        </p:grpSpPr>
        <p:sp>
          <p:nvSpPr>
            <p:cNvPr id="179" name="제목 1">
              <a:extLst>
                <a:ext uri="{FF2B5EF4-FFF2-40B4-BE49-F238E27FC236}">
                  <a16:creationId xmlns:a16="http://schemas.microsoft.com/office/drawing/2014/main" xmlns="" id="{FD4371BC-F2F9-475D-B212-F24C93C0DF02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322911"/>
              <a:ext cx="96964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sz="800" dirty="0"/>
                <a:t>2017.05.21</a:t>
              </a:r>
              <a:endParaRPr lang="ko-KR" altLang="en-US" sz="800" dirty="0"/>
            </a:p>
          </p:txBody>
        </p:sp>
        <p:sp>
          <p:nvSpPr>
            <p:cNvPr id="180" name="제목 1">
              <a:extLst>
                <a:ext uri="{FF2B5EF4-FFF2-40B4-BE49-F238E27FC236}">
                  <a16:creationId xmlns:a16="http://schemas.microsoft.com/office/drawing/2014/main" xmlns="" id="{B3A87B72-25BE-4F26-A38A-841BD44CEEA4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322911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800" dirty="0"/>
                <a:t>13:30</a:t>
              </a:r>
              <a:endParaRPr lang="ko-KR" altLang="en-US" sz="800" dirty="0"/>
            </a:p>
          </p:txBody>
        </p:sp>
        <p:sp>
          <p:nvSpPr>
            <p:cNvPr id="181" name="제목 1">
              <a:extLst>
                <a:ext uri="{FF2B5EF4-FFF2-40B4-BE49-F238E27FC236}">
                  <a16:creationId xmlns:a16="http://schemas.microsoft.com/office/drawing/2014/main" xmlns="" id="{AAB810C0-934B-4D54-A1B9-D328AF0843CF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555694"/>
              <a:ext cx="191444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ko-KR" altLang="en-US" sz="1100" dirty="0" err="1"/>
                <a:t>최강칼국수</a:t>
              </a:r>
              <a:endParaRPr lang="ko-KR" altLang="en-US" sz="1100" dirty="0"/>
            </a:p>
          </p:txBody>
        </p:sp>
        <p:sp>
          <p:nvSpPr>
            <p:cNvPr id="182" name="제목 1">
              <a:extLst>
                <a:ext uri="{FF2B5EF4-FFF2-40B4-BE49-F238E27FC236}">
                  <a16:creationId xmlns:a16="http://schemas.microsoft.com/office/drawing/2014/main" xmlns="" id="{6AC2B11C-1805-4075-A048-6D7300E71330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555694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1100" dirty="0"/>
                <a:t>82,600</a:t>
              </a:r>
              <a:r>
                <a:rPr lang="ko-KR" altLang="en-US" sz="1100" dirty="0"/>
                <a:t>원</a:t>
              </a: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xmlns="" id="{FED219C6-9EA9-48C9-A773-093117C16A14}"/>
              </a:ext>
            </a:extLst>
          </p:cNvPr>
          <p:cNvGrpSpPr/>
          <p:nvPr/>
        </p:nvGrpSpPr>
        <p:grpSpPr>
          <a:xfrm>
            <a:off x="1999785" y="4609223"/>
            <a:ext cx="2279372" cy="579746"/>
            <a:chOff x="1999785" y="3322911"/>
            <a:chExt cx="2279372" cy="579746"/>
          </a:xfrm>
        </p:grpSpPr>
        <p:sp>
          <p:nvSpPr>
            <p:cNvPr id="194" name="제목 1">
              <a:extLst>
                <a:ext uri="{FF2B5EF4-FFF2-40B4-BE49-F238E27FC236}">
                  <a16:creationId xmlns:a16="http://schemas.microsoft.com/office/drawing/2014/main" xmlns="" id="{7C01792A-E2D1-43B5-81FD-6B259F4426CB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322911"/>
              <a:ext cx="96964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sz="800" dirty="0"/>
                <a:t>2017.05.21</a:t>
              </a:r>
              <a:endParaRPr lang="ko-KR" altLang="en-US" sz="800" dirty="0"/>
            </a:p>
          </p:txBody>
        </p:sp>
        <p:sp>
          <p:nvSpPr>
            <p:cNvPr id="195" name="제목 1">
              <a:extLst>
                <a:ext uri="{FF2B5EF4-FFF2-40B4-BE49-F238E27FC236}">
                  <a16:creationId xmlns:a16="http://schemas.microsoft.com/office/drawing/2014/main" xmlns="" id="{5A09045A-E520-45BB-8636-F7F84D6BB988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322911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800" dirty="0"/>
                <a:t>13:30</a:t>
              </a:r>
              <a:endParaRPr lang="ko-KR" altLang="en-US" sz="800" dirty="0"/>
            </a:p>
          </p:txBody>
        </p:sp>
        <p:sp>
          <p:nvSpPr>
            <p:cNvPr id="196" name="제목 1">
              <a:extLst>
                <a:ext uri="{FF2B5EF4-FFF2-40B4-BE49-F238E27FC236}">
                  <a16:creationId xmlns:a16="http://schemas.microsoft.com/office/drawing/2014/main" xmlns="" id="{A8F877A3-F1D4-453E-B954-8533E30DF159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555694"/>
              <a:ext cx="191444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ko-KR" altLang="en-US" sz="1100" dirty="0" err="1"/>
                <a:t>최강칼국수</a:t>
              </a:r>
              <a:endParaRPr lang="ko-KR" altLang="en-US" sz="1100" dirty="0"/>
            </a:p>
          </p:txBody>
        </p:sp>
        <p:sp>
          <p:nvSpPr>
            <p:cNvPr id="197" name="제목 1">
              <a:extLst>
                <a:ext uri="{FF2B5EF4-FFF2-40B4-BE49-F238E27FC236}">
                  <a16:creationId xmlns:a16="http://schemas.microsoft.com/office/drawing/2014/main" xmlns="" id="{FF676142-B3B0-44F3-92C1-529B82E0A91A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555694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1100" dirty="0"/>
                <a:t>82,600</a:t>
              </a:r>
              <a:r>
                <a:rPr lang="ko-KR" altLang="en-US" sz="1100" dirty="0"/>
                <a:t>원</a:t>
              </a: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xmlns="" id="{6643B4D9-57B6-4845-9B58-2B353FF20920}"/>
              </a:ext>
            </a:extLst>
          </p:cNvPr>
          <p:cNvGrpSpPr/>
          <p:nvPr/>
        </p:nvGrpSpPr>
        <p:grpSpPr>
          <a:xfrm>
            <a:off x="1999785" y="5252379"/>
            <a:ext cx="2279372" cy="579746"/>
            <a:chOff x="1999785" y="3322911"/>
            <a:chExt cx="2279372" cy="579746"/>
          </a:xfrm>
        </p:grpSpPr>
        <p:sp>
          <p:nvSpPr>
            <p:cNvPr id="199" name="제목 1">
              <a:extLst>
                <a:ext uri="{FF2B5EF4-FFF2-40B4-BE49-F238E27FC236}">
                  <a16:creationId xmlns:a16="http://schemas.microsoft.com/office/drawing/2014/main" xmlns="" id="{56F2492D-7F67-4F04-B79B-7D31E6365307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322911"/>
              <a:ext cx="96964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sz="800" dirty="0"/>
                <a:t>2017.05.21</a:t>
              </a:r>
              <a:endParaRPr lang="ko-KR" altLang="en-US" sz="800" dirty="0"/>
            </a:p>
          </p:txBody>
        </p:sp>
        <p:sp>
          <p:nvSpPr>
            <p:cNvPr id="200" name="제목 1">
              <a:extLst>
                <a:ext uri="{FF2B5EF4-FFF2-40B4-BE49-F238E27FC236}">
                  <a16:creationId xmlns:a16="http://schemas.microsoft.com/office/drawing/2014/main" xmlns="" id="{86592649-4E0B-4050-BC9C-ED31C1626F57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322911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800" dirty="0"/>
                <a:t>13:30</a:t>
              </a:r>
              <a:endParaRPr lang="ko-KR" altLang="en-US" sz="800" dirty="0"/>
            </a:p>
          </p:txBody>
        </p:sp>
        <p:sp>
          <p:nvSpPr>
            <p:cNvPr id="201" name="제목 1">
              <a:extLst>
                <a:ext uri="{FF2B5EF4-FFF2-40B4-BE49-F238E27FC236}">
                  <a16:creationId xmlns:a16="http://schemas.microsoft.com/office/drawing/2014/main" xmlns="" id="{A8DA99C2-6934-40AB-8D12-9345858F7AEC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555694"/>
              <a:ext cx="191444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ko-KR" altLang="en-US" sz="1100" dirty="0" err="1"/>
                <a:t>최강칼국수</a:t>
              </a:r>
              <a:endParaRPr lang="ko-KR" altLang="en-US" sz="1100" dirty="0"/>
            </a:p>
          </p:txBody>
        </p:sp>
        <p:sp>
          <p:nvSpPr>
            <p:cNvPr id="207" name="제목 1">
              <a:extLst>
                <a:ext uri="{FF2B5EF4-FFF2-40B4-BE49-F238E27FC236}">
                  <a16:creationId xmlns:a16="http://schemas.microsoft.com/office/drawing/2014/main" xmlns="" id="{F74F62FC-029B-4B06-8884-C758F2ACE672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555694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1100" dirty="0"/>
                <a:t>82,600</a:t>
              </a:r>
              <a:r>
                <a:rPr lang="ko-KR" altLang="en-US" sz="1100" dirty="0"/>
                <a:t>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32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86384" y="5566783"/>
            <a:ext cx="2457992" cy="245270"/>
            <a:chOff x="1086384" y="5566783"/>
            <a:chExt cx="2457992" cy="245270"/>
          </a:xfrm>
        </p:grpSpPr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xmlns="" id="{01157F50-C4D9-49BA-BB44-D99B61EE788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384" y="5567864"/>
              <a:ext cx="245799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1" name="오각형 7">
              <a:extLst>
                <a:ext uri="{FF2B5EF4-FFF2-40B4-BE49-F238E27FC236}">
                  <a16:creationId xmlns:a16="http://schemas.microsoft.com/office/drawing/2014/main" xmlns="" id="{E1876C8C-76C3-4AEC-9A72-ACB4EFB0CBC5}"/>
                </a:ext>
              </a:extLst>
            </p:cNvPr>
            <p:cNvSpPr/>
            <p:nvPr/>
          </p:nvSpPr>
          <p:spPr>
            <a:xfrm>
              <a:off x="1313193" y="5650594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오각형 33">
              <a:extLst>
                <a:ext uri="{FF2B5EF4-FFF2-40B4-BE49-F238E27FC236}">
                  <a16:creationId xmlns:a16="http://schemas.microsoft.com/office/drawing/2014/main" xmlns="" id="{A3DA6293-E21B-4F5F-8B08-61A8F2E4FF7E}"/>
                </a:ext>
              </a:extLst>
            </p:cNvPr>
            <p:cNvSpPr/>
            <p:nvPr/>
          </p:nvSpPr>
          <p:spPr>
            <a:xfrm>
              <a:off x="1771904" y="5650594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오각형 34">
              <a:extLst>
                <a:ext uri="{FF2B5EF4-FFF2-40B4-BE49-F238E27FC236}">
                  <a16:creationId xmlns:a16="http://schemas.microsoft.com/office/drawing/2014/main" xmlns="" id="{FD2342BF-8672-4468-A804-998506523C75}"/>
                </a:ext>
              </a:extLst>
            </p:cNvPr>
            <p:cNvSpPr/>
            <p:nvPr/>
          </p:nvSpPr>
          <p:spPr>
            <a:xfrm>
              <a:off x="2230615" y="5650594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오각형 35">
              <a:extLst>
                <a:ext uri="{FF2B5EF4-FFF2-40B4-BE49-F238E27FC236}">
                  <a16:creationId xmlns:a16="http://schemas.microsoft.com/office/drawing/2014/main" xmlns="" id="{24F19B91-98D6-473C-971F-E5FD562354ED}"/>
                </a:ext>
              </a:extLst>
            </p:cNvPr>
            <p:cNvSpPr/>
            <p:nvPr/>
          </p:nvSpPr>
          <p:spPr>
            <a:xfrm>
              <a:off x="2689326" y="5650594"/>
              <a:ext cx="169532" cy="161459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오각형 36">
              <a:extLst>
                <a:ext uri="{FF2B5EF4-FFF2-40B4-BE49-F238E27FC236}">
                  <a16:creationId xmlns:a16="http://schemas.microsoft.com/office/drawing/2014/main" xmlns="" id="{0C46A904-7403-49DC-91CB-B7A4B04FAEDC}"/>
                </a:ext>
              </a:extLst>
            </p:cNvPr>
            <p:cNvSpPr/>
            <p:nvPr/>
          </p:nvSpPr>
          <p:spPr>
            <a:xfrm>
              <a:off x="3148036" y="5650594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xmlns="" id="{3EA87402-ABB9-4BB4-A18A-F0D5CE23D102}"/>
                </a:ext>
              </a:extLst>
            </p:cNvPr>
            <p:cNvCxnSpPr>
              <a:cxnSpLocks/>
            </p:cNvCxnSpPr>
            <p:nvPr/>
          </p:nvCxnSpPr>
          <p:spPr>
            <a:xfrm>
              <a:off x="2599555" y="5566783"/>
              <a:ext cx="33788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0" y="0"/>
            <a:ext cx="1766038" cy="609600"/>
          </a:xfrm>
          <a:prstGeom prst="rect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1086384" y="1285191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BCA2EEBB-AC23-4219-8CE7-86E31FD94946}"/>
              </a:ext>
            </a:extLst>
          </p:cNvPr>
          <p:cNvCxnSpPr>
            <a:cxnSpLocks/>
          </p:cNvCxnSpPr>
          <p:nvPr/>
        </p:nvCxnSpPr>
        <p:spPr>
          <a:xfrm>
            <a:off x="6441285" y="1923909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94B67DFE-FD16-4149-A9A4-4B3584F57F40}"/>
              </a:ext>
            </a:extLst>
          </p:cNvPr>
          <p:cNvSpPr/>
          <p:nvPr/>
        </p:nvSpPr>
        <p:spPr>
          <a:xfrm>
            <a:off x="6441285" y="1012192"/>
            <a:ext cx="2457992" cy="43697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05" name="제목 1">
            <a:extLst>
              <a:ext uri="{FF2B5EF4-FFF2-40B4-BE49-F238E27FC236}">
                <a16:creationId xmlns:a16="http://schemas.microsoft.com/office/drawing/2014/main" xmlns="" id="{A6CF4E1F-3F73-463D-95A4-64FF51F8BFE5}"/>
              </a:ext>
            </a:extLst>
          </p:cNvPr>
          <p:cNvSpPr txBox="1">
            <a:spLocks/>
          </p:cNvSpPr>
          <p:nvPr/>
        </p:nvSpPr>
        <p:spPr>
          <a:xfrm>
            <a:off x="6530596" y="1082816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주문내역</a:t>
            </a:r>
          </a:p>
        </p:txBody>
      </p:sp>
      <p:sp>
        <p:nvSpPr>
          <p:cNvPr id="106" name="오각형 132">
            <a:extLst>
              <a:ext uri="{FF2B5EF4-FFF2-40B4-BE49-F238E27FC236}">
                <a16:creationId xmlns:a16="http://schemas.microsoft.com/office/drawing/2014/main" xmlns="" id="{A7C15D17-CC1F-40A2-91C4-F6BE65E6AC9F}"/>
              </a:ext>
            </a:extLst>
          </p:cNvPr>
          <p:cNvSpPr/>
          <p:nvPr/>
        </p:nvSpPr>
        <p:spPr>
          <a:xfrm>
            <a:off x="6665932" y="1569061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오각형 133">
            <a:extLst>
              <a:ext uri="{FF2B5EF4-FFF2-40B4-BE49-F238E27FC236}">
                <a16:creationId xmlns:a16="http://schemas.microsoft.com/office/drawing/2014/main" xmlns="" id="{69E44825-5637-4430-8764-9D30D6B1413C}"/>
              </a:ext>
            </a:extLst>
          </p:cNvPr>
          <p:cNvSpPr/>
          <p:nvPr/>
        </p:nvSpPr>
        <p:spPr>
          <a:xfrm>
            <a:off x="7110708" y="1569061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오각형 134">
            <a:extLst>
              <a:ext uri="{FF2B5EF4-FFF2-40B4-BE49-F238E27FC236}">
                <a16:creationId xmlns:a16="http://schemas.microsoft.com/office/drawing/2014/main" xmlns="" id="{62AB56E0-EE9B-4425-8AA0-D7BB314B1ED8}"/>
              </a:ext>
            </a:extLst>
          </p:cNvPr>
          <p:cNvSpPr/>
          <p:nvPr/>
        </p:nvSpPr>
        <p:spPr>
          <a:xfrm>
            <a:off x="7555484" y="1569061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오각형 135">
            <a:extLst>
              <a:ext uri="{FF2B5EF4-FFF2-40B4-BE49-F238E27FC236}">
                <a16:creationId xmlns:a16="http://schemas.microsoft.com/office/drawing/2014/main" xmlns="" id="{57C298C2-BA05-4AE8-ADAA-4FECF2E22C43}"/>
              </a:ext>
            </a:extLst>
          </p:cNvPr>
          <p:cNvSpPr/>
          <p:nvPr/>
        </p:nvSpPr>
        <p:spPr>
          <a:xfrm>
            <a:off x="8000261" y="1569061"/>
            <a:ext cx="229594" cy="218661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오각형 136">
            <a:extLst>
              <a:ext uri="{FF2B5EF4-FFF2-40B4-BE49-F238E27FC236}">
                <a16:creationId xmlns:a16="http://schemas.microsoft.com/office/drawing/2014/main" xmlns="" id="{93A52348-D5B5-4BD8-B473-6946878DF64C}"/>
              </a:ext>
            </a:extLst>
          </p:cNvPr>
          <p:cNvSpPr/>
          <p:nvPr/>
        </p:nvSpPr>
        <p:spPr>
          <a:xfrm>
            <a:off x="8445037" y="1569061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83181854-20D9-45D3-83DD-9DB379942E64}"/>
              </a:ext>
            </a:extLst>
          </p:cNvPr>
          <p:cNvCxnSpPr>
            <a:cxnSpLocks/>
          </p:cNvCxnSpPr>
          <p:nvPr/>
        </p:nvCxnSpPr>
        <p:spPr>
          <a:xfrm>
            <a:off x="7886261" y="1923909"/>
            <a:ext cx="45759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제목 1">
            <a:extLst>
              <a:ext uri="{FF2B5EF4-FFF2-40B4-BE49-F238E27FC236}">
                <a16:creationId xmlns:a16="http://schemas.microsoft.com/office/drawing/2014/main" xmlns="" id="{8011AF3D-C78B-416D-88EA-5A21B39BD417}"/>
              </a:ext>
            </a:extLst>
          </p:cNvPr>
          <p:cNvSpPr txBox="1">
            <a:spLocks/>
          </p:cNvSpPr>
          <p:nvPr/>
        </p:nvSpPr>
        <p:spPr>
          <a:xfrm>
            <a:off x="6530596" y="1989376"/>
            <a:ext cx="191444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 sz="900" dirty="0"/>
              <a:t>조회 장부</a:t>
            </a:r>
            <a:endParaRPr lang="en-US" altLang="ko-KR" sz="900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xmlns="" id="{309680E5-FAF9-4F64-BA5E-E3069C90E66B}"/>
              </a:ext>
            </a:extLst>
          </p:cNvPr>
          <p:cNvGrpSpPr/>
          <p:nvPr/>
        </p:nvGrpSpPr>
        <p:grpSpPr>
          <a:xfrm>
            <a:off x="6530596" y="2628712"/>
            <a:ext cx="2279372" cy="579746"/>
            <a:chOff x="1999785" y="3322911"/>
            <a:chExt cx="2279372" cy="579746"/>
          </a:xfrm>
        </p:grpSpPr>
        <p:sp>
          <p:nvSpPr>
            <p:cNvPr id="119" name="제목 1">
              <a:extLst>
                <a:ext uri="{FF2B5EF4-FFF2-40B4-BE49-F238E27FC236}">
                  <a16:creationId xmlns:a16="http://schemas.microsoft.com/office/drawing/2014/main" xmlns="" id="{5AB6D04E-A9FB-402B-9BD4-74C2590E84F9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322911"/>
              <a:ext cx="96964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sz="800" dirty="0"/>
                <a:t>2017.05.21</a:t>
              </a:r>
              <a:endParaRPr lang="ko-KR" altLang="en-US" sz="800" dirty="0"/>
            </a:p>
          </p:txBody>
        </p:sp>
        <p:sp>
          <p:nvSpPr>
            <p:cNvPr id="120" name="제목 1">
              <a:extLst>
                <a:ext uri="{FF2B5EF4-FFF2-40B4-BE49-F238E27FC236}">
                  <a16:creationId xmlns:a16="http://schemas.microsoft.com/office/drawing/2014/main" xmlns="" id="{35F2A698-8B30-4791-A1DC-6B0D551B497B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322911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800" dirty="0"/>
                <a:t>13:30</a:t>
              </a:r>
              <a:endParaRPr lang="ko-KR" altLang="en-US" sz="800" dirty="0"/>
            </a:p>
          </p:txBody>
        </p:sp>
        <p:sp>
          <p:nvSpPr>
            <p:cNvPr id="122" name="제목 1">
              <a:extLst>
                <a:ext uri="{FF2B5EF4-FFF2-40B4-BE49-F238E27FC236}">
                  <a16:creationId xmlns:a16="http://schemas.microsoft.com/office/drawing/2014/main" xmlns="" id="{80E3EA4B-A324-40EB-9944-0AD2B9978B22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555694"/>
              <a:ext cx="191444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ko-KR" altLang="en-US" sz="1100" dirty="0" err="1"/>
                <a:t>최강칼국수</a:t>
              </a:r>
              <a:endParaRPr lang="ko-KR" altLang="en-US" sz="1100" dirty="0"/>
            </a:p>
          </p:txBody>
        </p:sp>
        <p:sp>
          <p:nvSpPr>
            <p:cNvPr id="124" name="제목 1">
              <a:extLst>
                <a:ext uri="{FF2B5EF4-FFF2-40B4-BE49-F238E27FC236}">
                  <a16:creationId xmlns:a16="http://schemas.microsoft.com/office/drawing/2014/main" xmlns="" id="{1D242F26-78DA-4C83-869E-441B6F2E6C2E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555694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1100" dirty="0"/>
                <a:t>82,600</a:t>
              </a:r>
              <a:r>
                <a:rPr lang="ko-KR" altLang="en-US" sz="1100" dirty="0"/>
                <a:t>원</a:t>
              </a:r>
            </a:p>
          </p:txBody>
        </p:sp>
      </p:grpSp>
      <p:sp>
        <p:nvSpPr>
          <p:cNvPr id="125" name="제목 1">
            <a:extLst>
              <a:ext uri="{FF2B5EF4-FFF2-40B4-BE49-F238E27FC236}">
                <a16:creationId xmlns:a16="http://schemas.microsoft.com/office/drawing/2014/main" xmlns="" id="{60390AE9-F127-42B9-B858-392506505D84}"/>
              </a:ext>
            </a:extLst>
          </p:cNvPr>
          <p:cNvSpPr txBox="1">
            <a:spLocks/>
          </p:cNvSpPr>
          <p:nvPr/>
        </p:nvSpPr>
        <p:spPr>
          <a:xfrm>
            <a:off x="6530596" y="2190980"/>
            <a:ext cx="191444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 sz="1200" dirty="0"/>
              <a:t>우리회사 총무팀</a:t>
            </a:r>
            <a:endParaRPr lang="en-US" altLang="ko-KR" sz="1200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7575E8C3-9BE5-42C0-86D2-63E802783F26}"/>
              </a:ext>
            </a:extLst>
          </p:cNvPr>
          <p:cNvCxnSpPr>
            <a:cxnSpLocks/>
          </p:cNvCxnSpPr>
          <p:nvPr/>
        </p:nvCxnSpPr>
        <p:spPr>
          <a:xfrm>
            <a:off x="6616930" y="2502875"/>
            <a:ext cx="2106702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xmlns="" id="{5E608EFB-CC31-49D7-B042-BFC0426B0982}"/>
              </a:ext>
            </a:extLst>
          </p:cNvPr>
          <p:cNvGrpSpPr/>
          <p:nvPr/>
        </p:nvGrpSpPr>
        <p:grpSpPr>
          <a:xfrm>
            <a:off x="6530596" y="3271868"/>
            <a:ext cx="2279372" cy="579746"/>
            <a:chOff x="1999785" y="3322911"/>
            <a:chExt cx="2279372" cy="579746"/>
          </a:xfrm>
        </p:grpSpPr>
        <p:sp>
          <p:nvSpPr>
            <p:cNvPr id="129" name="제목 1">
              <a:extLst>
                <a:ext uri="{FF2B5EF4-FFF2-40B4-BE49-F238E27FC236}">
                  <a16:creationId xmlns:a16="http://schemas.microsoft.com/office/drawing/2014/main" xmlns="" id="{FD4371BC-F2F9-475D-B212-F24C93C0DF02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322911"/>
              <a:ext cx="96964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sz="800" dirty="0"/>
                <a:t>2017.05.21</a:t>
              </a:r>
              <a:endParaRPr lang="ko-KR" altLang="en-US" sz="800" dirty="0"/>
            </a:p>
          </p:txBody>
        </p:sp>
        <p:sp>
          <p:nvSpPr>
            <p:cNvPr id="142" name="제목 1">
              <a:extLst>
                <a:ext uri="{FF2B5EF4-FFF2-40B4-BE49-F238E27FC236}">
                  <a16:creationId xmlns:a16="http://schemas.microsoft.com/office/drawing/2014/main" xmlns="" id="{B3A87B72-25BE-4F26-A38A-841BD44CEEA4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322911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800" dirty="0"/>
                <a:t>13:30</a:t>
              </a:r>
              <a:endParaRPr lang="ko-KR" altLang="en-US" sz="800" dirty="0"/>
            </a:p>
          </p:txBody>
        </p:sp>
        <p:sp>
          <p:nvSpPr>
            <p:cNvPr id="143" name="제목 1">
              <a:extLst>
                <a:ext uri="{FF2B5EF4-FFF2-40B4-BE49-F238E27FC236}">
                  <a16:creationId xmlns:a16="http://schemas.microsoft.com/office/drawing/2014/main" xmlns="" id="{AAB810C0-934B-4D54-A1B9-D328AF0843CF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555694"/>
              <a:ext cx="191444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ko-KR" altLang="en-US" sz="1100" dirty="0" err="1"/>
                <a:t>최강칼국수</a:t>
              </a:r>
              <a:endParaRPr lang="ko-KR" altLang="en-US" sz="1100" dirty="0"/>
            </a:p>
          </p:txBody>
        </p:sp>
        <p:sp>
          <p:nvSpPr>
            <p:cNvPr id="144" name="제목 1">
              <a:extLst>
                <a:ext uri="{FF2B5EF4-FFF2-40B4-BE49-F238E27FC236}">
                  <a16:creationId xmlns:a16="http://schemas.microsoft.com/office/drawing/2014/main" xmlns="" id="{6AC2B11C-1805-4075-A048-6D7300E71330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555694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1100" dirty="0"/>
                <a:t>82,600</a:t>
              </a:r>
              <a:r>
                <a:rPr lang="ko-KR" altLang="en-US" sz="1100" dirty="0"/>
                <a:t>원</a:t>
              </a: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FED219C6-9EA9-48C9-A773-093117C16A14}"/>
              </a:ext>
            </a:extLst>
          </p:cNvPr>
          <p:cNvGrpSpPr/>
          <p:nvPr/>
        </p:nvGrpSpPr>
        <p:grpSpPr>
          <a:xfrm>
            <a:off x="6530596" y="3915024"/>
            <a:ext cx="2279372" cy="579746"/>
            <a:chOff x="1999785" y="3322911"/>
            <a:chExt cx="2279372" cy="579746"/>
          </a:xfrm>
        </p:grpSpPr>
        <p:sp>
          <p:nvSpPr>
            <p:cNvPr id="149" name="제목 1">
              <a:extLst>
                <a:ext uri="{FF2B5EF4-FFF2-40B4-BE49-F238E27FC236}">
                  <a16:creationId xmlns:a16="http://schemas.microsoft.com/office/drawing/2014/main" xmlns="" id="{7C01792A-E2D1-43B5-81FD-6B259F4426CB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322911"/>
              <a:ext cx="96964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sz="800" dirty="0"/>
                <a:t>2017.05.21</a:t>
              </a:r>
              <a:endParaRPr lang="ko-KR" altLang="en-US" sz="800" dirty="0"/>
            </a:p>
          </p:txBody>
        </p:sp>
        <p:sp>
          <p:nvSpPr>
            <p:cNvPr id="150" name="제목 1">
              <a:extLst>
                <a:ext uri="{FF2B5EF4-FFF2-40B4-BE49-F238E27FC236}">
                  <a16:creationId xmlns:a16="http://schemas.microsoft.com/office/drawing/2014/main" xmlns="" id="{5A09045A-E520-45BB-8636-F7F84D6BB988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322911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800" dirty="0"/>
                <a:t>13:30</a:t>
              </a:r>
              <a:endParaRPr lang="ko-KR" altLang="en-US" sz="800" dirty="0"/>
            </a:p>
          </p:txBody>
        </p:sp>
        <p:sp>
          <p:nvSpPr>
            <p:cNvPr id="151" name="제목 1">
              <a:extLst>
                <a:ext uri="{FF2B5EF4-FFF2-40B4-BE49-F238E27FC236}">
                  <a16:creationId xmlns:a16="http://schemas.microsoft.com/office/drawing/2014/main" xmlns="" id="{A8F877A3-F1D4-453E-B954-8533E30DF159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555694"/>
              <a:ext cx="191444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ko-KR" altLang="en-US" sz="1100" dirty="0" err="1"/>
                <a:t>최강칼국수</a:t>
              </a:r>
              <a:endParaRPr lang="ko-KR" altLang="en-US" sz="1100" dirty="0"/>
            </a:p>
          </p:txBody>
        </p:sp>
        <p:sp>
          <p:nvSpPr>
            <p:cNvPr id="152" name="제목 1">
              <a:extLst>
                <a:ext uri="{FF2B5EF4-FFF2-40B4-BE49-F238E27FC236}">
                  <a16:creationId xmlns:a16="http://schemas.microsoft.com/office/drawing/2014/main" xmlns="" id="{FF676142-B3B0-44F3-92C1-529B82E0A91A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555694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1100" dirty="0"/>
                <a:t>82,600</a:t>
              </a:r>
              <a:r>
                <a:rPr lang="ko-KR" altLang="en-US" sz="1100" dirty="0"/>
                <a:t>원</a:t>
              </a: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xmlns="" id="{6643B4D9-57B6-4845-9B58-2B353FF20920}"/>
              </a:ext>
            </a:extLst>
          </p:cNvPr>
          <p:cNvGrpSpPr/>
          <p:nvPr/>
        </p:nvGrpSpPr>
        <p:grpSpPr>
          <a:xfrm>
            <a:off x="6530596" y="4558180"/>
            <a:ext cx="2279372" cy="579746"/>
            <a:chOff x="1999785" y="3322911"/>
            <a:chExt cx="2279372" cy="579746"/>
          </a:xfrm>
        </p:grpSpPr>
        <p:sp>
          <p:nvSpPr>
            <p:cNvPr id="154" name="제목 1">
              <a:extLst>
                <a:ext uri="{FF2B5EF4-FFF2-40B4-BE49-F238E27FC236}">
                  <a16:creationId xmlns:a16="http://schemas.microsoft.com/office/drawing/2014/main" xmlns="" id="{56F2492D-7F67-4F04-B79B-7D31E6365307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322911"/>
              <a:ext cx="96964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en-US" altLang="ko-KR" sz="800" dirty="0"/>
                <a:t>2017.05.21</a:t>
              </a:r>
              <a:endParaRPr lang="ko-KR" altLang="en-US" sz="800" dirty="0"/>
            </a:p>
          </p:txBody>
        </p:sp>
        <p:sp>
          <p:nvSpPr>
            <p:cNvPr id="157" name="제목 1">
              <a:extLst>
                <a:ext uri="{FF2B5EF4-FFF2-40B4-BE49-F238E27FC236}">
                  <a16:creationId xmlns:a16="http://schemas.microsoft.com/office/drawing/2014/main" xmlns="" id="{86592649-4E0B-4050-BC9C-ED31C1626F57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322911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800" dirty="0"/>
                <a:t>13:30</a:t>
              </a:r>
              <a:endParaRPr lang="ko-KR" altLang="en-US" sz="800" dirty="0"/>
            </a:p>
          </p:txBody>
        </p:sp>
        <p:sp>
          <p:nvSpPr>
            <p:cNvPr id="158" name="제목 1">
              <a:extLst>
                <a:ext uri="{FF2B5EF4-FFF2-40B4-BE49-F238E27FC236}">
                  <a16:creationId xmlns:a16="http://schemas.microsoft.com/office/drawing/2014/main" xmlns="" id="{A8DA99C2-6934-40AB-8D12-9345858F7AEC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3555694"/>
              <a:ext cx="191444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r>
                <a:rPr lang="ko-KR" altLang="en-US" sz="1100" dirty="0" err="1"/>
                <a:t>최강칼국수</a:t>
              </a:r>
              <a:endParaRPr lang="ko-KR" altLang="en-US" sz="1100" dirty="0"/>
            </a:p>
          </p:txBody>
        </p:sp>
        <p:sp>
          <p:nvSpPr>
            <p:cNvPr id="159" name="제목 1">
              <a:extLst>
                <a:ext uri="{FF2B5EF4-FFF2-40B4-BE49-F238E27FC236}">
                  <a16:creationId xmlns:a16="http://schemas.microsoft.com/office/drawing/2014/main" xmlns="" id="{F74F62FC-029B-4B06-8884-C758F2ACE672}"/>
                </a:ext>
              </a:extLst>
            </p:cNvPr>
            <p:cNvSpPr txBox="1">
              <a:spLocks/>
            </p:cNvSpPr>
            <p:nvPr/>
          </p:nvSpPr>
          <p:spPr>
            <a:xfrm>
              <a:off x="3254267" y="3555694"/>
              <a:ext cx="102489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0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defRPr>
              </a:lvl1pPr>
            </a:lstStyle>
            <a:p>
              <a:pPr algn="r"/>
              <a:r>
                <a:rPr lang="en-US" altLang="ko-KR" sz="1100" dirty="0"/>
                <a:t>82,600</a:t>
              </a:r>
              <a:r>
                <a:rPr lang="ko-KR" altLang="en-US" sz="1100" dirty="0"/>
                <a:t>원</a:t>
              </a:r>
            </a:p>
          </p:txBody>
        </p:sp>
      </p:grpSp>
      <p:sp>
        <p:nvSpPr>
          <p:cNvPr id="167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1208494" y="1323190"/>
            <a:ext cx="210907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</a:t>
            </a:r>
          </a:p>
        </p:txBody>
      </p: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xmlns="" id="{2B4FA6F5-C7F2-4A48-9864-4D4A17D1AA14}"/>
              </a:ext>
            </a:extLst>
          </p:cNvPr>
          <p:cNvSpPr/>
          <p:nvPr/>
        </p:nvSpPr>
        <p:spPr>
          <a:xfrm>
            <a:off x="1186499" y="1678391"/>
            <a:ext cx="2257762" cy="346963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1297440" y="1678391"/>
            <a:ext cx="1391885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우리회사  </a:t>
            </a: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0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2858857" y="1678391"/>
            <a:ext cx="51820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4" name="그룹 183"/>
          <p:cNvGrpSpPr/>
          <p:nvPr/>
        </p:nvGrpSpPr>
        <p:grpSpPr>
          <a:xfrm>
            <a:off x="1278544" y="2522482"/>
            <a:ext cx="1220490" cy="852812"/>
            <a:chOff x="4499671" y="3034837"/>
            <a:chExt cx="1149501" cy="852812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 rot="5400000">
              <a:off x="4648015" y="2888764"/>
              <a:ext cx="852811" cy="11449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48016" y="2886493"/>
              <a:ext cx="852811" cy="114950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648016" y="2894799"/>
              <a:ext cx="852811" cy="1132889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8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1181632" y="3326383"/>
            <a:ext cx="123491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장충동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왕족발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보쌈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33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0" y="0"/>
            <a:ext cx="1766038" cy="609600"/>
          </a:xfrm>
          <a:prstGeom prst="rect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정</a:t>
            </a:r>
          </a:p>
        </p:txBody>
      </p:sp>
      <p:sp>
        <p:nvSpPr>
          <p:cNvPr id="105" name="제목 1">
            <a:extLst>
              <a:ext uri="{FF2B5EF4-FFF2-40B4-BE49-F238E27FC236}">
                <a16:creationId xmlns:a16="http://schemas.microsoft.com/office/drawing/2014/main" xmlns="" id="{A6CF4E1F-3F73-463D-95A4-64FF51F8BFE5}"/>
              </a:ext>
            </a:extLst>
          </p:cNvPr>
          <p:cNvSpPr txBox="1">
            <a:spLocks/>
          </p:cNvSpPr>
          <p:nvPr/>
        </p:nvSpPr>
        <p:spPr>
          <a:xfrm>
            <a:off x="464344" y="1074578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조회방법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xmlns="" id="{A6CF4E1F-3F73-463D-95A4-64FF51F8BFE5}"/>
              </a:ext>
            </a:extLst>
          </p:cNvPr>
          <p:cNvSpPr txBox="1">
            <a:spLocks/>
          </p:cNvSpPr>
          <p:nvPr/>
        </p:nvSpPr>
        <p:spPr>
          <a:xfrm>
            <a:off x="464344" y="1429779"/>
            <a:ext cx="2279372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조회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가맹점별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조회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사용자별</a:t>
            </a: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조회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결제내역 내역</a:t>
            </a:r>
            <a:endParaRPr lang="en-US" altLang="ko-KR" sz="16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15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1157F50-C4D9-49BA-BB44-D99B61EE788D}"/>
              </a:ext>
            </a:extLst>
          </p:cNvPr>
          <p:cNvCxnSpPr>
            <a:cxnSpLocks/>
          </p:cNvCxnSpPr>
          <p:nvPr/>
        </p:nvCxnSpPr>
        <p:spPr>
          <a:xfrm>
            <a:off x="4867004" y="2618108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3540DC6-ED92-487F-923F-C65558045213}"/>
              </a:ext>
            </a:extLst>
          </p:cNvPr>
          <p:cNvSpPr/>
          <p:nvPr/>
        </p:nvSpPr>
        <p:spPr>
          <a:xfrm>
            <a:off x="1910476" y="1706391"/>
            <a:ext cx="2457992" cy="43697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4867004" y="1706391"/>
            <a:ext cx="2457992" cy="43697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F019F96E-4AA3-4507-936E-8208AAC08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475" y="2621203"/>
            <a:ext cx="2457992" cy="3469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달아요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79B06DE-91F5-4980-A984-C4AD2679BB33}"/>
              </a:ext>
            </a:extLst>
          </p:cNvPr>
          <p:cNvSpPr/>
          <p:nvPr/>
        </p:nvSpPr>
        <p:spPr>
          <a:xfrm>
            <a:off x="2109616" y="3782904"/>
            <a:ext cx="2059712" cy="39162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82194E6-8CC2-465E-9AEA-1F5F26A4B7F5}"/>
              </a:ext>
            </a:extLst>
          </p:cNvPr>
          <p:cNvSpPr/>
          <p:nvPr/>
        </p:nvSpPr>
        <p:spPr>
          <a:xfrm>
            <a:off x="2109616" y="4277855"/>
            <a:ext cx="2059712" cy="39162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035D55-862E-4111-BF93-F63D4F929B9E}"/>
              </a:ext>
            </a:extLst>
          </p:cNvPr>
          <p:cNvSpPr/>
          <p:nvPr/>
        </p:nvSpPr>
        <p:spPr>
          <a:xfrm>
            <a:off x="2109616" y="5041786"/>
            <a:ext cx="2059712" cy="3916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xmlns="" id="{BE4A09A5-DDC5-479F-9178-81B916BCF1DC}"/>
              </a:ext>
            </a:extLst>
          </p:cNvPr>
          <p:cNvSpPr txBox="1">
            <a:spLocks/>
          </p:cNvSpPr>
          <p:nvPr/>
        </p:nvSpPr>
        <p:spPr>
          <a:xfrm>
            <a:off x="4956315" y="1777015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</a:t>
            </a:r>
          </a:p>
        </p:txBody>
      </p:sp>
      <p:sp>
        <p:nvSpPr>
          <p:cNvPr id="8" name="오각형 7">
            <a:extLst>
              <a:ext uri="{FF2B5EF4-FFF2-40B4-BE49-F238E27FC236}">
                <a16:creationId xmlns:a16="http://schemas.microsoft.com/office/drawing/2014/main" xmlns="" id="{E1876C8C-76C3-4AEC-9A72-ACB4EFB0CBC5}"/>
              </a:ext>
            </a:extLst>
          </p:cNvPr>
          <p:cNvSpPr/>
          <p:nvPr/>
        </p:nvSpPr>
        <p:spPr>
          <a:xfrm>
            <a:off x="5091651" y="2263260"/>
            <a:ext cx="229594" cy="218661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각형 33">
            <a:extLst>
              <a:ext uri="{FF2B5EF4-FFF2-40B4-BE49-F238E27FC236}">
                <a16:creationId xmlns:a16="http://schemas.microsoft.com/office/drawing/2014/main" xmlns="" id="{A3DA6293-E21B-4F5F-8B08-61A8F2E4FF7E}"/>
              </a:ext>
            </a:extLst>
          </p:cNvPr>
          <p:cNvSpPr/>
          <p:nvPr/>
        </p:nvSpPr>
        <p:spPr>
          <a:xfrm>
            <a:off x="5536427" y="2263260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각형 34">
            <a:extLst>
              <a:ext uri="{FF2B5EF4-FFF2-40B4-BE49-F238E27FC236}">
                <a16:creationId xmlns:a16="http://schemas.microsoft.com/office/drawing/2014/main" xmlns="" id="{FD2342BF-8672-4468-A804-998506523C75}"/>
              </a:ext>
            </a:extLst>
          </p:cNvPr>
          <p:cNvSpPr/>
          <p:nvPr/>
        </p:nvSpPr>
        <p:spPr>
          <a:xfrm>
            <a:off x="5981203" y="2263260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각형 35">
            <a:extLst>
              <a:ext uri="{FF2B5EF4-FFF2-40B4-BE49-F238E27FC236}">
                <a16:creationId xmlns:a16="http://schemas.microsoft.com/office/drawing/2014/main" xmlns="" id="{24F19B91-98D6-473C-971F-E5FD562354ED}"/>
              </a:ext>
            </a:extLst>
          </p:cNvPr>
          <p:cNvSpPr/>
          <p:nvPr/>
        </p:nvSpPr>
        <p:spPr>
          <a:xfrm>
            <a:off x="6425979" y="2263260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각형 36">
            <a:extLst>
              <a:ext uri="{FF2B5EF4-FFF2-40B4-BE49-F238E27FC236}">
                <a16:creationId xmlns:a16="http://schemas.microsoft.com/office/drawing/2014/main" xmlns="" id="{0C46A904-7403-49DC-91CB-B7A4B04FAEDC}"/>
              </a:ext>
            </a:extLst>
          </p:cNvPr>
          <p:cNvSpPr/>
          <p:nvPr/>
        </p:nvSpPr>
        <p:spPr>
          <a:xfrm>
            <a:off x="6870756" y="2263260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3EA87402-ABB9-4BB4-A18A-F0D5CE23D102}"/>
              </a:ext>
            </a:extLst>
          </p:cNvPr>
          <p:cNvCxnSpPr>
            <a:cxnSpLocks/>
          </p:cNvCxnSpPr>
          <p:nvPr/>
        </p:nvCxnSpPr>
        <p:spPr>
          <a:xfrm>
            <a:off x="4977651" y="2618108"/>
            <a:ext cx="45759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제목 1">
            <a:extLst>
              <a:ext uri="{FF2B5EF4-FFF2-40B4-BE49-F238E27FC236}">
                <a16:creationId xmlns:a16="http://schemas.microsoft.com/office/drawing/2014/main" xmlns="" id="{2F016556-99F7-4918-BADE-AEC1682C2CE7}"/>
              </a:ext>
            </a:extLst>
          </p:cNvPr>
          <p:cNvSpPr txBox="1">
            <a:spLocks/>
          </p:cNvSpPr>
          <p:nvPr/>
        </p:nvSpPr>
        <p:spPr>
          <a:xfrm>
            <a:off x="4945261" y="3872201"/>
            <a:ext cx="102556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최강칼국수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4956315" y="2736448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6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단골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xmlns="" id="{9F2DA7F7-29ED-415F-96BF-0455CFF53719}"/>
              </a:ext>
            </a:extLst>
          </p:cNvPr>
          <p:cNvSpPr txBox="1">
            <a:spLocks/>
          </p:cNvSpPr>
          <p:nvPr/>
        </p:nvSpPr>
        <p:spPr>
          <a:xfrm>
            <a:off x="6053870" y="3872201"/>
            <a:ext cx="102556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최강칼국수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FB59D56A-C816-4707-BE68-7B7AB6774876}"/>
              </a:ext>
            </a:extLst>
          </p:cNvPr>
          <p:cNvGrpSpPr/>
          <p:nvPr/>
        </p:nvGrpSpPr>
        <p:grpSpPr>
          <a:xfrm>
            <a:off x="5028914" y="3186665"/>
            <a:ext cx="1017492" cy="709280"/>
            <a:chOff x="5009997" y="618810"/>
            <a:chExt cx="1017492" cy="70928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808528CB-3B16-46F0-A823-EAB553EDAEEB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4740FD92-5DCB-4B6F-8E9D-27598F217ECC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6A2E82D2-DE5B-45BC-BEF1-AD5527E9D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>
            <a:off x="6145595" y="3186665"/>
            <a:ext cx="1017492" cy="709280"/>
            <a:chOff x="5009997" y="618810"/>
            <a:chExt cx="1017492" cy="70928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0" name="제목 1">
            <a:extLst>
              <a:ext uri="{FF2B5EF4-FFF2-40B4-BE49-F238E27FC236}">
                <a16:creationId xmlns:a16="http://schemas.microsoft.com/office/drawing/2014/main" xmlns="" id="{BCD5E1BE-09F0-491B-8740-0FAFD8576017}"/>
              </a:ext>
            </a:extLst>
          </p:cNvPr>
          <p:cNvSpPr txBox="1">
            <a:spLocks/>
          </p:cNvSpPr>
          <p:nvPr/>
        </p:nvSpPr>
        <p:spPr>
          <a:xfrm>
            <a:off x="4945261" y="5020065"/>
            <a:ext cx="102556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최강칼국수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xmlns="" id="{6293DE65-3F33-4E5A-86FA-57DE1CCDA1B7}"/>
              </a:ext>
            </a:extLst>
          </p:cNvPr>
          <p:cNvSpPr txBox="1">
            <a:spLocks/>
          </p:cNvSpPr>
          <p:nvPr/>
        </p:nvSpPr>
        <p:spPr>
          <a:xfrm>
            <a:off x="6053870" y="5020065"/>
            <a:ext cx="102556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최강칼국수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1D02CA79-51C8-4BB6-A627-E6038485C8E1}"/>
              </a:ext>
            </a:extLst>
          </p:cNvPr>
          <p:cNvGrpSpPr/>
          <p:nvPr/>
        </p:nvGrpSpPr>
        <p:grpSpPr>
          <a:xfrm>
            <a:off x="5028914" y="4334529"/>
            <a:ext cx="1017492" cy="709280"/>
            <a:chOff x="5009997" y="618810"/>
            <a:chExt cx="1017492" cy="70928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7C5890C0-AEAF-4CDC-9CFA-B512D11C951C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341351B0-AF53-4991-B3CD-86EBAF8FD24B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0BF1EDC9-2D08-4063-8037-57EC0106D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9B8241FA-A4DD-4AED-98BA-A04D66520511}"/>
              </a:ext>
            </a:extLst>
          </p:cNvPr>
          <p:cNvGrpSpPr/>
          <p:nvPr/>
        </p:nvGrpSpPr>
        <p:grpSpPr>
          <a:xfrm>
            <a:off x="6145595" y="4334529"/>
            <a:ext cx="1017492" cy="709280"/>
            <a:chOff x="5009997" y="618810"/>
            <a:chExt cx="1017492" cy="70928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C83DE4BD-63F7-45B5-9EA6-EB657AB98E86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26E04C70-0F80-4695-832D-8FE86DB30613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1BF046A3-11F4-4F5A-943C-637C492D7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6" name="제목 1">
            <a:extLst>
              <a:ext uri="{FF2B5EF4-FFF2-40B4-BE49-F238E27FC236}">
                <a16:creationId xmlns:a16="http://schemas.microsoft.com/office/drawing/2014/main" xmlns="" id="{33781417-FB6E-47E0-9E14-EC9215ACA017}"/>
              </a:ext>
            </a:extLst>
          </p:cNvPr>
          <p:cNvSpPr txBox="1">
            <a:spLocks/>
          </p:cNvSpPr>
          <p:nvPr/>
        </p:nvSpPr>
        <p:spPr>
          <a:xfrm>
            <a:off x="4295488" y="728541"/>
            <a:ext cx="3864956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장부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주문내역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거래처관리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A1096F1E-2FA5-4CC0-B005-71FCA8C64D7F}"/>
              </a:ext>
            </a:extLst>
          </p:cNvPr>
          <p:cNvCxnSpPr>
            <a:cxnSpLocks/>
          </p:cNvCxnSpPr>
          <p:nvPr/>
        </p:nvCxnSpPr>
        <p:spPr>
          <a:xfrm>
            <a:off x="8007769" y="2885274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5D8A8B66-7142-4A4C-8106-D30E4D1F13A9}"/>
              </a:ext>
            </a:extLst>
          </p:cNvPr>
          <p:cNvCxnSpPr>
            <a:cxnSpLocks/>
          </p:cNvCxnSpPr>
          <p:nvPr/>
        </p:nvCxnSpPr>
        <p:spPr>
          <a:xfrm>
            <a:off x="8563192" y="2885274"/>
            <a:ext cx="45759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B2A2E5A-5515-403C-A294-2ED13BE43D0A}"/>
              </a:ext>
            </a:extLst>
          </p:cNvPr>
          <p:cNvSpPr/>
          <p:nvPr/>
        </p:nvSpPr>
        <p:spPr>
          <a:xfrm>
            <a:off x="8007769" y="1706391"/>
            <a:ext cx="2457992" cy="43697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제목 1">
            <a:extLst>
              <a:ext uri="{FF2B5EF4-FFF2-40B4-BE49-F238E27FC236}">
                <a16:creationId xmlns:a16="http://schemas.microsoft.com/office/drawing/2014/main" xmlns="" id="{0CFEF580-1F13-4EA8-8684-B145AD30362F}"/>
              </a:ext>
            </a:extLst>
          </p:cNvPr>
          <p:cNvSpPr txBox="1">
            <a:spLocks/>
          </p:cNvSpPr>
          <p:nvPr/>
        </p:nvSpPr>
        <p:spPr>
          <a:xfrm>
            <a:off x="8095363" y="1777015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8095363" y="2089778"/>
            <a:ext cx="118812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최강칼국수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제목 1">
            <a:extLst>
              <a:ext uri="{FF2B5EF4-FFF2-40B4-BE49-F238E27FC236}">
                <a16:creationId xmlns:a16="http://schemas.microsoft.com/office/drawing/2014/main" xmlns="" id="{36CD7BF5-29E6-46A0-AC91-7DFCF6CD9138}"/>
              </a:ext>
            </a:extLst>
          </p:cNvPr>
          <p:cNvSpPr txBox="1">
            <a:spLocks/>
          </p:cNvSpPr>
          <p:nvPr/>
        </p:nvSpPr>
        <p:spPr>
          <a:xfrm>
            <a:off x="8091951" y="2524855"/>
            <a:ext cx="46782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</a:t>
            </a:r>
          </a:p>
        </p:txBody>
      </p:sp>
      <p:sp>
        <p:nvSpPr>
          <p:cNvPr id="103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8561038" y="2524855"/>
            <a:ext cx="46782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밥류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제목 1">
            <a:extLst>
              <a:ext uri="{FF2B5EF4-FFF2-40B4-BE49-F238E27FC236}">
                <a16:creationId xmlns:a16="http://schemas.microsoft.com/office/drawing/2014/main" xmlns="" id="{DEF80160-5547-47AF-9E61-F43279E75ADD}"/>
              </a:ext>
            </a:extLst>
          </p:cNvPr>
          <p:cNvSpPr txBox="1">
            <a:spLocks/>
          </p:cNvSpPr>
          <p:nvPr/>
        </p:nvSpPr>
        <p:spPr>
          <a:xfrm>
            <a:off x="9135124" y="2524855"/>
            <a:ext cx="46782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면류</a:t>
            </a:r>
          </a:p>
        </p:txBody>
      </p:sp>
      <p:sp>
        <p:nvSpPr>
          <p:cNvPr id="105" name="제목 1">
            <a:extLst>
              <a:ext uri="{FF2B5EF4-FFF2-40B4-BE49-F238E27FC236}">
                <a16:creationId xmlns:a16="http://schemas.microsoft.com/office/drawing/2014/main" xmlns="" id="{E1277037-2DF7-4AE3-80D5-F8CF71EEC603}"/>
              </a:ext>
            </a:extLst>
          </p:cNvPr>
          <p:cNvSpPr txBox="1">
            <a:spLocks/>
          </p:cNvSpPr>
          <p:nvPr/>
        </p:nvSpPr>
        <p:spPr>
          <a:xfrm>
            <a:off x="9725059" y="2524855"/>
            <a:ext cx="649676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돈까스류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0E05CA8B-1D0F-46E2-AFA0-A1650C0071B4}"/>
              </a:ext>
            </a:extLst>
          </p:cNvPr>
          <p:cNvGrpSpPr/>
          <p:nvPr/>
        </p:nvGrpSpPr>
        <p:grpSpPr>
          <a:xfrm>
            <a:off x="8119963" y="2998696"/>
            <a:ext cx="2233414" cy="678763"/>
            <a:chOff x="4980914" y="2998696"/>
            <a:chExt cx="2233414" cy="67876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28FD5CF0-EFEB-409B-BD3E-BAE74F23E602}"/>
                </a:ext>
              </a:extLst>
            </p:cNvPr>
            <p:cNvGrpSpPr/>
            <p:nvPr/>
          </p:nvGrpSpPr>
          <p:grpSpPr>
            <a:xfrm>
              <a:off x="4980914" y="3076089"/>
              <a:ext cx="862691" cy="601370"/>
              <a:chOff x="5009997" y="618810"/>
              <a:chExt cx="1017492" cy="709280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xmlns="" id="{5BB413B1-1936-420C-8290-584D6C088BB8}"/>
                  </a:ext>
                </a:extLst>
              </p:cNvPr>
              <p:cNvSpPr/>
              <p:nvPr/>
            </p:nvSpPr>
            <p:spPr>
              <a:xfrm>
                <a:off x="5009997" y="620212"/>
                <a:ext cx="1017492" cy="7064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xmlns="" id="{2D21B629-46EE-4ABC-A459-9F02A0304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9997" y="618810"/>
                <a:ext cx="1017492" cy="70928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xmlns="" id="{097C8C0B-9AD8-42B7-A77A-6BB61A0FFC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997" y="623935"/>
                <a:ext cx="1017492" cy="69903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7A7AC6D1-8219-4E61-A43F-307F5A94C6F4}"/>
                </a:ext>
              </a:extLst>
            </p:cNvPr>
            <p:cNvGrpSpPr/>
            <p:nvPr/>
          </p:nvGrpSpPr>
          <p:grpSpPr>
            <a:xfrm>
              <a:off x="5843605" y="2998696"/>
              <a:ext cx="1370723" cy="665931"/>
              <a:chOff x="5843605" y="3214596"/>
              <a:chExt cx="1370723" cy="665931"/>
            </a:xfrm>
          </p:grpSpPr>
          <p:sp>
            <p:nvSpPr>
              <p:cNvPr id="109" name="제목 1">
                <a:extLst>
                  <a:ext uri="{FF2B5EF4-FFF2-40B4-BE49-F238E27FC236}">
                    <a16:creationId xmlns:a16="http://schemas.microsoft.com/office/drawing/2014/main" xmlns="" id="{8A03712E-F883-46AC-9BAE-FE720BFB4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3605" y="3214596"/>
                <a:ext cx="1235224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r>
                  <a:rPr lang="ko-KR" altLang="en-US" sz="1000" dirty="0"/>
                  <a:t>최강버섯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볶음밥</a:t>
                </a:r>
              </a:p>
            </p:txBody>
          </p:sp>
          <p:sp>
            <p:nvSpPr>
              <p:cNvPr id="110" name="제목 1">
                <a:extLst>
                  <a:ext uri="{FF2B5EF4-FFF2-40B4-BE49-F238E27FC236}">
                    <a16:creationId xmlns:a16="http://schemas.microsoft.com/office/drawing/2014/main" xmlns="" id="{CCFB1E54-1DF3-444D-90CE-ABCB8ADB61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3605" y="3405117"/>
                <a:ext cx="921348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r>
                  <a:rPr lang="en-US" altLang="ko-KR" sz="1000" dirty="0"/>
                  <a:t>5,500</a:t>
                </a:r>
                <a:r>
                  <a:rPr lang="ko-KR" altLang="en-US" sz="1000" dirty="0"/>
                  <a:t>원</a:t>
                </a: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xmlns="" id="{4DCB0545-7576-4623-9E98-B4851CE9E91D}"/>
                  </a:ext>
                </a:extLst>
              </p:cNvPr>
              <p:cNvSpPr/>
              <p:nvPr/>
            </p:nvSpPr>
            <p:spPr>
              <a:xfrm>
                <a:off x="6908734" y="3324362"/>
                <a:ext cx="278342" cy="55240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2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12" name="제목 1">
                <a:extLst>
                  <a:ext uri="{FF2B5EF4-FFF2-40B4-BE49-F238E27FC236}">
                    <a16:creationId xmlns:a16="http://schemas.microsoft.com/office/drawing/2014/main" xmlns="" id="{40874161-2332-4510-883E-AA75821A51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1483" y="3267729"/>
                <a:ext cx="332845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pPr algn="ctr"/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3" name="제목 1">
                <a:extLst>
                  <a:ext uri="{FF2B5EF4-FFF2-40B4-BE49-F238E27FC236}">
                    <a16:creationId xmlns:a16="http://schemas.microsoft.com/office/drawing/2014/main" xmlns="" id="{E975777D-66A9-4A5C-9E0B-451AF896D3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1483" y="3533564"/>
                <a:ext cx="332845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pPr algn="ctr"/>
                <a:r>
                  <a:rPr lang="en-US" altLang="ko-KR" sz="1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_</a:t>
                </a:r>
                <a:endParaRPr lang="ko-KR" altLang="en-US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4" name="제목 1">
                <a:extLst>
                  <a:ext uri="{FF2B5EF4-FFF2-40B4-BE49-F238E27FC236}">
                    <a16:creationId xmlns:a16="http://schemas.microsoft.com/office/drawing/2014/main" xmlns="" id="{8C7FB404-8449-4EB9-8CA8-44757D31F4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1604" y="3439606"/>
                <a:ext cx="232602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pPr algn="ctr"/>
                <a:r>
                  <a:rPr lang="en-US" altLang="ko-KR" sz="900" dirty="0"/>
                  <a:t>3</a:t>
                </a:r>
                <a:endParaRPr lang="ko-KR" altLang="en-US" sz="900" dirty="0"/>
              </a:p>
            </p:txBody>
          </p:sp>
        </p:grpSp>
      </p:grp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5FAEA86E-4049-4299-85AF-9184E35C1E41}"/>
              </a:ext>
            </a:extLst>
          </p:cNvPr>
          <p:cNvSpPr/>
          <p:nvPr/>
        </p:nvSpPr>
        <p:spPr>
          <a:xfrm>
            <a:off x="8007768" y="5398103"/>
            <a:ext cx="2457992" cy="669876"/>
          </a:xfrm>
          <a:prstGeom prst="roundRect">
            <a:avLst>
              <a:gd name="adj" fmla="val 523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9" name="제목 1">
            <a:extLst>
              <a:ext uri="{FF2B5EF4-FFF2-40B4-BE49-F238E27FC236}">
                <a16:creationId xmlns:a16="http://schemas.microsoft.com/office/drawing/2014/main" xmlns="" id="{0A9F43E5-34C2-4E16-B880-E1D767C8FDA6}"/>
              </a:ext>
            </a:extLst>
          </p:cNvPr>
          <p:cNvSpPr txBox="1">
            <a:spLocks/>
          </p:cNvSpPr>
          <p:nvPr/>
        </p:nvSpPr>
        <p:spPr>
          <a:xfrm>
            <a:off x="8095362" y="5378878"/>
            <a:ext cx="93350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주문금액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14444C51-69B8-4BF1-A091-D6229468B0A3}"/>
              </a:ext>
            </a:extLst>
          </p:cNvPr>
          <p:cNvGrpSpPr/>
          <p:nvPr/>
        </p:nvGrpSpPr>
        <p:grpSpPr>
          <a:xfrm>
            <a:off x="8256543" y="5662524"/>
            <a:ext cx="1960445" cy="346963"/>
            <a:chOff x="4956314" y="5584036"/>
            <a:chExt cx="1960445" cy="346963"/>
          </a:xfrm>
        </p:grpSpPr>
        <p:sp>
          <p:nvSpPr>
            <p:cNvPr id="121" name="제목 1">
              <a:extLst>
                <a:ext uri="{FF2B5EF4-FFF2-40B4-BE49-F238E27FC236}">
                  <a16:creationId xmlns:a16="http://schemas.microsoft.com/office/drawing/2014/main" xmlns="" id="{452AAF22-629F-41D8-846F-A05D9506D239}"/>
                </a:ext>
              </a:extLst>
            </p:cNvPr>
            <p:cNvSpPr txBox="1">
              <a:spLocks/>
            </p:cNvSpPr>
            <p:nvPr/>
          </p:nvSpPr>
          <p:spPr>
            <a:xfrm>
              <a:off x="4956314" y="5584036"/>
              <a:ext cx="93350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</a:t>
              </a:r>
            </a:p>
          </p:txBody>
        </p:sp>
        <p:sp>
          <p:nvSpPr>
            <p:cNvPr id="122" name="제목 1">
              <a:extLst>
                <a:ext uri="{FF2B5EF4-FFF2-40B4-BE49-F238E27FC236}">
                  <a16:creationId xmlns:a16="http://schemas.microsoft.com/office/drawing/2014/main" xmlns="" id="{559F2A68-0644-4BF5-A079-899C8BA733BC}"/>
                </a:ext>
              </a:extLst>
            </p:cNvPr>
            <p:cNvSpPr txBox="1">
              <a:spLocks/>
            </p:cNvSpPr>
            <p:nvPr/>
          </p:nvSpPr>
          <p:spPr>
            <a:xfrm>
              <a:off x="5983255" y="5584036"/>
              <a:ext cx="93350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초기화</a:t>
              </a:r>
            </a:p>
          </p:txBody>
        </p:sp>
      </p:grp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0D77AE5C-7E06-4071-AF1C-BB2BDB9AC741}"/>
              </a:ext>
            </a:extLst>
          </p:cNvPr>
          <p:cNvSpPr/>
          <p:nvPr/>
        </p:nvSpPr>
        <p:spPr>
          <a:xfrm>
            <a:off x="8168249" y="5691759"/>
            <a:ext cx="2137030" cy="288492"/>
          </a:xfrm>
          <a:prstGeom prst="roundRect">
            <a:avLst>
              <a:gd name="adj" fmla="val 523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C288C2BD-F236-4D58-BB75-D8D27418DAC8}"/>
              </a:ext>
            </a:extLst>
          </p:cNvPr>
          <p:cNvGrpSpPr/>
          <p:nvPr/>
        </p:nvGrpSpPr>
        <p:grpSpPr>
          <a:xfrm>
            <a:off x="8119963" y="3753705"/>
            <a:ext cx="2233414" cy="678763"/>
            <a:chOff x="4980914" y="2998696"/>
            <a:chExt cx="2233414" cy="67876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CF77FB89-225C-4A35-9CA3-D7B5014F9C07}"/>
                </a:ext>
              </a:extLst>
            </p:cNvPr>
            <p:cNvGrpSpPr/>
            <p:nvPr/>
          </p:nvGrpSpPr>
          <p:grpSpPr>
            <a:xfrm>
              <a:off x="4980914" y="3076089"/>
              <a:ext cx="862691" cy="601370"/>
              <a:chOff x="5009997" y="618810"/>
              <a:chExt cx="1017492" cy="709280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xmlns="" id="{3B550534-B081-475C-94B2-A825F1807837}"/>
                  </a:ext>
                </a:extLst>
              </p:cNvPr>
              <p:cNvSpPr/>
              <p:nvPr/>
            </p:nvSpPr>
            <p:spPr>
              <a:xfrm>
                <a:off x="5009997" y="620212"/>
                <a:ext cx="1017492" cy="7064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D71B29B2-2E1C-4843-AC3F-5469A0B90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9997" y="618810"/>
                <a:ext cx="1017492" cy="70928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ABD57E6B-2F95-48F7-8750-4C690C119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997" y="623935"/>
                <a:ext cx="1017492" cy="69903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xmlns="" id="{DAB21CFE-AE3C-47EC-9057-70F5837C4330}"/>
                </a:ext>
              </a:extLst>
            </p:cNvPr>
            <p:cNvGrpSpPr/>
            <p:nvPr/>
          </p:nvGrpSpPr>
          <p:grpSpPr>
            <a:xfrm>
              <a:off x="5843605" y="2998696"/>
              <a:ext cx="1370723" cy="665931"/>
              <a:chOff x="5843605" y="3214596"/>
              <a:chExt cx="1370723" cy="665931"/>
            </a:xfrm>
          </p:grpSpPr>
          <p:sp>
            <p:nvSpPr>
              <p:cNvPr id="127" name="제목 1">
                <a:extLst>
                  <a:ext uri="{FF2B5EF4-FFF2-40B4-BE49-F238E27FC236}">
                    <a16:creationId xmlns:a16="http://schemas.microsoft.com/office/drawing/2014/main" xmlns="" id="{C4533288-34EF-4F83-A1FD-5177D11A66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3605" y="3214596"/>
                <a:ext cx="1235224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r>
                  <a:rPr lang="ko-KR" altLang="en-US" sz="1000" dirty="0"/>
                  <a:t>최강버섯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볶음밥</a:t>
                </a:r>
              </a:p>
            </p:txBody>
          </p:sp>
          <p:sp>
            <p:nvSpPr>
              <p:cNvPr id="128" name="제목 1">
                <a:extLst>
                  <a:ext uri="{FF2B5EF4-FFF2-40B4-BE49-F238E27FC236}">
                    <a16:creationId xmlns:a16="http://schemas.microsoft.com/office/drawing/2014/main" xmlns="" id="{B48C2688-3A16-4725-9549-3662A41F99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3605" y="3405117"/>
                <a:ext cx="921348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r>
                  <a:rPr lang="en-US" altLang="ko-KR" sz="1000" dirty="0"/>
                  <a:t>5,500</a:t>
                </a:r>
                <a:r>
                  <a:rPr lang="ko-KR" altLang="en-US" sz="1000" dirty="0"/>
                  <a:t>원</a:t>
                </a:r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xmlns="" id="{2FAC2961-A8E7-4FAA-B4CB-B74BF81CABE0}"/>
                  </a:ext>
                </a:extLst>
              </p:cNvPr>
              <p:cNvSpPr/>
              <p:nvPr/>
            </p:nvSpPr>
            <p:spPr>
              <a:xfrm>
                <a:off x="6908734" y="3324362"/>
                <a:ext cx="278342" cy="55240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2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0" name="제목 1">
                <a:extLst>
                  <a:ext uri="{FF2B5EF4-FFF2-40B4-BE49-F238E27FC236}">
                    <a16:creationId xmlns:a16="http://schemas.microsoft.com/office/drawing/2014/main" xmlns="" id="{E1909D52-510F-4599-9EE8-915E98FFE1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1483" y="3267729"/>
                <a:ext cx="332845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pPr algn="ctr"/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1" name="제목 1">
                <a:extLst>
                  <a:ext uri="{FF2B5EF4-FFF2-40B4-BE49-F238E27FC236}">
                    <a16:creationId xmlns:a16="http://schemas.microsoft.com/office/drawing/2014/main" xmlns="" id="{6881FD35-D2B1-4847-ADC3-D64A38AC6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1483" y="3533564"/>
                <a:ext cx="332845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pPr algn="ctr"/>
                <a:r>
                  <a:rPr lang="en-US" altLang="ko-KR" sz="1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_</a:t>
                </a:r>
                <a:endParaRPr lang="ko-KR" altLang="en-US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32" name="제목 1">
                <a:extLst>
                  <a:ext uri="{FF2B5EF4-FFF2-40B4-BE49-F238E27FC236}">
                    <a16:creationId xmlns:a16="http://schemas.microsoft.com/office/drawing/2014/main" xmlns="" id="{BCDD5FBF-E43D-4D20-A793-0A4947EEB3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1604" y="3439606"/>
                <a:ext cx="232602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pPr algn="ctr"/>
                <a:r>
                  <a:rPr lang="en-US" altLang="ko-KR" sz="900" dirty="0"/>
                  <a:t>3</a:t>
                </a:r>
                <a:endParaRPr lang="ko-KR" altLang="en-US" sz="900" dirty="0"/>
              </a:p>
            </p:txBody>
          </p: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466C259F-3F4B-42A4-AC4E-81B032D9C4B1}"/>
              </a:ext>
            </a:extLst>
          </p:cNvPr>
          <p:cNvGrpSpPr/>
          <p:nvPr/>
        </p:nvGrpSpPr>
        <p:grpSpPr>
          <a:xfrm>
            <a:off x="8119963" y="4542270"/>
            <a:ext cx="2233414" cy="678763"/>
            <a:chOff x="4980914" y="2998696"/>
            <a:chExt cx="2233414" cy="678763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xmlns="" id="{B10F2449-4346-49C6-99A1-B224215B5885}"/>
                </a:ext>
              </a:extLst>
            </p:cNvPr>
            <p:cNvGrpSpPr/>
            <p:nvPr/>
          </p:nvGrpSpPr>
          <p:grpSpPr>
            <a:xfrm>
              <a:off x="4980914" y="3076089"/>
              <a:ext cx="862691" cy="601370"/>
              <a:chOff x="5009997" y="618810"/>
              <a:chExt cx="1017492" cy="709280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CCE0E2D2-40BB-4DDC-B19E-6478B8B9841C}"/>
                  </a:ext>
                </a:extLst>
              </p:cNvPr>
              <p:cNvSpPr/>
              <p:nvPr/>
            </p:nvSpPr>
            <p:spPr>
              <a:xfrm>
                <a:off x="5009997" y="620212"/>
                <a:ext cx="1017492" cy="7064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xmlns="" id="{E9CF12D8-D91B-4766-9FE7-54691E0A7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9997" y="618810"/>
                <a:ext cx="1017492" cy="70928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xmlns="" id="{8DC47AF2-D686-4F4A-890E-A2986ACDCC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997" y="623935"/>
                <a:ext cx="1017492" cy="69903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xmlns="" id="{196F574D-2696-47DE-92FC-5C9F30D91ED2}"/>
                </a:ext>
              </a:extLst>
            </p:cNvPr>
            <p:cNvGrpSpPr/>
            <p:nvPr/>
          </p:nvGrpSpPr>
          <p:grpSpPr>
            <a:xfrm>
              <a:off x="5843605" y="2998696"/>
              <a:ext cx="1370723" cy="665931"/>
              <a:chOff x="5843605" y="3214596"/>
              <a:chExt cx="1370723" cy="665931"/>
            </a:xfrm>
          </p:grpSpPr>
          <p:sp>
            <p:nvSpPr>
              <p:cNvPr id="139" name="제목 1">
                <a:extLst>
                  <a:ext uri="{FF2B5EF4-FFF2-40B4-BE49-F238E27FC236}">
                    <a16:creationId xmlns:a16="http://schemas.microsoft.com/office/drawing/2014/main" xmlns="" id="{1C4B8789-230B-4D5F-8592-339376887F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3605" y="3214596"/>
                <a:ext cx="1235224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r>
                  <a:rPr lang="ko-KR" altLang="en-US" sz="1000" dirty="0"/>
                  <a:t>최강버섯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볶음밥</a:t>
                </a:r>
              </a:p>
            </p:txBody>
          </p:sp>
          <p:sp>
            <p:nvSpPr>
              <p:cNvPr id="140" name="제목 1">
                <a:extLst>
                  <a:ext uri="{FF2B5EF4-FFF2-40B4-BE49-F238E27FC236}">
                    <a16:creationId xmlns:a16="http://schemas.microsoft.com/office/drawing/2014/main" xmlns="" id="{B2989D92-0D21-4072-AC74-0E7C54157F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3605" y="3405117"/>
                <a:ext cx="921348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r>
                  <a:rPr lang="en-US" altLang="ko-KR" sz="1000" dirty="0"/>
                  <a:t>5,500</a:t>
                </a:r>
                <a:r>
                  <a:rPr lang="ko-KR" altLang="en-US" sz="1000" dirty="0"/>
                  <a:t>원</a:t>
                </a:r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xmlns="" id="{A983BC89-74CC-44DE-9187-10647F9F417F}"/>
                  </a:ext>
                </a:extLst>
              </p:cNvPr>
              <p:cNvSpPr/>
              <p:nvPr/>
            </p:nvSpPr>
            <p:spPr>
              <a:xfrm>
                <a:off x="6908734" y="3324362"/>
                <a:ext cx="278342" cy="552403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20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42" name="제목 1">
                <a:extLst>
                  <a:ext uri="{FF2B5EF4-FFF2-40B4-BE49-F238E27FC236}">
                    <a16:creationId xmlns:a16="http://schemas.microsoft.com/office/drawing/2014/main" xmlns="" id="{2025F3DC-7D40-482A-8B91-569F2F7AB9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1483" y="3267729"/>
                <a:ext cx="332845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pPr algn="ctr"/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43" name="제목 1">
                <a:extLst>
                  <a:ext uri="{FF2B5EF4-FFF2-40B4-BE49-F238E27FC236}">
                    <a16:creationId xmlns:a16="http://schemas.microsoft.com/office/drawing/2014/main" xmlns="" id="{1E454BEF-F6D0-4081-816A-8BC4D0A1C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1483" y="3533564"/>
                <a:ext cx="332845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pPr algn="ctr"/>
                <a:r>
                  <a:rPr lang="en-US" altLang="ko-KR" sz="1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_</a:t>
                </a:r>
                <a:endParaRPr lang="ko-KR" altLang="en-US" sz="1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4" name="제목 1">
                <a:extLst>
                  <a:ext uri="{FF2B5EF4-FFF2-40B4-BE49-F238E27FC236}">
                    <a16:creationId xmlns:a16="http://schemas.microsoft.com/office/drawing/2014/main" xmlns="" id="{5A6EC8E6-34A7-42A8-B3E5-1539AE68FF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1604" y="3439606"/>
                <a:ext cx="232602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pPr algn="ctr"/>
                <a:r>
                  <a:rPr lang="en-US" altLang="ko-KR" sz="900" dirty="0"/>
                  <a:t>3</a:t>
                </a:r>
                <a:endParaRPr lang="ko-KR" altLang="en-US" sz="900" dirty="0"/>
              </a:p>
            </p:txBody>
          </p:sp>
        </p:grpSp>
      </p:grpSp>
      <p:sp>
        <p:nvSpPr>
          <p:cNvPr id="149" name="제목 1">
            <a:extLst>
              <a:ext uri="{FF2B5EF4-FFF2-40B4-BE49-F238E27FC236}">
                <a16:creationId xmlns:a16="http://schemas.microsoft.com/office/drawing/2014/main" xmlns="" id="{333594E0-7086-4C05-83BC-D94460A9CEAB}"/>
              </a:ext>
            </a:extLst>
          </p:cNvPr>
          <p:cNvSpPr txBox="1">
            <a:spLocks/>
          </p:cNvSpPr>
          <p:nvPr/>
        </p:nvSpPr>
        <p:spPr>
          <a:xfrm>
            <a:off x="9438821" y="5378878"/>
            <a:ext cx="93350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20,500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150" name="제목 1">
            <a:extLst>
              <a:ext uri="{FF2B5EF4-FFF2-40B4-BE49-F238E27FC236}">
                <a16:creationId xmlns:a16="http://schemas.microsoft.com/office/drawing/2014/main" xmlns="" id="{DF64907C-B0B2-4785-BBAE-7EFB84906D95}"/>
              </a:ext>
            </a:extLst>
          </p:cNvPr>
          <p:cNvSpPr txBox="1">
            <a:spLocks/>
          </p:cNvSpPr>
          <p:nvPr/>
        </p:nvSpPr>
        <p:spPr>
          <a:xfrm>
            <a:off x="2019531" y="4628920"/>
            <a:ext cx="1040985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 sz="1050" dirty="0"/>
              <a:t>□자동로그인</a:t>
            </a:r>
          </a:p>
        </p:txBody>
      </p:sp>
      <p:sp>
        <p:nvSpPr>
          <p:cNvPr id="151" name="제목 1">
            <a:extLst>
              <a:ext uri="{FF2B5EF4-FFF2-40B4-BE49-F238E27FC236}">
                <a16:creationId xmlns:a16="http://schemas.microsoft.com/office/drawing/2014/main" xmlns="" id="{ED520F1D-0ABF-4707-AD12-A38F4742901A}"/>
              </a:ext>
            </a:extLst>
          </p:cNvPr>
          <p:cNvSpPr txBox="1">
            <a:spLocks/>
          </p:cNvSpPr>
          <p:nvPr/>
        </p:nvSpPr>
        <p:spPr>
          <a:xfrm>
            <a:off x="3308400" y="4628920"/>
            <a:ext cx="94481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sz="1050" dirty="0"/>
              <a:t>비밀번호 찾기</a:t>
            </a:r>
          </a:p>
        </p:txBody>
      </p:sp>
      <p:sp>
        <p:nvSpPr>
          <p:cNvPr id="152" name="제목 1">
            <a:extLst>
              <a:ext uri="{FF2B5EF4-FFF2-40B4-BE49-F238E27FC236}">
                <a16:creationId xmlns:a16="http://schemas.microsoft.com/office/drawing/2014/main" xmlns="" id="{141BA9C5-0E55-45D8-9FEA-5C7F627AD25D}"/>
              </a:ext>
            </a:extLst>
          </p:cNvPr>
          <p:cNvSpPr txBox="1">
            <a:spLocks/>
          </p:cNvSpPr>
          <p:nvPr/>
        </p:nvSpPr>
        <p:spPr>
          <a:xfrm>
            <a:off x="2355092" y="5392318"/>
            <a:ext cx="84111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 sz="1050" dirty="0"/>
              <a:t>★둘러보기</a:t>
            </a:r>
          </a:p>
        </p:txBody>
      </p:sp>
      <p:sp>
        <p:nvSpPr>
          <p:cNvPr id="153" name="제목 1">
            <a:extLst>
              <a:ext uri="{FF2B5EF4-FFF2-40B4-BE49-F238E27FC236}">
                <a16:creationId xmlns:a16="http://schemas.microsoft.com/office/drawing/2014/main" xmlns="" id="{58E88DE7-ACF8-4F9C-A68C-029790875A06}"/>
              </a:ext>
            </a:extLst>
          </p:cNvPr>
          <p:cNvSpPr txBox="1">
            <a:spLocks/>
          </p:cNvSpPr>
          <p:nvPr/>
        </p:nvSpPr>
        <p:spPr>
          <a:xfrm>
            <a:off x="3076545" y="5392318"/>
            <a:ext cx="84111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 sz="1050" dirty="0"/>
              <a:t>★회원가입</a:t>
            </a: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xmlns="" id="{3DA72C93-1F59-4A96-A44A-3DE006A9FB3E}"/>
              </a:ext>
            </a:extLst>
          </p:cNvPr>
          <p:cNvSpPr txBox="1">
            <a:spLocks/>
          </p:cNvSpPr>
          <p:nvPr/>
        </p:nvSpPr>
        <p:spPr>
          <a:xfrm>
            <a:off x="9160765" y="2089778"/>
            <a:ext cx="118812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72567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888764" y="3034837"/>
            <a:ext cx="1220490" cy="852812"/>
            <a:chOff x="5807969" y="3034837"/>
            <a:chExt cx="1149501" cy="852812"/>
          </a:xfrm>
        </p:grpSpPr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 rot="5400000">
              <a:off x="5956312" y="2888764"/>
              <a:ext cx="852811" cy="11449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56314" y="2886493"/>
              <a:ext cx="852811" cy="114950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56313" y="2894799"/>
              <a:ext cx="852811" cy="1132889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4499670" y="3034837"/>
            <a:ext cx="1220490" cy="852812"/>
            <a:chOff x="4499671" y="3034837"/>
            <a:chExt cx="1149501" cy="852812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 rot="5400000">
              <a:off x="4648015" y="2888764"/>
              <a:ext cx="852811" cy="11449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48016" y="2886493"/>
              <a:ext cx="852811" cy="114950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648016" y="2894799"/>
              <a:ext cx="852811" cy="1132889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7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4424721" y="2728861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단골 음식점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2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4402758" y="3838738"/>
            <a:ext cx="123491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장충동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왕족발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보쌈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5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5800578" y="3838738"/>
            <a:ext cx="123491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장충동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왕족발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보쌈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93401" y="1989902"/>
            <a:ext cx="1150189" cy="3407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xmlns="" id="{01157F50-C4D9-49BA-BB44-D99B61EE788D}"/>
              </a:ext>
            </a:extLst>
          </p:cNvPr>
          <p:cNvCxnSpPr>
            <a:cxnSpLocks/>
          </p:cNvCxnSpPr>
          <p:nvPr/>
        </p:nvCxnSpPr>
        <p:spPr>
          <a:xfrm>
            <a:off x="649885" y="5361478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그룹 5"/>
          <p:cNvGrpSpPr/>
          <p:nvPr/>
        </p:nvGrpSpPr>
        <p:grpSpPr>
          <a:xfrm>
            <a:off x="876694" y="5444208"/>
            <a:ext cx="2004375" cy="161459"/>
            <a:chOff x="4156344" y="5135988"/>
            <a:chExt cx="2004375" cy="161459"/>
          </a:xfrm>
        </p:grpSpPr>
        <p:sp>
          <p:nvSpPr>
            <p:cNvPr id="186" name="오각형 7">
              <a:extLst>
                <a:ext uri="{FF2B5EF4-FFF2-40B4-BE49-F238E27FC236}">
                  <a16:creationId xmlns:a16="http://schemas.microsoft.com/office/drawing/2014/main" xmlns="" id="{E1876C8C-76C3-4AEC-9A72-ACB4EFB0CBC5}"/>
                </a:ext>
              </a:extLst>
            </p:cNvPr>
            <p:cNvSpPr/>
            <p:nvPr/>
          </p:nvSpPr>
          <p:spPr>
            <a:xfrm>
              <a:off x="4156344" y="5135988"/>
              <a:ext cx="169532" cy="161459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오각형 33">
              <a:extLst>
                <a:ext uri="{FF2B5EF4-FFF2-40B4-BE49-F238E27FC236}">
                  <a16:creationId xmlns:a16="http://schemas.microsoft.com/office/drawing/2014/main" xmlns="" id="{A3DA6293-E21B-4F5F-8B08-61A8F2E4FF7E}"/>
                </a:ext>
              </a:extLst>
            </p:cNvPr>
            <p:cNvSpPr/>
            <p:nvPr/>
          </p:nvSpPr>
          <p:spPr>
            <a:xfrm>
              <a:off x="4615055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오각형 34">
              <a:extLst>
                <a:ext uri="{FF2B5EF4-FFF2-40B4-BE49-F238E27FC236}">
                  <a16:creationId xmlns:a16="http://schemas.microsoft.com/office/drawing/2014/main" xmlns="" id="{FD2342BF-8672-4468-A804-998506523C75}"/>
                </a:ext>
              </a:extLst>
            </p:cNvPr>
            <p:cNvSpPr/>
            <p:nvPr/>
          </p:nvSpPr>
          <p:spPr>
            <a:xfrm>
              <a:off x="5073766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오각형 35">
              <a:extLst>
                <a:ext uri="{FF2B5EF4-FFF2-40B4-BE49-F238E27FC236}">
                  <a16:creationId xmlns:a16="http://schemas.microsoft.com/office/drawing/2014/main" xmlns="" id="{24F19B91-98D6-473C-971F-E5FD562354ED}"/>
                </a:ext>
              </a:extLst>
            </p:cNvPr>
            <p:cNvSpPr/>
            <p:nvPr/>
          </p:nvSpPr>
          <p:spPr>
            <a:xfrm>
              <a:off x="5532477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오각형 36">
              <a:extLst>
                <a:ext uri="{FF2B5EF4-FFF2-40B4-BE49-F238E27FC236}">
                  <a16:creationId xmlns:a16="http://schemas.microsoft.com/office/drawing/2014/main" xmlns="" id="{0C46A904-7403-49DC-91CB-B7A4B04FAEDC}"/>
                </a:ext>
              </a:extLst>
            </p:cNvPr>
            <p:cNvSpPr/>
            <p:nvPr/>
          </p:nvSpPr>
          <p:spPr>
            <a:xfrm>
              <a:off x="5991187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xmlns="" id="{3EA87402-ABB9-4BB4-A18A-F0D5CE23D102}"/>
              </a:ext>
            </a:extLst>
          </p:cNvPr>
          <p:cNvCxnSpPr>
            <a:cxnSpLocks/>
          </p:cNvCxnSpPr>
          <p:nvPr/>
        </p:nvCxnSpPr>
        <p:spPr>
          <a:xfrm>
            <a:off x="787103" y="5360397"/>
            <a:ext cx="337887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4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739196" y="2677102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단골 음식점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 descr="C:\Users\Administrator.Sc-201711291534\Downloads\doubletap\BI 개선\작업파일\sample_bi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50" y="1163052"/>
            <a:ext cx="867864" cy="1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739196" y="4077799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장부 거래 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음식점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684983" y="3112243"/>
            <a:ext cx="852811" cy="594483"/>
            <a:chOff x="5009997" y="618810"/>
            <a:chExt cx="1017492" cy="709280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1399644" y="3112243"/>
            <a:ext cx="852811" cy="594483"/>
            <a:chOff x="5009997" y="618810"/>
            <a:chExt cx="1017492" cy="709280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2114305" y="3112243"/>
            <a:ext cx="852811" cy="594483"/>
            <a:chOff x="5009997" y="618810"/>
            <a:chExt cx="1017492" cy="70928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2828965" y="3112243"/>
            <a:ext cx="852811" cy="594483"/>
            <a:chOff x="5009997" y="618810"/>
            <a:chExt cx="1017492" cy="709280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684983" y="4507110"/>
            <a:ext cx="852811" cy="594483"/>
            <a:chOff x="5009997" y="618810"/>
            <a:chExt cx="1017492" cy="709280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1399644" y="4507110"/>
            <a:ext cx="852811" cy="594483"/>
            <a:chOff x="5009997" y="618810"/>
            <a:chExt cx="1017492" cy="709280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2114305" y="4507110"/>
            <a:ext cx="852811" cy="594483"/>
            <a:chOff x="5009997" y="618810"/>
            <a:chExt cx="1017492" cy="70928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2828965" y="4507110"/>
            <a:ext cx="852811" cy="594483"/>
            <a:chOff x="5009997" y="618810"/>
            <a:chExt cx="1017492" cy="709280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9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705731" y="3827236"/>
            <a:ext cx="70289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치폴라로쏘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0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1434751" y="3827236"/>
            <a:ext cx="6813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장충동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왕족발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보쌈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1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2142232" y="3827236"/>
            <a:ext cx="70289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치폴라로쏘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2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2871252" y="3827236"/>
            <a:ext cx="6813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장충동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왕족발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보쌈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649885" y="1027674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30555" y="1693871"/>
            <a:ext cx="603132" cy="3703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>
            <a:off x="667187" y="1412776"/>
            <a:ext cx="2440689" cy="1264326"/>
            <a:chOff x="5009997" y="618810"/>
            <a:chExt cx="1017492" cy="709280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8" name="제목 1">
            <a:extLst>
              <a:ext uri="{FF2B5EF4-FFF2-40B4-BE49-F238E27FC236}">
                <a16:creationId xmlns:a16="http://schemas.microsoft.com/office/drawing/2014/main" xmlns="" id="{BE4A09A5-DDC5-479F-9178-81B916BCF1DC}"/>
              </a:ext>
            </a:extLst>
          </p:cNvPr>
          <p:cNvSpPr txBox="1">
            <a:spLocks/>
          </p:cNvSpPr>
          <p:nvPr/>
        </p:nvSpPr>
        <p:spPr>
          <a:xfrm>
            <a:off x="686363" y="1817245"/>
            <a:ext cx="242151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배너광고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766038" cy="609600"/>
          </a:xfrm>
          <a:prstGeom prst="rect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정</a:t>
            </a: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01157F50-C4D9-49BA-BB44-D99B61EE788D}"/>
              </a:ext>
            </a:extLst>
          </p:cNvPr>
          <p:cNvCxnSpPr>
            <a:cxnSpLocks/>
          </p:cNvCxnSpPr>
          <p:nvPr/>
        </p:nvCxnSpPr>
        <p:spPr>
          <a:xfrm>
            <a:off x="4335410" y="5361478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0" name="그룹 239"/>
          <p:cNvGrpSpPr/>
          <p:nvPr/>
        </p:nvGrpSpPr>
        <p:grpSpPr>
          <a:xfrm>
            <a:off x="4562219" y="5444208"/>
            <a:ext cx="2004375" cy="161459"/>
            <a:chOff x="4156344" y="5135988"/>
            <a:chExt cx="2004375" cy="161459"/>
          </a:xfrm>
        </p:grpSpPr>
        <p:sp>
          <p:nvSpPr>
            <p:cNvPr id="241" name="오각형 7">
              <a:extLst>
                <a:ext uri="{FF2B5EF4-FFF2-40B4-BE49-F238E27FC236}">
                  <a16:creationId xmlns:a16="http://schemas.microsoft.com/office/drawing/2014/main" xmlns="" id="{E1876C8C-76C3-4AEC-9A72-ACB4EFB0CBC5}"/>
                </a:ext>
              </a:extLst>
            </p:cNvPr>
            <p:cNvSpPr/>
            <p:nvPr/>
          </p:nvSpPr>
          <p:spPr>
            <a:xfrm>
              <a:off x="4156344" y="5135988"/>
              <a:ext cx="169532" cy="161459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오각형 33">
              <a:extLst>
                <a:ext uri="{FF2B5EF4-FFF2-40B4-BE49-F238E27FC236}">
                  <a16:creationId xmlns:a16="http://schemas.microsoft.com/office/drawing/2014/main" xmlns="" id="{A3DA6293-E21B-4F5F-8B08-61A8F2E4FF7E}"/>
                </a:ext>
              </a:extLst>
            </p:cNvPr>
            <p:cNvSpPr/>
            <p:nvPr/>
          </p:nvSpPr>
          <p:spPr>
            <a:xfrm>
              <a:off x="4615055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오각형 34">
              <a:extLst>
                <a:ext uri="{FF2B5EF4-FFF2-40B4-BE49-F238E27FC236}">
                  <a16:creationId xmlns:a16="http://schemas.microsoft.com/office/drawing/2014/main" xmlns="" id="{FD2342BF-8672-4468-A804-998506523C75}"/>
                </a:ext>
              </a:extLst>
            </p:cNvPr>
            <p:cNvSpPr/>
            <p:nvPr/>
          </p:nvSpPr>
          <p:spPr>
            <a:xfrm>
              <a:off x="5073766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오각형 35">
              <a:extLst>
                <a:ext uri="{FF2B5EF4-FFF2-40B4-BE49-F238E27FC236}">
                  <a16:creationId xmlns:a16="http://schemas.microsoft.com/office/drawing/2014/main" xmlns="" id="{24F19B91-98D6-473C-971F-E5FD562354ED}"/>
                </a:ext>
              </a:extLst>
            </p:cNvPr>
            <p:cNvSpPr/>
            <p:nvPr/>
          </p:nvSpPr>
          <p:spPr>
            <a:xfrm>
              <a:off x="5532477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오각형 36">
              <a:extLst>
                <a:ext uri="{FF2B5EF4-FFF2-40B4-BE49-F238E27FC236}">
                  <a16:creationId xmlns:a16="http://schemas.microsoft.com/office/drawing/2014/main" xmlns="" id="{0C46A904-7403-49DC-91CB-B7A4B04FAEDC}"/>
                </a:ext>
              </a:extLst>
            </p:cNvPr>
            <p:cNvSpPr/>
            <p:nvPr/>
          </p:nvSpPr>
          <p:spPr>
            <a:xfrm>
              <a:off x="5991187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xmlns="" id="{3EA87402-ABB9-4BB4-A18A-F0D5CE23D102}"/>
              </a:ext>
            </a:extLst>
          </p:cNvPr>
          <p:cNvCxnSpPr>
            <a:cxnSpLocks/>
          </p:cNvCxnSpPr>
          <p:nvPr/>
        </p:nvCxnSpPr>
        <p:spPr>
          <a:xfrm>
            <a:off x="4472628" y="5360397"/>
            <a:ext cx="337887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8" name="Picture 3" descr="C:\Users\Administrator.Sc-201711291534\Downloads\doubletap\BI 개선\작업파일\sample_bi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475" y="1163052"/>
            <a:ext cx="867864" cy="1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" name="직사각형 285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4335410" y="1027674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8" name="그룹 287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>
            <a:off x="4352712" y="1412776"/>
            <a:ext cx="2440689" cy="1264326"/>
            <a:chOff x="5009997" y="618810"/>
            <a:chExt cx="1017492" cy="709280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2" name="제목 1">
            <a:extLst>
              <a:ext uri="{FF2B5EF4-FFF2-40B4-BE49-F238E27FC236}">
                <a16:creationId xmlns:a16="http://schemas.microsoft.com/office/drawing/2014/main" xmlns="" id="{BE4A09A5-DDC5-479F-9178-81B916BCF1DC}"/>
              </a:ext>
            </a:extLst>
          </p:cNvPr>
          <p:cNvSpPr txBox="1">
            <a:spLocks/>
          </p:cNvSpPr>
          <p:nvPr/>
        </p:nvSpPr>
        <p:spPr>
          <a:xfrm>
            <a:off x="4371888" y="1817245"/>
            <a:ext cx="242151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배너광고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9912424" y="3034837"/>
            <a:ext cx="1220490" cy="852812"/>
            <a:chOff x="5807969" y="3034837"/>
            <a:chExt cx="1149501" cy="852812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 rot="5400000">
              <a:off x="5956312" y="2888764"/>
              <a:ext cx="852811" cy="11449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56314" y="2886493"/>
              <a:ext cx="852811" cy="114950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56313" y="2894799"/>
              <a:ext cx="852811" cy="1132889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8523330" y="3034837"/>
            <a:ext cx="1220490" cy="852812"/>
            <a:chOff x="4499671" y="3034837"/>
            <a:chExt cx="1149501" cy="8528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 rot="5400000">
              <a:off x="4648015" y="2888764"/>
              <a:ext cx="852811" cy="11449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48016" y="2886493"/>
              <a:ext cx="852811" cy="114950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648016" y="2894799"/>
              <a:ext cx="852811" cy="1132889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7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8448381" y="2728861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단골 음식점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8426418" y="3838738"/>
            <a:ext cx="123491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장충동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왕족발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보쌈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9824238" y="3838738"/>
            <a:ext cx="123491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장충동 </a:t>
            </a:r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왕족발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보쌈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656912" y="1989902"/>
            <a:ext cx="1150189" cy="3407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01157F50-C4D9-49BA-BB44-D99B61EE788D}"/>
              </a:ext>
            </a:extLst>
          </p:cNvPr>
          <p:cNvCxnSpPr>
            <a:cxnSpLocks/>
          </p:cNvCxnSpPr>
          <p:nvPr/>
        </p:nvCxnSpPr>
        <p:spPr>
          <a:xfrm>
            <a:off x="8359070" y="5361478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8585879" y="5444208"/>
            <a:ext cx="2004375" cy="161459"/>
            <a:chOff x="4156344" y="5135988"/>
            <a:chExt cx="2004375" cy="161459"/>
          </a:xfrm>
        </p:grpSpPr>
        <p:sp>
          <p:nvSpPr>
            <p:cNvPr id="113" name="오각형 7">
              <a:extLst>
                <a:ext uri="{FF2B5EF4-FFF2-40B4-BE49-F238E27FC236}">
                  <a16:creationId xmlns:a16="http://schemas.microsoft.com/office/drawing/2014/main" xmlns="" id="{E1876C8C-76C3-4AEC-9A72-ACB4EFB0CBC5}"/>
                </a:ext>
              </a:extLst>
            </p:cNvPr>
            <p:cNvSpPr/>
            <p:nvPr/>
          </p:nvSpPr>
          <p:spPr>
            <a:xfrm>
              <a:off x="4156344" y="5135988"/>
              <a:ext cx="169532" cy="161459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오각형 33">
              <a:extLst>
                <a:ext uri="{FF2B5EF4-FFF2-40B4-BE49-F238E27FC236}">
                  <a16:creationId xmlns:a16="http://schemas.microsoft.com/office/drawing/2014/main" xmlns="" id="{A3DA6293-E21B-4F5F-8B08-61A8F2E4FF7E}"/>
                </a:ext>
              </a:extLst>
            </p:cNvPr>
            <p:cNvSpPr/>
            <p:nvPr/>
          </p:nvSpPr>
          <p:spPr>
            <a:xfrm>
              <a:off x="4615055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오각형 34">
              <a:extLst>
                <a:ext uri="{FF2B5EF4-FFF2-40B4-BE49-F238E27FC236}">
                  <a16:creationId xmlns:a16="http://schemas.microsoft.com/office/drawing/2014/main" xmlns="" id="{FD2342BF-8672-4468-A804-998506523C75}"/>
                </a:ext>
              </a:extLst>
            </p:cNvPr>
            <p:cNvSpPr/>
            <p:nvPr/>
          </p:nvSpPr>
          <p:spPr>
            <a:xfrm>
              <a:off x="5073766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오각형 35">
              <a:extLst>
                <a:ext uri="{FF2B5EF4-FFF2-40B4-BE49-F238E27FC236}">
                  <a16:creationId xmlns:a16="http://schemas.microsoft.com/office/drawing/2014/main" xmlns="" id="{24F19B91-98D6-473C-971F-E5FD562354ED}"/>
                </a:ext>
              </a:extLst>
            </p:cNvPr>
            <p:cNvSpPr/>
            <p:nvPr/>
          </p:nvSpPr>
          <p:spPr>
            <a:xfrm>
              <a:off x="5532477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오각형 36">
              <a:extLst>
                <a:ext uri="{FF2B5EF4-FFF2-40B4-BE49-F238E27FC236}">
                  <a16:creationId xmlns:a16="http://schemas.microsoft.com/office/drawing/2014/main" xmlns="" id="{0C46A904-7403-49DC-91CB-B7A4B04FAEDC}"/>
                </a:ext>
              </a:extLst>
            </p:cNvPr>
            <p:cNvSpPr/>
            <p:nvPr/>
          </p:nvSpPr>
          <p:spPr>
            <a:xfrm>
              <a:off x="5991187" y="5135988"/>
              <a:ext cx="169532" cy="161459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3EA87402-ABB9-4BB4-A18A-F0D5CE23D102}"/>
              </a:ext>
            </a:extLst>
          </p:cNvPr>
          <p:cNvCxnSpPr>
            <a:cxnSpLocks/>
          </p:cNvCxnSpPr>
          <p:nvPr/>
        </p:nvCxnSpPr>
        <p:spPr>
          <a:xfrm>
            <a:off x="8496288" y="5360397"/>
            <a:ext cx="337887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9" name="Picture 3" descr="C:\Users\Administrator.Sc-201711291534\Downloads\doubletap\BI 개선\작업파일\sample_bi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35" y="1163052"/>
            <a:ext cx="867864" cy="1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8359070" y="1027674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>
            <a:off x="8376372" y="1412776"/>
            <a:ext cx="2440689" cy="1264326"/>
            <a:chOff x="5009997" y="618810"/>
            <a:chExt cx="1017492" cy="70928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5" name="제목 1">
            <a:extLst>
              <a:ext uri="{FF2B5EF4-FFF2-40B4-BE49-F238E27FC236}">
                <a16:creationId xmlns:a16="http://schemas.microsoft.com/office/drawing/2014/main" xmlns="" id="{BE4A09A5-DDC5-479F-9178-81B916BCF1DC}"/>
              </a:ext>
            </a:extLst>
          </p:cNvPr>
          <p:cNvSpPr txBox="1">
            <a:spLocks/>
          </p:cNvSpPr>
          <p:nvPr/>
        </p:nvSpPr>
        <p:spPr>
          <a:xfrm>
            <a:off x="8395548" y="1817245"/>
            <a:ext cx="242151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배너광고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6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8426418" y="4108133"/>
            <a:ext cx="1308583" cy="346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단골수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8523330" y="857177"/>
            <a:ext cx="1211672" cy="0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8426418" y="4245453"/>
            <a:ext cx="1397819" cy="346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★선불잔액            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203,500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4402758" y="4128829"/>
            <a:ext cx="1397819" cy="346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보쌈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점심특선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족발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제목 1">
            <a:extLst>
              <a:ext uri="{FF2B5EF4-FFF2-40B4-BE49-F238E27FC236}">
                <a16:creationId xmlns:a16="http://schemas.microsoft.com/office/drawing/2014/main" xmlns="" id="{1756429E-115D-470C-BE93-428379661A91}"/>
              </a:ext>
            </a:extLst>
          </p:cNvPr>
          <p:cNvSpPr txBox="1">
            <a:spLocks/>
          </p:cNvSpPr>
          <p:nvPr/>
        </p:nvSpPr>
        <p:spPr>
          <a:xfrm>
            <a:off x="5800578" y="4128829"/>
            <a:ext cx="1397819" cy="346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보쌈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점심특선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족발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64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766038" cy="609600"/>
          </a:xfrm>
          <a:prstGeom prst="rect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07075" y="1258497"/>
            <a:ext cx="2370398" cy="346963"/>
            <a:chOff x="8851737" y="1258497"/>
            <a:chExt cx="2370398" cy="346963"/>
          </a:xfrm>
        </p:grpSpPr>
        <p:sp>
          <p:nvSpPr>
            <p:cNvPr id="113" name="제목 1">
              <a:extLst>
                <a:ext uri="{FF2B5EF4-FFF2-40B4-BE49-F238E27FC236}">
                  <a16:creationId xmlns:a16="http://schemas.microsoft.com/office/drawing/2014/main" xmlns="" id="{0CFEF580-1F13-4EA8-8684-B145AD30362F}"/>
                </a:ext>
              </a:extLst>
            </p:cNvPr>
            <p:cNvSpPr txBox="1">
              <a:spLocks/>
            </p:cNvSpPr>
            <p:nvPr/>
          </p:nvSpPr>
          <p:spPr>
            <a:xfrm>
              <a:off x="8851737" y="1258497"/>
              <a:ext cx="2279372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&lt;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4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9113061" y="1258497"/>
              <a:ext cx="210907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주문서 </a:t>
              </a:r>
              <a:r>
                <a:rPr lang="ko-KR" altLang="en-US" sz="12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미리보기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763278" y="1254566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907294" y="1844450"/>
            <a:ext cx="2169960" cy="37551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907294" y="1864447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2016/03/14 13:12:25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3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907294" y="2167344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프린스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핫도그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4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907294" y="2376632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주문번호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5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907294" y="2742540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프린스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버거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세트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6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907294" y="2742540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15,000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7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907294" y="3019936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스프링 점프 세트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8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907294" y="3019936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15,000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07295" y="3356992"/>
            <a:ext cx="2169959" cy="1974767"/>
            <a:chOff x="8904312" y="3356992"/>
            <a:chExt cx="2169959" cy="1974767"/>
          </a:xfrm>
        </p:grpSpPr>
        <p:sp>
          <p:nvSpPr>
            <p:cNvPr id="219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8904312" y="3356992"/>
              <a:ext cx="1263286" cy="197476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사용장부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메모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주문유형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주문선택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배달주소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0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9863418" y="3356992"/>
              <a:ext cx="1210853" cy="163859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사내볼링팀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김대리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김과장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endPara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○매장 ○포장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○장부 ○기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존</a:t>
              </a: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서울시 영등포구 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당산로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어쩌구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990945" y="4605618"/>
            <a:ext cx="2002658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3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907295" y="4797152"/>
            <a:ext cx="1263286" cy="256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주문금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</a:t>
            </a:r>
          </a:p>
        </p:txBody>
      </p:sp>
      <p:sp>
        <p:nvSpPr>
          <p:cNvPr id="224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1866401" y="4797152"/>
            <a:ext cx="1210853" cy="256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20,500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763278" y="5418932"/>
            <a:ext cx="2457992" cy="530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977379" y="5529097"/>
            <a:ext cx="2029790" cy="31772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장부등</a:t>
            </a:r>
            <a:r>
              <a:rPr lang="ko-KR" altLang="en-US" sz="1200" dirty="0"/>
              <a:t>록</a:t>
            </a:r>
          </a:p>
        </p:txBody>
      </p:sp>
      <p:grpSp>
        <p:nvGrpSpPr>
          <p:cNvPr id="227" name="그룹 226"/>
          <p:cNvGrpSpPr/>
          <p:nvPr/>
        </p:nvGrpSpPr>
        <p:grpSpPr>
          <a:xfrm>
            <a:off x="3568913" y="1258497"/>
            <a:ext cx="2370398" cy="346963"/>
            <a:chOff x="8851737" y="1258497"/>
            <a:chExt cx="2370398" cy="346963"/>
          </a:xfrm>
        </p:grpSpPr>
        <p:sp>
          <p:nvSpPr>
            <p:cNvPr id="229" name="제목 1">
              <a:extLst>
                <a:ext uri="{FF2B5EF4-FFF2-40B4-BE49-F238E27FC236}">
                  <a16:creationId xmlns:a16="http://schemas.microsoft.com/office/drawing/2014/main" xmlns="" id="{0CFEF580-1F13-4EA8-8684-B145AD30362F}"/>
                </a:ext>
              </a:extLst>
            </p:cNvPr>
            <p:cNvSpPr txBox="1">
              <a:spLocks/>
            </p:cNvSpPr>
            <p:nvPr/>
          </p:nvSpPr>
          <p:spPr>
            <a:xfrm>
              <a:off x="8851737" y="1258497"/>
              <a:ext cx="2279372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&lt;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0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9113061" y="1258497"/>
              <a:ext cx="210907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주문서 </a:t>
              </a:r>
              <a:r>
                <a:rPr lang="ko-KR" altLang="en-US" sz="12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미리보기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31" name="직사각형 230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3525116" y="1254566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3669132" y="1864447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2016/03/14 13:12:25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5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3669132" y="2167344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프린스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핫도그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6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3669132" y="2376632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주문번호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669132" y="2750778"/>
            <a:ext cx="2169960" cy="346963"/>
            <a:chOff x="4023366" y="2660160"/>
            <a:chExt cx="2169960" cy="346963"/>
          </a:xfrm>
        </p:grpSpPr>
        <p:sp>
          <p:nvSpPr>
            <p:cNvPr id="237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660160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프린스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버거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세트          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8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660160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15,000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669132" y="2949992"/>
            <a:ext cx="2169960" cy="346963"/>
            <a:chOff x="4023366" y="2937556"/>
            <a:chExt cx="2169960" cy="346963"/>
          </a:xfrm>
        </p:grpSpPr>
        <p:sp>
          <p:nvSpPr>
            <p:cNvPr id="240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937556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스프링 점프 세트          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1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937556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15,000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43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3669133" y="3546466"/>
            <a:ext cx="1263286" cy="818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주문유형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주문선택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배달주소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4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4628239" y="3546466"/>
            <a:ext cx="1210853" cy="679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○매장 ○포장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○장부 ○기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</a:t>
            </a:r>
          </a:p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서울시 영등포구 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당산로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752783" y="4605618"/>
            <a:ext cx="2002658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6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3669133" y="4797152"/>
            <a:ext cx="1263286" cy="256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주문금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</a:t>
            </a:r>
          </a:p>
        </p:txBody>
      </p:sp>
      <p:sp>
        <p:nvSpPr>
          <p:cNvPr id="247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4628239" y="4797152"/>
            <a:ext cx="1210853" cy="256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20,500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3525116" y="5418932"/>
            <a:ext cx="2457992" cy="530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3739217" y="5529097"/>
            <a:ext cx="2029790" cy="31772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장부등</a:t>
            </a:r>
            <a:r>
              <a:rPr lang="ko-KR" altLang="en-US" sz="1200" dirty="0"/>
              <a:t>록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669132" y="1819736"/>
            <a:ext cx="2169959" cy="1726730"/>
          </a:xfrm>
          <a:prstGeom prst="roundRect">
            <a:avLst>
              <a:gd name="adj" fmla="val 946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/>
          <p:cNvGrpSpPr/>
          <p:nvPr/>
        </p:nvGrpSpPr>
        <p:grpSpPr>
          <a:xfrm>
            <a:off x="3669132" y="3149206"/>
            <a:ext cx="2169960" cy="346963"/>
            <a:chOff x="4023366" y="2937556"/>
            <a:chExt cx="2169960" cy="346963"/>
          </a:xfrm>
        </p:grpSpPr>
        <p:sp>
          <p:nvSpPr>
            <p:cNvPr id="273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937556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스프링 점프 세트          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4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937556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15,000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75" name="그룹 274"/>
          <p:cNvGrpSpPr/>
          <p:nvPr/>
        </p:nvGrpSpPr>
        <p:grpSpPr>
          <a:xfrm>
            <a:off x="6499837" y="1258497"/>
            <a:ext cx="2370398" cy="346963"/>
            <a:chOff x="8851737" y="1258497"/>
            <a:chExt cx="2370398" cy="346963"/>
          </a:xfrm>
        </p:grpSpPr>
        <p:sp>
          <p:nvSpPr>
            <p:cNvPr id="276" name="제목 1">
              <a:extLst>
                <a:ext uri="{FF2B5EF4-FFF2-40B4-BE49-F238E27FC236}">
                  <a16:creationId xmlns:a16="http://schemas.microsoft.com/office/drawing/2014/main" xmlns="" id="{0CFEF580-1F13-4EA8-8684-B145AD30362F}"/>
                </a:ext>
              </a:extLst>
            </p:cNvPr>
            <p:cNvSpPr txBox="1">
              <a:spLocks/>
            </p:cNvSpPr>
            <p:nvPr/>
          </p:nvSpPr>
          <p:spPr>
            <a:xfrm>
              <a:off x="8851737" y="1258497"/>
              <a:ext cx="2279372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&lt;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7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9113061" y="1258497"/>
              <a:ext cx="210907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주문서 </a:t>
              </a:r>
              <a:r>
                <a:rPr lang="ko-KR" altLang="en-US" sz="12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미리보기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78" name="직사각형 277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6456040" y="1254565"/>
            <a:ext cx="2457992" cy="469503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6600056" y="2167344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프린스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핫도그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1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6600056" y="2376632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주문번호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82" name="그룹 281"/>
          <p:cNvGrpSpPr/>
          <p:nvPr/>
        </p:nvGrpSpPr>
        <p:grpSpPr>
          <a:xfrm>
            <a:off x="6600056" y="2750778"/>
            <a:ext cx="2169960" cy="346963"/>
            <a:chOff x="4023366" y="2660160"/>
            <a:chExt cx="2169960" cy="346963"/>
          </a:xfrm>
        </p:grpSpPr>
        <p:sp>
          <p:nvSpPr>
            <p:cNvPr id="283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660160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프린스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버거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세트          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4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660160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15,000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6600056" y="2949992"/>
            <a:ext cx="2169960" cy="346963"/>
            <a:chOff x="4023366" y="2937556"/>
            <a:chExt cx="2169960" cy="346963"/>
          </a:xfrm>
        </p:grpSpPr>
        <p:sp>
          <p:nvSpPr>
            <p:cNvPr id="286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937556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스프링 점프 세트          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7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937556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15,000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91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6682437" y="3640241"/>
            <a:ext cx="1263286" cy="256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주문금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</a:t>
            </a:r>
          </a:p>
        </p:txBody>
      </p:sp>
      <p:sp>
        <p:nvSpPr>
          <p:cNvPr id="292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7476783" y="3640241"/>
            <a:ext cx="1210853" cy="256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20,500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456040" y="5415019"/>
            <a:ext cx="2457992" cy="530666"/>
            <a:chOff x="6456040" y="5418932"/>
            <a:chExt cx="2457992" cy="530666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xmlns="" id="{3477075D-3A1A-4C20-9048-A3A7C0D63771}"/>
                </a:ext>
              </a:extLst>
            </p:cNvPr>
            <p:cNvSpPr/>
            <p:nvPr/>
          </p:nvSpPr>
          <p:spPr>
            <a:xfrm>
              <a:off x="6456040" y="5418932"/>
              <a:ext cx="2457992" cy="53066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xmlns="" id="{3477075D-3A1A-4C20-9048-A3A7C0D63771}"/>
                </a:ext>
              </a:extLst>
            </p:cNvPr>
            <p:cNvSpPr/>
            <p:nvPr/>
          </p:nvSpPr>
          <p:spPr>
            <a:xfrm>
              <a:off x="6670141" y="5529097"/>
              <a:ext cx="2029790" cy="3177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주문하</a:t>
              </a:r>
              <a:r>
                <a:rPr lang="ko-KR" altLang="en-US" sz="1200" dirty="0"/>
                <a:t>기</a:t>
              </a:r>
            </a:p>
          </p:txBody>
        </p:sp>
      </p:grpSp>
      <p:sp>
        <p:nvSpPr>
          <p:cNvPr id="303" name="모서리가 둥근 직사각형 302"/>
          <p:cNvSpPr/>
          <p:nvPr/>
        </p:nvSpPr>
        <p:spPr>
          <a:xfrm>
            <a:off x="6600056" y="1819736"/>
            <a:ext cx="2169959" cy="2200330"/>
          </a:xfrm>
          <a:prstGeom prst="roundRect">
            <a:avLst>
              <a:gd name="adj" fmla="val 946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4" name="그룹 303"/>
          <p:cNvGrpSpPr/>
          <p:nvPr/>
        </p:nvGrpSpPr>
        <p:grpSpPr>
          <a:xfrm>
            <a:off x="6600056" y="3149206"/>
            <a:ext cx="2169960" cy="346963"/>
            <a:chOff x="4023366" y="2937556"/>
            <a:chExt cx="2169960" cy="346963"/>
          </a:xfrm>
        </p:grpSpPr>
        <p:sp>
          <p:nvSpPr>
            <p:cNvPr id="305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937556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스프링 점프 세트          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6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937556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15,000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307" name="직선 연결선 306"/>
          <p:cNvCxnSpPr/>
          <p:nvPr/>
        </p:nvCxnSpPr>
        <p:spPr>
          <a:xfrm>
            <a:off x="6744072" y="3501008"/>
            <a:ext cx="1881928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9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6600056" y="1828348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주문정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</a:t>
            </a:r>
          </a:p>
        </p:txBody>
      </p:sp>
    </p:spTree>
    <p:extLst>
      <p:ext uri="{BB962C8B-B14F-4D97-AF65-F5344CB8AC3E}">
        <p14:creationId xmlns:p14="http://schemas.microsoft.com/office/powerpoint/2010/main" val="318633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766038" cy="609600"/>
          </a:xfrm>
          <a:prstGeom prst="rect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정</a:t>
            </a:r>
          </a:p>
        </p:txBody>
      </p:sp>
      <p:grpSp>
        <p:nvGrpSpPr>
          <p:cNvPr id="275" name="그룹 274"/>
          <p:cNvGrpSpPr/>
          <p:nvPr/>
        </p:nvGrpSpPr>
        <p:grpSpPr>
          <a:xfrm>
            <a:off x="1194669" y="1349115"/>
            <a:ext cx="2370398" cy="346963"/>
            <a:chOff x="8851737" y="1258497"/>
            <a:chExt cx="2370398" cy="346963"/>
          </a:xfrm>
        </p:grpSpPr>
        <p:sp>
          <p:nvSpPr>
            <p:cNvPr id="276" name="제목 1">
              <a:extLst>
                <a:ext uri="{FF2B5EF4-FFF2-40B4-BE49-F238E27FC236}">
                  <a16:creationId xmlns:a16="http://schemas.microsoft.com/office/drawing/2014/main" xmlns="" id="{0CFEF580-1F13-4EA8-8684-B145AD30362F}"/>
                </a:ext>
              </a:extLst>
            </p:cNvPr>
            <p:cNvSpPr txBox="1">
              <a:spLocks/>
            </p:cNvSpPr>
            <p:nvPr/>
          </p:nvSpPr>
          <p:spPr>
            <a:xfrm>
              <a:off x="8851737" y="1258497"/>
              <a:ext cx="2279372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&lt;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7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9113061" y="1258497"/>
              <a:ext cx="210907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주문서 </a:t>
              </a:r>
              <a:r>
                <a:rPr lang="ko-KR" altLang="en-US" sz="12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미리보기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78" name="직사각형 277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1150872" y="1254565"/>
            <a:ext cx="2457992" cy="469503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1294888" y="2117916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프린스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핫도그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1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1294888" y="2327204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주문번호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82" name="그룹 281"/>
          <p:cNvGrpSpPr/>
          <p:nvPr/>
        </p:nvGrpSpPr>
        <p:grpSpPr>
          <a:xfrm>
            <a:off x="1294888" y="2750778"/>
            <a:ext cx="2169960" cy="346963"/>
            <a:chOff x="4023366" y="2660160"/>
            <a:chExt cx="2169960" cy="346963"/>
          </a:xfrm>
        </p:grpSpPr>
        <p:sp>
          <p:nvSpPr>
            <p:cNvPr id="283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660160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프린스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버거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세트          </a:t>
              </a: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4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660160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15,000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91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1377269" y="3236974"/>
            <a:ext cx="1263286" cy="256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주문금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</a:t>
            </a:r>
          </a:p>
        </p:txBody>
      </p:sp>
      <p:sp>
        <p:nvSpPr>
          <p:cNvPr id="292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2171615" y="3236974"/>
            <a:ext cx="1210853" cy="256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20,500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150872" y="5415019"/>
            <a:ext cx="2457992" cy="530666"/>
            <a:chOff x="6456040" y="5418932"/>
            <a:chExt cx="2457992" cy="530666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xmlns="" id="{3477075D-3A1A-4C20-9048-A3A7C0D63771}"/>
                </a:ext>
              </a:extLst>
            </p:cNvPr>
            <p:cNvSpPr/>
            <p:nvPr/>
          </p:nvSpPr>
          <p:spPr>
            <a:xfrm>
              <a:off x="6456040" y="5418932"/>
              <a:ext cx="2457992" cy="53066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xmlns="" id="{3477075D-3A1A-4C20-9048-A3A7C0D63771}"/>
                </a:ext>
              </a:extLst>
            </p:cNvPr>
            <p:cNvSpPr/>
            <p:nvPr/>
          </p:nvSpPr>
          <p:spPr>
            <a:xfrm>
              <a:off x="6670141" y="5529097"/>
              <a:ext cx="2029790" cy="3177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주문하</a:t>
              </a:r>
              <a:r>
                <a:rPr lang="ko-KR" altLang="en-US" sz="1200" dirty="0"/>
                <a:t>기</a:t>
              </a:r>
            </a:p>
          </p:txBody>
        </p:sp>
      </p:grpSp>
      <p:sp>
        <p:nvSpPr>
          <p:cNvPr id="303" name="모서리가 둥근 직사각형 302"/>
          <p:cNvSpPr/>
          <p:nvPr/>
        </p:nvSpPr>
        <p:spPr>
          <a:xfrm>
            <a:off x="1294888" y="1819736"/>
            <a:ext cx="2169959" cy="1862578"/>
          </a:xfrm>
          <a:prstGeom prst="roundRect">
            <a:avLst>
              <a:gd name="adj" fmla="val 5929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7" name="직선 연결선 306"/>
          <p:cNvCxnSpPr/>
          <p:nvPr/>
        </p:nvCxnSpPr>
        <p:spPr>
          <a:xfrm>
            <a:off x="1438904" y="3097741"/>
            <a:ext cx="1881928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9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1294888" y="1828348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주문정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</a:t>
            </a:r>
          </a:p>
        </p:txBody>
      </p:sp>
    </p:spTree>
    <p:extLst>
      <p:ext uri="{BB962C8B-B14F-4D97-AF65-F5344CB8AC3E}">
        <p14:creationId xmlns:p14="http://schemas.microsoft.com/office/powerpoint/2010/main" val="397654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766038" cy="609600"/>
          </a:xfrm>
          <a:prstGeom prst="rect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883019" y="1258497"/>
            <a:ext cx="2370398" cy="346963"/>
            <a:chOff x="883019" y="1258497"/>
            <a:chExt cx="2370398" cy="346963"/>
          </a:xfrm>
        </p:grpSpPr>
        <p:sp>
          <p:nvSpPr>
            <p:cNvPr id="251" name="제목 1">
              <a:extLst>
                <a:ext uri="{FF2B5EF4-FFF2-40B4-BE49-F238E27FC236}">
                  <a16:creationId xmlns:a16="http://schemas.microsoft.com/office/drawing/2014/main" xmlns="" id="{0CFEF580-1F13-4EA8-8684-B145AD30362F}"/>
                </a:ext>
              </a:extLst>
            </p:cNvPr>
            <p:cNvSpPr txBox="1">
              <a:spLocks/>
            </p:cNvSpPr>
            <p:nvPr/>
          </p:nvSpPr>
          <p:spPr>
            <a:xfrm>
              <a:off x="883019" y="1258497"/>
              <a:ext cx="2279372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&lt;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2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1144343" y="1258497"/>
              <a:ext cx="210907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장부등록하기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3" name="직사각형 252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883019" y="1292725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883019" y="5457091"/>
            <a:ext cx="2457992" cy="5306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1097120" y="5567256"/>
            <a:ext cx="2029790" cy="31772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장부등</a:t>
            </a:r>
            <a:r>
              <a:rPr lang="ko-KR" altLang="en-US" sz="1200" dirty="0"/>
              <a:t>록</a:t>
            </a:r>
          </a:p>
        </p:txBody>
      </p:sp>
      <p:grpSp>
        <p:nvGrpSpPr>
          <p:cNvPr id="313" name="그룹 312"/>
          <p:cNvGrpSpPr/>
          <p:nvPr/>
        </p:nvGrpSpPr>
        <p:grpSpPr>
          <a:xfrm>
            <a:off x="983238" y="1667194"/>
            <a:ext cx="2169960" cy="346963"/>
            <a:chOff x="4023366" y="2660160"/>
            <a:chExt cx="2169960" cy="346963"/>
          </a:xfrm>
        </p:grpSpPr>
        <p:sp>
          <p:nvSpPr>
            <p:cNvPr id="320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660160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프린스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버거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세트          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1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660160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15,000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22" name="그룹 321"/>
          <p:cNvGrpSpPr/>
          <p:nvPr/>
        </p:nvGrpSpPr>
        <p:grpSpPr>
          <a:xfrm>
            <a:off x="983238" y="1866408"/>
            <a:ext cx="2169960" cy="346963"/>
            <a:chOff x="4023366" y="2937556"/>
            <a:chExt cx="2169960" cy="346963"/>
          </a:xfrm>
        </p:grpSpPr>
        <p:sp>
          <p:nvSpPr>
            <p:cNvPr id="323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937556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스프링 점프 세트          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4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937556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15,000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328" name="직선 연결선 327"/>
          <p:cNvCxnSpPr/>
          <p:nvPr/>
        </p:nvCxnSpPr>
        <p:spPr>
          <a:xfrm>
            <a:off x="1127254" y="2547185"/>
            <a:ext cx="1881928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9" name="그룹 328"/>
          <p:cNvGrpSpPr/>
          <p:nvPr/>
        </p:nvGrpSpPr>
        <p:grpSpPr>
          <a:xfrm>
            <a:off x="4871864" y="1258497"/>
            <a:ext cx="2370398" cy="346963"/>
            <a:chOff x="883019" y="1258497"/>
            <a:chExt cx="2370398" cy="346963"/>
          </a:xfrm>
        </p:grpSpPr>
        <p:sp>
          <p:nvSpPr>
            <p:cNvPr id="330" name="제목 1">
              <a:extLst>
                <a:ext uri="{FF2B5EF4-FFF2-40B4-BE49-F238E27FC236}">
                  <a16:creationId xmlns:a16="http://schemas.microsoft.com/office/drawing/2014/main" xmlns="" id="{0CFEF580-1F13-4EA8-8684-B145AD30362F}"/>
                </a:ext>
              </a:extLst>
            </p:cNvPr>
            <p:cNvSpPr txBox="1">
              <a:spLocks/>
            </p:cNvSpPr>
            <p:nvPr/>
          </p:nvSpPr>
          <p:spPr>
            <a:xfrm>
              <a:off x="883019" y="1258497"/>
              <a:ext cx="2279372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&lt;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1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1144343" y="1258497"/>
              <a:ext cx="210907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장부등록하기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32" name="직사각형 331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4871864" y="1292725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4871864" y="5457091"/>
            <a:ext cx="2457992" cy="5306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5085965" y="5567256"/>
            <a:ext cx="2029790" cy="31772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장부등</a:t>
            </a:r>
            <a:r>
              <a:rPr lang="ko-KR" altLang="en-US" sz="1200" dirty="0"/>
              <a:t>록</a:t>
            </a:r>
          </a:p>
        </p:txBody>
      </p:sp>
      <p:grpSp>
        <p:nvGrpSpPr>
          <p:cNvPr id="335" name="그룹 334"/>
          <p:cNvGrpSpPr/>
          <p:nvPr/>
        </p:nvGrpSpPr>
        <p:grpSpPr>
          <a:xfrm>
            <a:off x="4972083" y="1667194"/>
            <a:ext cx="2169960" cy="346963"/>
            <a:chOff x="4023366" y="2660160"/>
            <a:chExt cx="2169960" cy="346963"/>
          </a:xfrm>
        </p:grpSpPr>
        <p:sp>
          <p:nvSpPr>
            <p:cNvPr id="336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660160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프린스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버거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세트          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7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660160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15,000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38" name="그룹 337"/>
          <p:cNvGrpSpPr/>
          <p:nvPr/>
        </p:nvGrpSpPr>
        <p:grpSpPr>
          <a:xfrm>
            <a:off x="4972083" y="1866408"/>
            <a:ext cx="2169960" cy="346963"/>
            <a:chOff x="4023366" y="2937556"/>
            <a:chExt cx="2169960" cy="346963"/>
          </a:xfrm>
        </p:grpSpPr>
        <p:sp>
          <p:nvSpPr>
            <p:cNvPr id="339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937556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스프링 점프 세트          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0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4023366" y="2937556"/>
              <a:ext cx="216996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15,000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341" name="직선 연결선 340"/>
          <p:cNvCxnSpPr/>
          <p:nvPr/>
        </p:nvCxnSpPr>
        <p:spPr>
          <a:xfrm>
            <a:off x="5116099" y="2547185"/>
            <a:ext cx="1881928" cy="0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2" name="직사각형 341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4871864" y="1292725"/>
            <a:ext cx="2457992" cy="4695032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85965" y="2204864"/>
            <a:ext cx="2029790" cy="2803741"/>
          </a:xfrm>
          <a:prstGeom prst="roundRect">
            <a:avLst>
              <a:gd name="adj" fmla="val 6521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5228956" y="2385451"/>
            <a:ext cx="550760" cy="3234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박대리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8" name="모서리가 둥근 직사각형 357"/>
          <p:cNvSpPr/>
          <p:nvPr/>
        </p:nvSpPr>
        <p:spPr>
          <a:xfrm>
            <a:off x="5838111" y="2385451"/>
            <a:ext cx="550760" cy="3234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박대리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9" name="모서리가 둥근 직사각형 358"/>
          <p:cNvSpPr/>
          <p:nvPr/>
        </p:nvSpPr>
        <p:spPr>
          <a:xfrm>
            <a:off x="6447267" y="2385451"/>
            <a:ext cx="550760" cy="3234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박대리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0" name="모서리가 둥근 직사각형 359"/>
          <p:cNvSpPr/>
          <p:nvPr/>
        </p:nvSpPr>
        <p:spPr>
          <a:xfrm>
            <a:off x="5228956" y="2780928"/>
            <a:ext cx="550760" cy="3234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박대리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1" name="모서리가 둥근 직사각형 360"/>
          <p:cNvSpPr/>
          <p:nvPr/>
        </p:nvSpPr>
        <p:spPr>
          <a:xfrm>
            <a:off x="5838111" y="2780928"/>
            <a:ext cx="550760" cy="3234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박대리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2" name="모서리가 둥근 직사각형 361"/>
          <p:cNvSpPr/>
          <p:nvPr/>
        </p:nvSpPr>
        <p:spPr>
          <a:xfrm>
            <a:off x="6447267" y="2780928"/>
            <a:ext cx="550760" cy="3234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박대리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3" name="모서리가 둥근 직사각형 362"/>
          <p:cNvSpPr/>
          <p:nvPr/>
        </p:nvSpPr>
        <p:spPr>
          <a:xfrm>
            <a:off x="5228956" y="3212976"/>
            <a:ext cx="550760" cy="3234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박대리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3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xmlns="" id="{A1096F1E-2FA5-4CC0-B005-71FCA8C64D7F}"/>
              </a:ext>
            </a:extLst>
          </p:cNvPr>
          <p:cNvCxnSpPr>
            <a:cxnSpLocks/>
          </p:cNvCxnSpPr>
          <p:nvPr/>
        </p:nvCxnSpPr>
        <p:spPr>
          <a:xfrm>
            <a:off x="560352" y="2302108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xmlns="" id="{5D8A8B66-7142-4A4C-8106-D30E4D1F13A9}"/>
              </a:ext>
            </a:extLst>
          </p:cNvPr>
          <p:cNvCxnSpPr>
            <a:cxnSpLocks/>
          </p:cNvCxnSpPr>
          <p:nvPr/>
        </p:nvCxnSpPr>
        <p:spPr>
          <a:xfrm>
            <a:off x="1115775" y="2302108"/>
            <a:ext cx="45759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6" name="제목 1">
            <a:extLst>
              <a:ext uri="{FF2B5EF4-FFF2-40B4-BE49-F238E27FC236}">
                <a16:creationId xmlns:a16="http://schemas.microsoft.com/office/drawing/2014/main" xmlns="" id="{0CFEF580-1F13-4EA8-8684-B145AD30362F}"/>
              </a:ext>
            </a:extLst>
          </p:cNvPr>
          <p:cNvSpPr txBox="1">
            <a:spLocks/>
          </p:cNvSpPr>
          <p:nvPr/>
        </p:nvSpPr>
        <p:spPr>
          <a:xfrm>
            <a:off x="647946" y="1258497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7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909270" y="1258497"/>
            <a:ext cx="210907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장충동 </a:t>
            </a: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왕족발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보쌈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8" name="제목 1">
            <a:extLst>
              <a:ext uri="{FF2B5EF4-FFF2-40B4-BE49-F238E27FC236}">
                <a16:creationId xmlns:a16="http://schemas.microsoft.com/office/drawing/2014/main" xmlns="" id="{36CD7BF5-29E6-46A0-AC91-7DFCF6CD9138}"/>
              </a:ext>
            </a:extLst>
          </p:cNvPr>
          <p:cNvSpPr txBox="1">
            <a:spLocks/>
          </p:cNvSpPr>
          <p:nvPr/>
        </p:nvSpPr>
        <p:spPr>
          <a:xfrm>
            <a:off x="644534" y="1941689"/>
            <a:ext cx="46782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</a:t>
            </a:r>
          </a:p>
        </p:txBody>
      </p:sp>
      <p:sp>
        <p:nvSpPr>
          <p:cNvPr id="299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1113621" y="1941689"/>
            <a:ext cx="46782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밥류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0" name="제목 1">
            <a:extLst>
              <a:ext uri="{FF2B5EF4-FFF2-40B4-BE49-F238E27FC236}">
                <a16:creationId xmlns:a16="http://schemas.microsoft.com/office/drawing/2014/main" xmlns="" id="{DEF80160-5547-47AF-9E61-F43279E75ADD}"/>
              </a:ext>
            </a:extLst>
          </p:cNvPr>
          <p:cNvSpPr txBox="1">
            <a:spLocks/>
          </p:cNvSpPr>
          <p:nvPr/>
        </p:nvSpPr>
        <p:spPr>
          <a:xfrm>
            <a:off x="1687707" y="1941689"/>
            <a:ext cx="46782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면류</a:t>
            </a:r>
          </a:p>
        </p:txBody>
      </p:sp>
      <p:sp>
        <p:nvSpPr>
          <p:cNvPr id="301" name="제목 1">
            <a:extLst>
              <a:ext uri="{FF2B5EF4-FFF2-40B4-BE49-F238E27FC236}">
                <a16:creationId xmlns:a16="http://schemas.microsoft.com/office/drawing/2014/main" xmlns="" id="{E1277037-2DF7-4AE3-80D5-F8CF71EEC603}"/>
              </a:ext>
            </a:extLst>
          </p:cNvPr>
          <p:cNvSpPr txBox="1">
            <a:spLocks/>
          </p:cNvSpPr>
          <p:nvPr/>
        </p:nvSpPr>
        <p:spPr>
          <a:xfrm>
            <a:off x="2277642" y="1941689"/>
            <a:ext cx="649676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돈까스류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4" name="사각형: 둥근 모서리 117">
            <a:extLst>
              <a:ext uri="{FF2B5EF4-FFF2-40B4-BE49-F238E27FC236}">
                <a16:creationId xmlns:a16="http://schemas.microsoft.com/office/drawing/2014/main" xmlns="" id="{5FAEA86E-4049-4299-85AF-9184E35C1E41}"/>
              </a:ext>
            </a:extLst>
          </p:cNvPr>
          <p:cNvSpPr/>
          <p:nvPr/>
        </p:nvSpPr>
        <p:spPr>
          <a:xfrm>
            <a:off x="542951" y="5264676"/>
            <a:ext cx="2457992" cy="669876"/>
          </a:xfrm>
          <a:prstGeom prst="roundRect">
            <a:avLst>
              <a:gd name="adj" fmla="val 523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5" name="제목 1">
            <a:extLst>
              <a:ext uri="{FF2B5EF4-FFF2-40B4-BE49-F238E27FC236}">
                <a16:creationId xmlns:a16="http://schemas.microsoft.com/office/drawing/2014/main" xmlns="" id="{0A9F43E5-34C2-4E16-B880-E1D767C8FDA6}"/>
              </a:ext>
            </a:extLst>
          </p:cNvPr>
          <p:cNvSpPr txBox="1">
            <a:spLocks/>
          </p:cNvSpPr>
          <p:nvPr/>
        </p:nvSpPr>
        <p:spPr>
          <a:xfrm>
            <a:off x="630545" y="5245451"/>
            <a:ext cx="93350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주문금액</a:t>
            </a: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xmlns="" id="{14444C51-69B8-4BF1-A091-D6229468B0A3}"/>
              </a:ext>
            </a:extLst>
          </p:cNvPr>
          <p:cNvGrpSpPr/>
          <p:nvPr/>
        </p:nvGrpSpPr>
        <p:grpSpPr>
          <a:xfrm>
            <a:off x="791726" y="5529097"/>
            <a:ext cx="1960445" cy="346963"/>
            <a:chOff x="4956314" y="5584036"/>
            <a:chExt cx="1960445" cy="346963"/>
          </a:xfrm>
        </p:grpSpPr>
        <p:sp>
          <p:nvSpPr>
            <p:cNvPr id="317" name="제목 1">
              <a:extLst>
                <a:ext uri="{FF2B5EF4-FFF2-40B4-BE49-F238E27FC236}">
                  <a16:creationId xmlns:a16="http://schemas.microsoft.com/office/drawing/2014/main" xmlns="" id="{452AAF22-629F-41D8-846F-A05D9506D239}"/>
                </a:ext>
              </a:extLst>
            </p:cNvPr>
            <p:cNvSpPr txBox="1">
              <a:spLocks/>
            </p:cNvSpPr>
            <p:nvPr/>
          </p:nvSpPr>
          <p:spPr>
            <a:xfrm>
              <a:off x="4956314" y="5584036"/>
              <a:ext cx="93350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sz="10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주문하</a:t>
              </a:r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</a:t>
              </a:r>
            </a:p>
          </p:txBody>
        </p:sp>
        <p:sp>
          <p:nvSpPr>
            <p:cNvPr id="318" name="제목 1">
              <a:extLst>
                <a:ext uri="{FF2B5EF4-FFF2-40B4-BE49-F238E27FC236}">
                  <a16:creationId xmlns:a16="http://schemas.microsoft.com/office/drawing/2014/main" xmlns="" id="{559F2A68-0644-4BF5-A079-899C8BA733BC}"/>
                </a:ext>
              </a:extLst>
            </p:cNvPr>
            <p:cNvSpPr txBox="1">
              <a:spLocks/>
            </p:cNvSpPr>
            <p:nvPr/>
          </p:nvSpPr>
          <p:spPr>
            <a:xfrm>
              <a:off x="5983255" y="5584036"/>
              <a:ext cx="93350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sz="10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주문수정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19" name="사각형: 둥근 모서리 122">
            <a:extLst>
              <a:ext uri="{FF2B5EF4-FFF2-40B4-BE49-F238E27FC236}">
                <a16:creationId xmlns:a16="http://schemas.microsoft.com/office/drawing/2014/main" xmlns="" id="{0D77AE5C-7E06-4071-AF1C-BB2BDB9AC741}"/>
              </a:ext>
            </a:extLst>
          </p:cNvPr>
          <p:cNvSpPr/>
          <p:nvPr/>
        </p:nvSpPr>
        <p:spPr>
          <a:xfrm>
            <a:off x="703432" y="5558332"/>
            <a:ext cx="2137030" cy="288492"/>
          </a:xfrm>
          <a:prstGeom prst="roundRect">
            <a:avLst>
              <a:gd name="adj" fmla="val 523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4" name="제목 1">
            <a:extLst>
              <a:ext uri="{FF2B5EF4-FFF2-40B4-BE49-F238E27FC236}">
                <a16:creationId xmlns:a16="http://schemas.microsoft.com/office/drawing/2014/main" xmlns="" id="{333594E0-7086-4C05-83BC-D94460A9CEAB}"/>
              </a:ext>
            </a:extLst>
          </p:cNvPr>
          <p:cNvSpPr txBox="1">
            <a:spLocks/>
          </p:cNvSpPr>
          <p:nvPr/>
        </p:nvSpPr>
        <p:spPr>
          <a:xfrm>
            <a:off x="1974004" y="5245451"/>
            <a:ext cx="93350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20,500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346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693380" y="1497488"/>
            <a:ext cx="91201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단골 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7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1266364" y="1497488"/>
            <a:ext cx="91201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거래장부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556505" y="1254566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2" name="그룹 401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784510" y="2372481"/>
            <a:ext cx="852811" cy="971361"/>
            <a:chOff x="5009997" y="618810"/>
            <a:chExt cx="1017492" cy="709280"/>
          </a:xfrm>
        </p:grpSpPr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4" name="직선 연결선 403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6" name="그룹 405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1936378" y="2372481"/>
            <a:ext cx="852811" cy="971361"/>
            <a:chOff x="5009997" y="618810"/>
            <a:chExt cx="1017492" cy="709280"/>
          </a:xfrm>
        </p:grpSpPr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10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732253" y="3339004"/>
            <a:ext cx="9554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양지칼국수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5,000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1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1892241" y="3339004"/>
            <a:ext cx="9554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파인애플 새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>
              <a:lnSpc>
                <a:spcPct val="100000"/>
              </a:lnSpc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8,000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13" name="그룹 412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784510" y="3740633"/>
            <a:ext cx="852811" cy="971361"/>
            <a:chOff x="5009997" y="618810"/>
            <a:chExt cx="1017492" cy="709280"/>
          </a:xfrm>
        </p:grpSpPr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1936378" y="3740633"/>
            <a:ext cx="852811" cy="971361"/>
            <a:chOff x="5009997" y="618810"/>
            <a:chExt cx="1017492" cy="709280"/>
          </a:xfrm>
        </p:grpSpPr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21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732253" y="4707156"/>
            <a:ext cx="9554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양지칼국수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5,000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2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1892241" y="4707156"/>
            <a:ext cx="9554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파인애플 새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>
              <a:lnSpc>
                <a:spcPct val="100000"/>
              </a:lnSpc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8,000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91608" y="2638854"/>
            <a:ext cx="438615" cy="438615"/>
          </a:xfrm>
          <a:prstGeom prst="ellipse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7" name="타원 426"/>
          <p:cNvSpPr/>
          <p:nvPr/>
        </p:nvSpPr>
        <p:spPr>
          <a:xfrm>
            <a:off x="2143476" y="4007006"/>
            <a:ext cx="438615" cy="438615"/>
          </a:xfrm>
          <a:prstGeom prst="ellipse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1" name="제목 1">
            <a:extLst>
              <a:ext uri="{FF2B5EF4-FFF2-40B4-BE49-F238E27FC236}">
                <a16:creationId xmlns:a16="http://schemas.microsoft.com/office/drawing/2014/main" xmlns="" id="{0CFEF580-1F13-4EA8-8684-B145AD30362F}"/>
              </a:ext>
            </a:extLst>
          </p:cNvPr>
          <p:cNvSpPr txBox="1">
            <a:spLocks/>
          </p:cNvSpPr>
          <p:nvPr/>
        </p:nvSpPr>
        <p:spPr>
          <a:xfrm>
            <a:off x="3342768" y="1258497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2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3604092" y="1258497"/>
            <a:ext cx="210907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주문수정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3251327" y="1254566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23" name="그룹 522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3538220" y="1822660"/>
            <a:ext cx="763152" cy="869238"/>
            <a:chOff x="5009997" y="618810"/>
            <a:chExt cx="1017492" cy="709280"/>
          </a:xfrm>
        </p:grpSpPr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27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3442069" y="2684680"/>
            <a:ext cx="9554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양지칼국수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5,000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1E4EB969-3EC1-4759-94A3-F2D655D26F59}"/>
              </a:ext>
            </a:extLst>
          </p:cNvPr>
          <p:cNvSpPr/>
          <p:nvPr/>
        </p:nvSpPr>
        <p:spPr>
          <a:xfrm rot="5400000">
            <a:off x="3775889" y="2811601"/>
            <a:ext cx="287813" cy="8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3442069" y="3096032"/>
            <a:ext cx="955454" cy="287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△  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  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▽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3442069" y="3379172"/>
            <a:ext cx="9554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15,000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사각형: 둥근 모서리 117">
            <a:extLst>
              <a:ext uri="{FF2B5EF4-FFF2-40B4-BE49-F238E27FC236}">
                <a16:creationId xmlns:a16="http://schemas.microsoft.com/office/drawing/2014/main" xmlns="" id="{5FAEA86E-4049-4299-85AF-9184E35C1E41}"/>
              </a:ext>
            </a:extLst>
          </p:cNvPr>
          <p:cNvSpPr/>
          <p:nvPr/>
        </p:nvSpPr>
        <p:spPr>
          <a:xfrm>
            <a:off x="3248965" y="5264676"/>
            <a:ext cx="2457992" cy="669876"/>
          </a:xfrm>
          <a:prstGeom prst="roundRect">
            <a:avLst>
              <a:gd name="adj" fmla="val 523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xmlns="" id="{0A9F43E5-34C2-4E16-B880-E1D767C8FDA6}"/>
              </a:ext>
            </a:extLst>
          </p:cNvPr>
          <p:cNvSpPr txBox="1">
            <a:spLocks/>
          </p:cNvSpPr>
          <p:nvPr/>
        </p:nvSpPr>
        <p:spPr>
          <a:xfrm>
            <a:off x="3336559" y="5245451"/>
            <a:ext cx="93350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주문금액</a:t>
            </a:r>
          </a:p>
        </p:txBody>
      </p:sp>
      <p:sp>
        <p:nvSpPr>
          <p:cNvPr id="133" name="제목 1">
            <a:extLst>
              <a:ext uri="{FF2B5EF4-FFF2-40B4-BE49-F238E27FC236}">
                <a16:creationId xmlns:a16="http://schemas.microsoft.com/office/drawing/2014/main" xmlns="" id="{452AAF22-629F-41D8-846F-A05D9506D239}"/>
              </a:ext>
            </a:extLst>
          </p:cNvPr>
          <p:cNvSpPr txBox="1">
            <a:spLocks/>
          </p:cNvSpPr>
          <p:nvPr/>
        </p:nvSpPr>
        <p:spPr>
          <a:xfrm>
            <a:off x="4011209" y="5529097"/>
            <a:ext cx="93350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주문하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</a:p>
        </p:txBody>
      </p:sp>
      <p:sp>
        <p:nvSpPr>
          <p:cNvPr id="135" name="사각형: 둥근 모서리 122">
            <a:extLst>
              <a:ext uri="{FF2B5EF4-FFF2-40B4-BE49-F238E27FC236}">
                <a16:creationId xmlns:a16="http://schemas.microsoft.com/office/drawing/2014/main" xmlns="" id="{0D77AE5C-7E06-4071-AF1C-BB2BDB9AC741}"/>
              </a:ext>
            </a:extLst>
          </p:cNvPr>
          <p:cNvSpPr/>
          <p:nvPr/>
        </p:nvSpPr>
        <p:spPr>
          <a:xfrm>
            <a:off x="3409446" y="5558332"/>
            <a:ext cx="2137030" cy="288492"/>
          </a:xfrm>
          <a:prstGeom prst="roundRect">
            <a:avLst>
              <a:gd name="adj" fmla="val 523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xmlns="" id="{333594E0-7086-4C05-83BC-D94460A9CEAB}"/>
              </a:ext>
            </a:extLst>
          </p:cNvPr>
          <p:cNvSpPr txBox="1">
            <a:spLocks/>
          </p:cNvSpPr>
          <p:nvPr/>
        </p:nvSpPr>
        <p:spPr>
          <a:xfrm>
            <a:off x="4680018" y="5245451"/>
            <a:ext cx="93350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20,500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4643312" y="1822660"/>
            <a:ext cx="763152" cy="869238"/>
            <a:chOff x="5009997" y="618810"/>
            <a:chExt cx="1017492" cy="70928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1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4547161" y="2684680"/>
            <a:ext cx="9554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파인애플 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8,000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E4EB969-3EC1-4759-94A3-F2D655D26F59}"/>
              </a:ext>
            </a:extLst>
          </p:cNvPr>
          <p:cNvSpPr/>
          <p:nvPr/>
        </p:nvSpPr>
        <p:spPr>
          <a:xfrm rot="5400000">
            <a:off x="4880981" y="2811601"/>
            <a:ext cx="287813" cy="85667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4547161" y="3096032"/>
            <a:ext cx="955454" cy="287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△  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  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▽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4547161" y="3379172"/>
            <a:ext cx="9554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,000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xmlns="" id="{A1096F1E-2FA5-4CC0-B005-71FCA8C64D7F}"/>
              </a:ext>
            </a:extLst>
          </p:cNvPr>
          <p:cNvCxnSpPr>
            <a:cxnSpLocks/>
          </p:cNvCxnSpPr>
          <p:nvPr/>
        </p:nvCxnSpPr>
        <p:spPr>
          <a:xfrm>
            <a:off x="5975822" y="2302108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xmlns="" id="{5D8A8B66-7142-4A4C-8106-D30E4D1F13A9}"/>
              </a:ext>
            </a:extLst>
          </p:cNvPr>
          <p:cNvCxnSpPr>
            <a:cxnSpLocks/>
          </p:cNvCxnSpPr>
          <p:nvPr/>
        </p:nvCxnSpPr>
        <p:spPr>
          <a:xfrm>
            <a:off x="6531245" y="2302108"/>
            <a:ext cx="45759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제목 1">
            <a:extLst>
              <a:ext uri="{FF2B5EF4-FFF2-40B4-BE49-F238E27FC236}">
                <a16:creationId xmlns:a16="http://schemas.microsoft.com/office/drawing/2014/main" xmlns="" id="{0CFEF580-1F13-4EA8-8684-B145AD30362F}"/>
              </a:ext>
            </a:extLst>
          </p:cNvPr>
          <p:cNvSpPr txBox="1">
            <a:spLocks/>
          </p:cNvSpPr>
          <p:nvPr/>
        </p:nvSpPr>
        <p:spPr>
          <a:xfrm>
            <a:off x="6063416" y="1258497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6324740" y="1258497"/>
            <a:ext cx="210907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장충동 </a:t>
            </a: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왕족발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보쌈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9" name="제목 1">
            <a:extLst>
              <a:ext uri="{FF2B5EF4-FFF2-40B4-BE49-F238E27FC236}">
                <a16:creationId xmlns:a16="http://schemas.microsoft.com/office/drawing/2014/main" xmlns="" id="{36CD7BF5-29E6-46A0-AC91-7DFCF6CD9138}"/>
              </a:ext>
            </a:extLst>
          </p:cNvPr>
          <p:cNvSpPr txBox="1">
            <a:spLocks/>
          </p:cNvSpPr>
          <p:nvPr/>
        </p:nvSpPr>
        <p:spPr>
          <a:xfrm>
            <a:off x="6060004" y="1941689"/>
            <a:ext cx="46782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</a:t>
            </a:r>
          </a:p>
        </p:txBody>
      </p:sp>
      <p:sp>
        <p:nvSpPr>
          <p:cNvPr id="150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6529091" y="1941689"/>
            <a:ext cx="46782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밥류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1" name="제목 1">
            <a:extLst>
              <a:ext uri="{FF2B5EF4-FFF2-40B4-BE49-F238E27FC236}">
                <a16:creationId xmlns:a16="http://schemas.microsoft.com/office/drawing/2014/main" xmlns="" id="{DEF80160-5547-47AF-9E61-F43279E75ADD}"/>
              </a:ext>
            </a:extLst>
          </p:cNvPr>
          <p:cNvSpPr txBox="1">
            <a:spLocks/>
          </p:cNvSpPr>
          <p:nvPr/>
        </p:nvSpPr>
        <p:spPr>
          <a:xfrm>
            <a:off x="7103177" y="1941689"/>
            <a:ext cx="46782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면류</a:t>
            </a:r>
          </a:p>
        </p:txBody>
      </p:sp>
      <p:sp>
        <p:nvSpPr>
          <p:cNvPr id="152" name="제목 1">
            <a:extLst>
              <a:ext uri="{FF2B5EF4-FFF2-40B4-BE49-F238E27FC236}">
                <a16:creationId xmlns:a16="http://schemas.microsoft.com/office/drawing/2014/main" xmlns="" id="{E1277037-2DF7-4AE3-80D5-F8CF71EEC603}"/>
              </a:ext>
            </a:extLst>
          </p:cNvPr>
          <p:cNvSpPr txBox="1">
            <a:spLocks/>
          </p:cNvSpPr>
          <p:nvPr/>
        </p:nvSpPr>
        <p:spPr>
          <a:xfrm>
            <a:off x="7693112" y="1941689"/>
            <a:ext cx="649676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돈까스류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3" name="사각형: 둥근 모서리 117">
            <a:extLst>
              <a:ext uri="{FF2B5EF4-FFF2-40B4-BE49-F238E27FC236}">
                <a16:creationId xmlns:a16="http://schemas.microsoft.com/office/drawing/2014/main" xmlns="" id="{5FAEA86E-4049-4299-85AF-9184E35C1E41}"/>
              </a:ext>
            </a:extLst>
          </p:cNvPr>
          <p:cNvSpPr/>
          <p:nvPr/>
        </p:nvSpPr>
        <p:spPr>
          <a:xfrm>
            <a:off x="5958421" y="5264676"/>
            <a:ext cx="2457992" cy="669876"/>
          </a:xfrm>
          <a:prstGeom prst="roundRect">
            <a:avLst>
              <a:gd name="adj" fmla="val 523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4" name="제목 1">
            <a:extLst>
              <a:ext uri="{FF2B5EF4-FFF2-40B4-BE49-F238E27FC236}">
                <a16:creationId xmlns:a16="http://schemas.microsoft.com/office/drawing/2014/main" xmlns="" id="{0A9F43E5-34C2-4E16-B880-E1D767C8FDA6}"/>
              </a:ext>
            </a:extLst>
          </p:cNvPr>
          <p:cNvSpPr txBox="1">
            <a:spLocks/>
          </p:cNvSpPr>
          <p:nvPr/>
        </p:nvSpPr>
        <p:spPr>
          <a:xfrm>
            <a:off x="6046015" y="5245451"/>
            <a:ext cx="93350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주문금액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14444C51-69B8-4BF1-A091-D6229468B0A3}"/>
              </a:ext>
            </a:extLst>
          </p:cNvPr>
          <p:cNvGrpSpPr/>
          <p:nvPr/>
        </p:nvGrpSpPr>
        <p:grpSpPr>
          <a:xfrm>
            <a:off x="6207196" y="5529097"/>
            <a:ext cx="1960445" cy="346963"/>
            <a:chOff x="4956314" y="5584036"/>
            <a:chExt cx="1960445" cy="346963"/>
          </a:xfrm>
        </p:grpSpPr>
        <p:sp>
          <p:nvSpPr>
            <p:cNvPr id="157" name="제목 1">
              <a:extLst>
                <a:ext uri="{FF2B5EF4-FFF2-40B4-BE49-F238E27FC236}">
                  <a16:creationId xmlns:a16="http://schemas.microsoft.com/office/drawing/2014/main" xmlns="" id="{452AAF22-629F-41D8-846F-A05D9506D239}"/>
                </a:ext>
              </a:extLst>
            </p:cNvPr>
            <p:cNvSpPr txBox="1">
              <a:spLocks/>
            </p:cNvSpPr>
            <p:nvPr/>
          </p:nvSpPr>
          <p:spPr>
            <a:xfrm>
              <a:off x="4956314" y="5584036"/>
              <a:ext cx="93350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sz="10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주문하</a:t>
              </a:r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</a:t>
              </a:r>
            </a:p>
          </p:txBody>
        </p:sp>
        <p:sp>
          <p:nvSpPr>
            <p:cNvPr id="158" name="제목 1">
              <a:extLst>
                <a:ext uri="{FF2B5EF4-FFF2-40B4-BE49-F238E27FC236}">
                  <a16:creationId xmlns:a16="http://schemas.microsoft.com/office/drawing/2014/main" xmlns="" id="{559F2A68-0644-4BF5-A079-899C8BA733BC}"/>
                </a:ext>
              </a:extLst>
            </p:cNvPr>
            <p:cNvSpPr txBox="1">
              <a:spLocks/>
            </p:cNvSpPr>
            <p:nvPr/>
          </p:nvSpPr>
          <p:spPr>
            <a:xfrm>
              <a:off x="5983255" y="5584036"/>
              <a:ext cx="93350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sz="10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주문수정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59" name="사각형: 둥근 모서리 122">
            <a:extLst>
              <a:ext uri="{FF2B5EF4-FFF2-40B4-BE49-F238E27FC236}">
                <a16:creationId xmlns:a16="http://schemas.microsoft.com/office/drawing/2014/main" xmlns="" id="{0D77AE5C-7E06-4071-AF1C-BB2BDB9AC741}"/>
              </a:ext>
            </a:extLst>
          </p:cNvPr>
          <p:cNvSpPr/>
          <p:nvPr/>
        </p:nvSpPr>
        <p:spPr>
          <a:xfrm>
            <a:off x="6118902" y="5558332"/>
            <a:ext cx="2137030" cy="288492"/>
          </a:xfrm>
          <a:prstGeom prst="roundRect">
            <a:avLst>
              <a:gd name="adj" fmla="val 5236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xmlns="" id="{333594E0-7086-4C05-83BC-D94460A9CEAB}"/>
              </a:ext>
            </a:extLst>
          </p:cNvPr>
          <p:cNvSpPr txBox="1">
            <a:spLocks/>
          </p:cNvSpPr>
          <p:nvPr/>
        </p:nvSpPr>
        <p:spPr>
          <a:xfrm>
            <a:off x="7389474" y="5245451"/>
            <a:ext cx="933503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20,500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161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6108850" y="1497488"/>
            <a:ext cx="91201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단골 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2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6681834" y="1497488"/>
            <a:ext cx="91201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거래장부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5971975" y="1254566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1E4EB969-3EC1-4759-94A3-F2D655D26F59}"/>
              </a:ext>
            </a:extLst>
          </p:cNvPr>
          <p:cNvSpPr/>
          <p:nvPr/>
        </p:nvSpPr>
        <p:spPr>
          <a:xfrm rot="5400000">
            <a:off x="6199979" y="2374400"/>
            <a:ext cx="852811" cy="967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xmlns="" id="{88CBC127-0DE7-4463-A226-F55C0B1EE07F}"/>
              </a:ext>
            </a:extLst>
          </p:cNvPr>
          <p:cNvCxnSpPr>
            <a:cxnSpLocks/>
          </p:cNvCxnSpPr>
          <p:nvPr/>
        </p:nvCxnSpPr>
        <p:spPr>
          <a:xfrm rot="5400000">
            <a:off x="6199980" y="2372481"/>
            <a:ext cx="852811" cy="971361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1C9D6FFC-63C2-4F8E-AFDA-75CF07A52D62}"/>
              </a:ext>
            </a:extLst>
          </p:cNvPr>
          <p:cNvCxnSpPr>
            <a:cxnSpLocks/>
          </p:cNvCxnSpPr>
          <p:nvPr/>
        </p:nvCxnSpPr>
        <p:spPr>
          <a:xfrm rot="5400000" flipH="1">
            <a:off x="6199980" y="2379500"/>
            <a:ext cx="852811" cy="957324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7351848" y="2372481"/>
            <a:ext cx="852811" cy="971361"/>
            <a:chOff x="5009997" y="618810"/>
            <a:chExt cx="1017492" cy="70928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3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6147723" y="3339004"/>
            <a:ext cx="9554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양지칼국수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5,000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4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7307711" y="3339004"/>
            <a:ext cx="9554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파인애플 새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>
              <a:lnSpc>
                <a:spcPct val="100000"/>
              </a:lnSpc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8,000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6199980" y="3740633"/>
            <a:ext cx="852811" cy="971361"/>
            <a:chOff x="5009997" y="618810"/>
            <a:chExt cx="1017492" cy="709280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8DCDF439-9662-47ED-A1DE-DB3CB04C094A}"/>
              </a:ext>
            </a:extLst>
          </p:cNvPr>
          <p:cNvGrpSpPr/>
          <p:nvPr/>
        </p:nvGrpSpPr>
        <p:grpSpPr>
          <a:xfrm rot="5400000">
            <a:off x="7351848" y="3740633"/>
            <a:ext cx="852811" cy="971361"/>
            <a:chOff x="5009997" y="618810"/>
            <a:chExt cx="1017492" cy="709280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5009997" y="620212"/>
              <a:ext cx="1017492" cy="706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xmlns="" id="{88CBC127-0DE7-4463-A226-F55C0B1EE0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997" y="618810"/>
              <a:ext cx="1017492" cy="70928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xmlns="" id="{1C9D6FFC-63C2-4F8E-AFDA-75CF07A52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997" y="623935"/>
              <a:ext cx="1017492" cy="699030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3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6147723" y="4707156"/>
            <a:ext cx="9554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양지칼국수</a:t>
            </a:r>
            <a:endParaRPr lang="en-US" altLang="ko-KR" sz="1000" dirty="0" smtClean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5,000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0" name="제목 1">
            <a:extLst>
              <a:ext uri="{FF2B5EF4-FFF2-40B4-BE49-F238E27FC236}">
                <a16:creationId xmlns:a16="http://schemas.microsoft.com/office/drawing/2014/main" xmlns="" id="{9F6334C5-2092-470F-BBA0-5799B9070E32}"/>
              </a:ext>
            </a:extLst>
          </p:cNvPr>
          <p:cNvSpPr txBox="1">
            <a:spLocks/>
          </p:cNvSpPr>
          <p:nvPr/>
        </p:nvSpPr>
        <p:spPr>
          <a:xfrm>
            <a:off x="7307711" y="4707156"/>
            <a:ext cx="9554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파인애플 새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>
              <a:lnSpc>
                <a:spcPct val="100000"/>
              </a:lnSpc>
            </a:pP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8,000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xmlns="" id="{1E4EB969-3EC1-4759-94A3-F2D655D26F59}"/>
              </a:ext>
            </a:extLst>
          </p:cNvPr>
          <p:cNvSpPr/>
          <p:nvPr/>
        </p:nvSpPr>
        <p:spPr>
          <a:xfrm>
            <a:off x="6142623" y="2431756"/>
            <a:ext cx="969443" cy="852811"/>
          </a:xfrm>
          <a:prstGeom prst="rect">
            <a:avLst/>
          </a:prstGeom>
          <a:solidFill>
            <a:srgbClr val="34BBE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6843342" y="2765355"/>
            <a:ext cx="219308" cy="219308"/>
          </a:xfrm>
          <a:prstGeom prst="ellipse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+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168939" y="2774751"/>
            <a:ext cx="219308" cy="219308"/>
          </a:xfrm>
          <a:prstGeom prst="ellipse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-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294491" y="3799908"/>
            <a:ext cx="969443" cy="852811"/>
            <a:chOff x="10128448" y="3717032"/>
            <a:chExt cx="969443" cy="852811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xmlns="" id="{1E4EB969-3EC1-4759-94A3-F2D655D26F59}"/>
                </a:ext>
              </a:extLst>
            </p:cNvPr>
            <p:cNvSpPr/>
            <p:nvPr/>
          </p:nvSpPr>
          <p:spPr>
            <a:xfrm>
              <a:off x="10128448" y="3717032"/>
              <a:ext cx="969443" cy="852811"/>
            </a:xfrm>
            <a:prstGeom prst="rect">
              <a:avLst/>
            </a:prstGeom>
            <a:solidFill>
              <a:srgbClr val="34BBE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스퀘어 ExtraBold" pitchFamily="50" charset="-127"/>
                  <a:ea typeface="나눔스퀘어 ExtraBold" pitchFamily="50" charset="-127"/>
                </a:rPr>
                <a:t>1</a:t>
              </a:r>
              <a:endParaRPr lang="ko-KR" altLang="en-US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01" name="타원 200"/>
            <p:cNvSpPr/>
            <p:nvPr/>
          </p:nvSpPr>
          <p:spPr>
            <a:xfrm>
              <a:off x="10829167" y="4050631"/>
              <a:ext cx="219308" cy="219308"/>
            </a:xfrm>
            <a:prstGeom prst="ellipse">
              <a:avLst/>
            </a:prstGeom>
            <a:solidFill>
              <a:srgbClr val="34BBE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스퀘어 ExtraBold" pitchFamily="50" charset="-127"/>
                  <a:ea typeface="나눔스퀘어 ExtraBold" pitchFamily="50" charset="-127"/>
                </a:rPr>
                <a:t>+</a:t>
              </a:r>
              <a:endParaRPr lang="ko-KR" altLang="en-US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10154764" y="4060027"/>
              <a:ext cx="219308" cy="219308"/>
            </a:xfrm>
            <a:prstGeom prst="ellipse">
              <a:avLst/>
            </a:prstGeom>
            <a:solidFill>
              <a:srgbClr val="34BBE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스퀘어 ExtraBold" pitchFamily="50" charset="-127"/>
                  <a:ea typeface="나눔스퀘어 ExtraBold" pitchFamily="50" charset="-127"/>
                </a:rPr>
                <a:t>-</a:t>
              </a:r>
              <a:endParaRPr lang="ko-KR" altLang="en-US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0"/>
            <a:ext cx="1766038" cy="609600"/>
          </a:xfrm>
          <a:prstGeom prst="rect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806016" y="1258497"/>
            <a:ext cx="2370398" cy="346963"/>
            <a:chOff x="8851737" y="1258497"/>
            <a:chExt cx="2370398" cy="346963"/>
          </a:xfrm>
        </p:grpSpPr>
        <p:sp>
          <p:nvSpPr>
            <p:cNvPr id="113" name="제목 1">
              <a:extLst>
                <a:ext uri="{FF2B5EF4-FFF2-40B4-BE49-F238E27FC236}">
                  <a16:creationId xmlns:a16="http://schemas.microsoft.com/office/drawing/2014/main" xmlns="" id="{0CFEF580-1F13-4EA8-8684-B145AD30362F}"/>
                </a:ext>
              </a:extLst>
            </p:cNvPr>
            <p:cNvSpPr txBox="1">
              <a:spLocks/>
            </p:cNvSpPr>
            <p:nvPr/>
          </p:nvSpPr>
          <p:spPr>
            <a:xfrm>
              <a:off x="8851737" y="1258497"/>
              <a:ext cx="2279372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&lt;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4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9113061" y="1258497"/>
              <a:ext cx="2109074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주문서 </a:t>
              </a:r>
              <a:r>
                <a:rPr lang="ko-KR" altLang="en-US" sz="12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미리보기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8762219" y="1254566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8906235" y="1844450"/>
            <a:ext cx="2169960" cy="37551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8906235" y="1864447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2016/03/14 13:12:25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3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8906235" y="2167344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프린스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핫도그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4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8906235" y="2376632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주문번호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5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8906235" y="2742540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프린스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버거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세트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6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8906235" y="2742540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15,000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7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8906235" y="3019936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스프링 점프 세트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8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8906235" y="3019936"/>
            <a:ext cx="216996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15,000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906236" y="3356992"/>
            <a:ext cx="2169959" cy="1974767"/>
            <a:chOff x="8904312" y="3356992"/>
            <a:chExt cx="2169959" cy="1974767"/>
          </a:xfrm>
        </p:grpSpPr>
        <p:sp>
          <p:nvSpPr>
            <p:cNvPr id="219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8904312" y="3356992"/>
              <a:ext cx="1263286" cy="197476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사용장부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메모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주문유형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주문선택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배달주소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0" name="제목 1">
              <a:extLst>
                <a:ext uri="{FF2B5EF4-FFF2-40B4-BE49-F238E27FC236}">
                  <a16:creationId xmlns:a16="http://schemas.microsoft.com/office/drawing/2014/main" xmlns="" id="{34F5D988-20C5-4F73-8CF9-0CCD71CBDB71}"/>
                </a:ext>
              </a:extLst>
            </p:cNvPr>
            <p:cNvSpPr txBox="1">
              <a:spLocks/>
            </p:cNvSpPr>
            <p:nvPr/>
          </p:nvSpPr>
          <p:spPr>
            <a:xfrm>
              <a:off x="9863418" y="3356992"/>
              <a:ext cx="1210853" cy="163859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사내볼링팀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김대리</a:t>
              </a:r>
              <a:r>
                <a:rPr lang="en-US" altLang="ko-KR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김과장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endPara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○매장 ○포장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○장부 ○기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존</a:t>
              </a: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서울시 영등포구 </a:t>
              </a:r>
              <a:endPara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당산로</a:t>
              </a:r>
              <a:r>
                <a:rPr lang="ko-KR" altLang="en-US" sz="900" dirty="0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900" dirty="0" err="1" smtClean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어쩌구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989886" y="4605618"/>
            <a:ext cx="2002658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3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8906236" y="4797152"/>
            <a:ext cx="1263286" cy="256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주문금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</a:t>
            </a:r>
          </a:p>
        </p:txBody>
      </p:sp>
      <p:sp>
        <p:nvSpPr>
          <p:cNvPr id="224" name="제목 1">
            <a:extLst>
              <a:ext uri="{FF2B5EF4-FFF2-40B4-BE49-F238E27FC236}">
                <a16:creationId xmlns:a16="http://schemas.microsoft.com/office/drawing/2014/main" xmlns="" id="{34F5D988-20C5-4F73-8CF9-0CCD71CBDB71}"/>
              </a:ext>
            </a:extLst>
          </p:cNvPr>
          <p:cNvSpPr txBox="1">
            <a:spLocks/>
          </p:cNvSpPr>
          <p:nvPr/>
        </p:nvSpPr>
        <p:spPr>
          <a:xfrm>
            <a:off x="9865342" y="4797152"/>
            <a:ext cx="1210853" cy="256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20,500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8762219" y="5418932"/>
            <a:ext cx="2457992" cy="53066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8976320" y="5529097"/>
            <a:ext cx="2029790" cy="31772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장부등</a:t>
            </a:r>
            <a:r>
              <a:rPr lang="ko-KR" altLang="en-US" sz="1200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7204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1976DC7D-873F-4CE9-B1AC-800DE8789720}"/>
              </a:ext>
            </a:extLst>
          </p:cNvPr>
          <p:cNvGrpSpPr/>
          <p:nvPr/>
        </p:nvGrpSpPr>
        <p:grpSpPr>
          <a:xfrm>
            <a:off x="4868720" y="1706391"/>
            <a:ext cx="2457992" cy="4369763"/>
            <a:chOff x="1910474" y="1706391"/>
            <a:chExt cx="2457992" cy="436976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3477075D-3A1A-4C20-9048-A3A7C0D63771}"/>
                </a:ext>
              </a:extLst>
            </p:cNvPr>
            <p:cNvSpPr/>
            <p:nvPr/>
          </p:nvSpPr>
          <p:spPr>
            <a:xfrm>
              <a:off x="1910474" y="1706391"/>
              <a:ext cx="2457992" cy="4369763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제목 1">
              <a:extLst>
                <a:ext uri="{FF2B5EF4-FFF2-40B4-BE49-F238E27FC236}">
                  <a16:creationId xmlns:a16="http://schemas.microsoft.com/office/drawing/2014/main" xmlns="" id="{BE4A09A5-DDC5-479F-9178-81B916BCF1DC}"/>
                </a:ext>
              </a:extLst>
            </p:cNvPr>
            <p:cNvSpPr txBox="1">
              <a:spLocks/>
            </p:cNvSpPr>
            <p:nvPr/>
          </p:nvSpPr>
          <p:spPr>
            <a:xfrm>
              <a:off x="1999785" y="1777015"/>
              <a:ext cx="2279372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&lt;</a:t>
              </a:r>
              <a:endPara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xmlns="" id="{20A8EF40-BCD1-4329-ACF5-2AD8225FE6A6}"/>
                </a:ext>
              </a:extLst>
            </p:cNvPr>
            <p:cNvSpPr/>
            <p:nvPr/>
          </p:nvSpPr>
          <p:spPr>
            <a:xfrm>
              <a:off x="2059913" y="2468270"/>
              <a:ext cx="2147880" cy="1254232"/>
            </a:xfrm>
            <a:prstGeom prst="roundRect">
              <a:avLst>
                <a:gd name="adj" fmla="val 5236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3" name="제목 1">
              <a:extLst>
                <a:ext uri="{FF2B5EF4-FFF2-40B4-BE49-F238E27FC236}">
                  <a16:creationId xmlns:a16="http://schemas.microsoft.com/office/drawing/2014/main" xmlns="" id="{1151FCB6-3761-49CD-9107-4455CFBE1A75}"/>
                </a:ext>
              </a:extLst>
            </p:cNvPr>
            <p:cNvSpPr txBox="1">
              <a:spLocks/>
            </p:cNvSpPr>
            <p:nvPr/>
          </p:nvSpPr>
          <p:spPr>
            <a:xfrm>
              <a:off x="2059913" y="2121586"/>
              <a:ext cx="2147880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우리회사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총무팀</a:t>
              </a:r>
            </a:p>
          </p:txBody>
        </p:sp>
        <p:sp>
          <p:nvSpPr>
            <p:cNvPr id="144" name="제목 1">
              <a:extLst>
                <a:ext uri="{FF2B5EF4-FFF2-40B4-BE49-F238E27FC236}">
                  <a16:creationId xmlns:a16="http://schemas.microsoft.com/office/drawing/2014/main" xmlns="" id="{5F984872-A91C-4684-B67E-6E65D5AAA150}"/>
                </a:ext>
              </a:extLst>
            </p:cNvPr>
            <p:cNvSpPr txBox="1">
              <a:spLocks/>
            </p:cNvSpPr>
            <p:nvPr/>
          </p:nvSpPr>
          <p:spPr>
            <a:xfrm>
              <a:off x="3131492" y="2479691"/>
              <a:ext cx="921348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오늘 사용량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7800D336-90BD-4EAF-9E79-AA49E75707EC}"/>
                </a:ext>
              </a:extLst>
            </p:cNvPr>
            <p:cNvCxnSpPr/>
            <p:nvPr/>
          </p:nvCxnSpPr>
          <p:spPr>
            <a:xfrm>
              <a:off x="3133853" y="2468269"/>
              <a:ext cx="0" cy="1254227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0" name="제목 1">
              <a:extLst>
                <a:ext uri="{FF2B5EF4-FFF2-40B4-BE49-F238E27FC236}">
                  <a16:creationId xmlns:a16="http://schemas.microsoft.com/office/drawing/2014/main" xmlns="" id="{CAC1E38F-9513-42A7-8840-A4AB9E2DE485}"/>
                </a:ext>
              </a:extLst>
            </p:cNvPr>
            <p:cNvSpPr txBox="1">
              <a:spLocks/>
            </p:cNvSpPr>
            <p:nvPr/>
          </p:nvSpPr>
          <p:spPr>
            <a:xfrm>
              <a:off x="3223165" y="2664046"/>
              <a:ext cx="982351" cy="4169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25,000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1" name="제목 1">
              <a:extLst>
                <a:ext uri="{FF2B5EF4-FFF2-40B4-BE49-F238E27FC236}">
                  <a16:creationId xmlns:a16="http://schemas.microsoft.com/office/drawing/2014/main" xmlns="" id="{8D9C33BD-2173-4F79-9EAB-392275039F03}"/>
                </a:ext>
              </a:extLst>
            </p:cNvPr>
            <p:cNvSpPr txBox="1">
              <a:spLocks/>
            </p:cNvSpPr>
            <p:nvPr/>
          </p:nvSpPr>
          <p:spPr>
            <a:xfrm>
              <a:off x="2121385" y="2509318"/>
              <a:ext cx="921348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</a:p>
          </p:txBody>
        </p:sp>
        <p:sp>
          <p:nvSpPr>
            <p:cNvPr id="152" name="제목 1">
              <a:extLst>
                <a:ext uri="{FF2B5EF4-FFF2-40B4-BE49-F238E27FC236}">
                  <a16:creationId xmlns:a16="http://schemas.microsoft.com/office/drawing/2014/main" xmlns="" id="{756B81E4-1B31-4ADA-AF8A-4106F9A6F657}"/>
                </a:ext>
              </a:extLst>
            </p:cNvPr>
            <p:cNvSpPr txBox="1">
              <a:spLocks/>
            </p:cNvSpPr>
            <p:nvPr/>
          </p:nvSpPr>
          <p:spPr>
            <a:xfrm>
              <a:off x="3131492" y="2959014"/>
              <a:ext cx="921348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이번달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사용량</a:t>
              </a:r>
            </a:p>
          </p:txBody>
        </p:sp>
        <p:sp>
          <p:nvSpPr>
            <p:cNvPr id="153" name="제목 1">
              <a:extLst>
                <a:ext uri="{FF2B5EF4-FFF2-40B4-BE49-F238E27FC236}">
                  <a16:creationId xmlns:a16="http://schemas.microsoft.com/office/drawing/2014/main" xmlns="" id="{874EEC97-7EFC-4C37-A1E6-ACF5275FC475}"/>
                </a:ext>
              </a:extLst>
            </p:cNvPr>
            <p:cNvSpPr txBox="1">
              <a:spLocks/>
            </p:cNvSpPr>
            <p:nvPr/>
          </p:nvSpPr>
          <p:spPr>
            <a:xfrm>
              <a:off x="3223165" y="3143369"/>
              <a:ext cx="982351" cy="4169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25,000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7E956E34-EC89-4497-B750-72B670654763}"/>
                </a:ext>
              </a:extLst>
            </p:cNvPr>
            <p:cNvGrpSpPr/>
            <p:nvPr/>
          </p:nvGrpSpPr>
          <p:grpSpPr>
            <a:xfrm>
              <a:off x="2069042" y="3838868"/>
              <a:ext cx="2173344" cy="849843"/>
              <a:chOff x="2069042" y="3838868"/>
              <a:chExt cx="2173344" cy="849843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xmlns="" id="{F89893BC-39B8-444D-A73D-D8F9B307B69C}"/>
                  </a:ext>
                </a:extLst>
              </p:cNvPr>
              <p:cNvGrpSpPr/>
              <p:nvPr/>
            </p:nvGrpSpPr>
            <p:grpSpPr>
              <a:xfrm>
                <a:off x="2069042" y="3901157"/>
                <a:ext cx="1017492" cy="709280"/>
                <a:chOff x="5009997" y="618810"/>
                <a:chExt cx="1017492" cy="70928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xmlns="" id="{4DE727CF-715F-45ED-9E07-4188746F8761}"/>
                    </a:ext>
                  </a:extLst>
                </p:cNvPr>
                <p:cNvSpPr/>
                <p:nvPr/>
              </p:nvSpPr>
              <p:spPr>
                <a:xfrm>
                  <a:off x="5009997" y="620212"/>
                  <a:ext cx="1017492" cy="706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xmlns="" id="{697C6494-1F2D-4487-9C5A-8699BEC66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9997" y="618810"/>
                  <a:ext cx="1017492" cy="709280"/>
                </a:xfrm>
                <a:prstGeom prst="line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xmlns="" id="{B4C40376-53A9-4D80-AA8D-101D31BD9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09997" y="623935"/>
                  <a:ext cx="1017492" cy="699030"/>
                </a:xfrm>
                <a:prstGeom prst="line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57" name="제목 1">
                <a:extLst>
                  <a:ext uri="{FF2B5EF4-FFF2-40B4-BE49-F238E27FC236}">
                    <a16:creationId xmlns:a16="http://schemas.microsoft.com/office/drawing/2014/main" xmlns="" id="{695C34B2-5009-4F84-830A-E5FB79D43D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7248" y="3838868"/>
                <a:ext cx="921348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r>
                  <a:rPr lang="ko-KR" altLang="en-US" sz="1100" dirty="0" err="1"/>
                  <a:t>최강칼국수</a:t>
                </a:r>
                <a:endParaRPr lang="ko-KR" altLang="en-US" sz="1100" dirty="0"/>
              </a:p>
            </p:txBody>
          </p:sp>
          <p:sp>
            <p:nvSpPr>
              <p:cNvPr id="158" name="제목 1">
                <a:extLst>
                  <a:ext uri="{FF2B5EF4-FFF2-40B4-BE49-F238E27FC236}">
                    <a16:creationId xmlns:a16="http://schemas.microsoft.com/office/drawing/2014/main" xmlns="" id="{3DD735A9-4F56-45B0-9EC8-DB4EBB3CBF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4865" y="4080019"/>
                <a:ext cx="717521" cy="4169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25,000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59" name="제목 1">
                <a:extLst>
                  <a:ext uri="{FF2B5EF4-FFF2-40B4-BE49-F238E27FC236}">
                    <a16:creationId xmlns:a16="http://schemas.microsoft.com/office/drawing/2014/main" xmlns="" id="{2E955D77-B78A-49BE-A477-C55C9512AC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4865" y="4271750"/>
                <a:ext cx="717521" cy="4169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25,000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60" name="제목 1">
                <a:extLst>
                  <a:ext uri="{FF2B5EF4-FFF2-40B4-BE49-F238E27FC236}">
                    <a16:creationId xmlns:a16="http://schemas.microsoft.com/office/drawing/2014/main" xmlns="" id="{D5D20786-495F-4463-9306-48CF9F3D7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7248" y="4080019"/>
                <a:ext cx="481861" cy="4169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월</a:t>
                </a:r>
              </a:p>
            </p:txBody>
          </p:sp>
          <p:sp>
            <p:nvSpPr>
              <p:cNvPr id="161" name="제목 1">
                <a:extLst>
                  <a:ext uri="{FF2B5EF4-FFF2-40B4-BE49-F238E27FC236}">
                    <a16:creationId xmlns:a16="http://schemas.microsoft.com/office/drawing/2014/main" xmlns="" id="{27CFEAD6-0331-4F30-B530-2045537733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7248" y="4271750"/>
                <a:ext cx="481861" cy="4169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1AB6AAC3-C6B8-4603-A8FB-42B1F29E5D54}"/>
                </a:ext>
              </a:extLst>
            </p:cNvPr>
            <p:cNvGrpSpPr/>
            <p:nvPr/>
          </p:nvGrpSpPr>
          <p:grpSpPr>
            <a:xfrm>
              <a:off x="2069042" y="4765837"/>
              <a:ext cx="2173344" cy="849843"/>
              <a:chOff x="2069042" y="3838868"/>
              <a:chExt cx="2173344" cy="849843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xmlns="" id="{1AEA0820-ABC9-4C37-B745-69B6F4CDE5D8}"/>
                  </a:ext>
                </a:extLst>
              </p:cNvPr>
              <p:cNvGrpSpPr/>
              <p:nvPr/>
            </p:nvGrpSpPr>
            <p:grpSpPr>
              <a:xfrm>
                <a:off x="2069042" y="3901157"/>
                <a:ext cx="1017492" cy="709280"/>
                <a:chOff x="5009997" y="618810"/>
                <a:chExt cx="1017492" cy="709280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xmlns="" id="{FFAD0283-4FC3-46CC-81FF-B8E68570F8D2}"/>
                    </a:ext>
                  </a:extLst>
                </p:cNvPr>
                <p:cNvSpPr/>
                <p:nvPr/>
              </p:nvSpPr>
              <p:spPr>
                <a:xfrm>
                  <a:off x="5009997" y="620212"/>
                  <a:ext cx="1017492" cy="706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759B3C2D-8378-4A0D-87FB-206B67266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9997" y="618810"/>
                  <a:ext cx="1017492" cy="709280"/>
                </a:xfrm>
                <a:prstGeom prst="line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040E68-3878-42B4-9D0B-16AACC71F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09997" y="623935"/>
                  <a:ext cx="1017492" cy="699030"/>
                </a:xfrm>
                <a:prstGeom prst="line">
                  <a:avLst/>
                </a:prstGeom>
                <a:noFill/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0" name="제목 1">
                <a:extLst>
                  <a:ext uri="{FF2B5EF4-FFF2-40B4-BE49-F238E27FC236}">
                    <a16:creationId xmlns:a16="http://schemas.microsoft.com/office/drawing/2014/main" xmlns="" id="{58EF6FD3-EB5A-494E-AECE-D01BC6816D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7248" y="3838868"/>
                <a:ext cx="921348" cy="346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None/>
                  <a:defRPr sz="120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j-cs"/>
                  </a:defRPr>
                </a:lvl1pPr>
              </a:lstStyle>
              <a:p>
                <a:r>
                  <a:rPr lang="ko-KR" altLang="en-US" sz="1100" dirty="0" err="1"/>
                  <a:t>최강칼국수</a:t>
                </a:r>
                <a:endParaRPr lang="ko-KR" altLang="en-US" sz="1100" dirty="0"/>
              </a:p>
            </p:txBody>
          </p:sp>
          <p:sp>
            <p:nvSpPr>
              <p:cNvPr id="71" name="제목 1">
                <a:extLst>
                  <a:ext uri="{FF2B5EF4-FFF2-40B4-BE49-F238E27FC236}">
                    <a16:creationId xmlns:a16="http://schemas.microsoft.com/office/drawing/2014/main" xmlns="" id="{6C80C310-B9D7-489F-BE8D-A1948C0521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4865" y="4080019"/>
                <a:ext cx="717521" cy="4169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25,000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2" name="제목 1">
                <a:extLst>
                  <a:ext uri="{FF2B5EF4-FFF2-40B4-BE49-F238E27FC236}">
                    <a16:creationId xmlns:a16="http://schemas.microsoft.com/office/drawing/2014/main" xmlns="" id="{233A6C18-5EA2-4834-9D1F-6372282EA1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4865" y="4271750"/>
                <a:ext cx="717521" cy="4169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25,000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3" name="제목 1">
                <a:extLst>
                  <a:ext uri="{FF2B5EF4-FFF2-40B4-BE49-F238E27FC236}">
                    <a16:creationId xmlns:a16="http://schemas.microsoft.com/office/drawing/2014/main" xmlns="" id="{A6E0DCBA-D18F-492C-8EDB-C399C8DD1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7248" y="4080019"/>
                <a:ext cx="481861" cy="4169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월</a:t>
                </a:r>
              </a:p>
            </p:txBody>
          </p:sp>
          <p:sp>
            <p:nvSpPr>
              <p:cNvPr id="74" name="제목 1">
                <a:extLst>
                  <a:ext uri="{FF2B5EF4-FFF2-40B4-BE49-F238E27FC236}">
                    <a16:creationId xmlns:a16="http://schemas.microsoft.com/office/drawing/2014/main" xmlns="" id="{56D4953F-5768-45BE-9E68-386255B36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7248" y="4271750"/>
                <a:ext cx="481861" cy="4169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</a:t>
                </a:r>
              </a:p>
            </p:txBody>
          </p:sp>
        </p:grpSp>
      </p:grp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802A975F-64F7-4A16-9215-7180BEF4D5FE}"/>
              </a:ext>
            </a:extLst>
          </p:cNvPr>
          <p:cNvCxnSpPr>
            <a:cxnSpLocks/>
          </p:cNvCxnSpPr>
          <p:nvPr/>
        </p:nvCxnSpPr>
        <p:spPr>
          <a:xfrm>
            <a:off x="1910474" y="2618108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A433358F-5CC9-42AA-8D9C-C5984D7683A7}"/>
              </a:ext>
            </a:extLst>
          </p:cNvPr>
          <p:cNvSpPr/>
          <p:nvPr/>
        </p:nvSpPr>
        <p:spPr>
          <a:xfrm>
            <a:off x="1910474" y="1706391"/>
            <a:ext cx="2457992" cy="43697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xmlns="" id="{3CAC0951-3E9B-49F2-9747-67D8524815CD}"/>
              </a:ext>
            </a:extLst>
          </p:cNvPr>
          <p:cNvSpPr txBox="1">
            <a:spLocks/>
          </p:cNvSpPr>
          <p:nvPr/>
        </p:nvSpPr>
        <p:spPr>
          <a:xfrm>
            <a:off x="1999785" y="1777015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장부</a:t>
            </a:r>
          </a:p>
        </p:txBody>
      </p:sp>
      <p:sp>
        <p:nvSpPr>
          <p:cNvPr id="147" name="오각형 146">
            <a:extLst>
              <a:ext uri="{FF2B5EF4-FFF2-40B4-BE49-F238E27FC236}">
                <a16:creationId xmlns:a16="http://schemas.microsoft.com/office/drawing/2014/main" xmlns="" id="{62561134-2221-4877-8329-1BFD060C8821}"/>
              </a:ext>
            </a:extLst>
          </p:cNvPr>
          <p:cNvSpPr/>
          <p:nvPr/>
        </p:nvSpPr>
        <p:spPr>
          <a:xfrm>
            <a:off x="2135121" y="2263260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오각형 147">
            <a:extLst>
              <a:ext uri="{FF2B5EF4-FFF2-40B4-BE49-F238E27FC236}">
                <a16:creationId xmlns:a16="http://schemas.microsoft.com/office/drawing/2014/main" xmlns="" id="{07851781-5E47-47CE-9EFF-D0A56AB2B05E}"/>
              </a:ext>
            </a:extLst>
          </p:cNvPr>
          <p:cNvSpPr/>
          <p:nvPr/>
        </p:nvSpPr>
        <p:spPr>
          <a:xfrm>
            <a:off x="2579897" y="2263260"/>
            <a:ext cx="229594" cy="218661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오각형 148">
            <a:extLst>
              <a:ext uri="{FF2B5EF4-FFF2-40B4-BE49-F238E27FC236}">
                <a16:creationId xmlns:a16="http://schemas.microsoft.com/office/drawing/2014/main" xmlns="" id="{FC830E1A-4AC7-4BEA-BE89-BBA531E71A76}"/>
              </a:ext>
            </a:extLst>
          </p:cNvPr>
          <p:cNvSpPr/>
          <p:nvPr/>
        </p:nvSpPr>
        <p:spPr>
          <a:xfrm>
            <a:off x="3024673" y="2263260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오각형 154">
            <a:extLst>
              <a:ext uri="{FF2B5EF4-FFF2-40B4-BE49-F238E27FC236}">
                <a16:creationId xmlns:a16="http://schemas.microsoft.com/office/drawing/2014/main" xmlns="" id="{B9DEDE70-A4EC-417E-ADF8-FA31F8E97930}"/>
              </a:ext>
            </a:extLst>
          </p:cNvPr>
          <p:cNvSpPr/>
          <p:nvPr/>
        </p:nvSpPr>
        <p:spPr>
          <a:xfrm>
            <a:off x="3469449" y="2263260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오각형 155">
            <a:extLst>
              <a:ext uri="{FF2B5EF4-FFF2-40B4-BE49-F238E27FC236}">
                <a16:creationId xmlns:a16="http://schemas.microsoft.com/office/drawing/2014/main" xmlns="" id="{E10801F2-312D-465B-BDDB-3AB7A3D23038}"/>
              </a:ext>
            </a:extLst>
          </p:cNvPr>
          <p:cNvSpPr/>
          <p:nvPr/>
        </p:nvSpPr>
        <p:spPr>
          <a:xfrm>
            <a:off x="3914226" y="2263260"/>
            <a:ext cx="229594" cy="218661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C760876F-8B68-413C-890D-B95ABD11887D}"/>
              </a:ext>
            </a:extLst>
          </p:cNvPr>
          <p:cNvCxnSpPr>
            <a:cxnSpLocks/>
          </p:cNvCxnSpPr>
          <p:nvPr/>
        </p:nvCxnSpPr>
        <p:spPr>
          <a:xfrm>
            <a:off x="2465897" y="2618108"/>
            <a:ext cx="45759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xmlns="" id="{A8D75B8F-8752-490B-B1C0-DC310FAF0177}"/>
              </a:ext>
            </a:extLst>
          </p:cNvPr>
          <p:cNvSpPr/>
          <p:nvPr/>
        </p:nvSpPr>
        <p:spPr>
          <a:xfrm>
            <a:off x="2063150" y="2844902"/>
            <a:ext cx="1030761" cy="1254232"/>
          </a:xfrm>
          <a:prstGeom prst="roundRect">
            <a:avLst>
              <a:gd name="adj" fmla="val 52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2" name="제목 1">
            <a:extLst>
              <a:ext uri="{FF2B5EF4-FFF2-40B4-BE49-F238E27FC236}">
                <a16:creationId xmlns:a16="http://schemas.microsoft.com/office/drawing/2014/main" xmlns="" id="{EACFD111-D731-46F4-BB79-27D6AF3422C3}"/>
              </a:ext>
            </a:extLst>
          </p:cNvPr>
          <p:cNvSpPr txBox="1">
            <a:spLocks/>
          </p:cNvSpPr>
          <p:nvPr/>
        </p:nvSpPr>
        <p:spPr>
          <a:xfrm>
            <a:off x="2063149" y="2944224"/>
            <a:ext cx="103076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우리회사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총무팀</a:t>
            </a:r>
          </a:p>
        </p:txBody>
      </p:sp>
      <p:sp>
        <p:nvSpPr>
          <p:cNvPr id="173" name="제목 1">
            <a:extLst>
              <a:ext uri="{FF2B5EF4-FFF2-40B4-BE49-F238E27FC236}">
                <a16:creationId xmlns:a16="http://schemas.microsoft.com/office/drawing/2014/main" xmlns="" id="{BB213EFF-EC42-4592-855A-80DA55DEBB26}"/>
              </a:ext>
            </a:extLst>
          </p:cNvPr>
          <p:cNvSpPr txBox="1">
            <a:spLocks/>
          </p:cNvSpPr>
          <p:nvPr/>
        </p:nvSpPr>
        <p:spPr>
          <a:xfrm>
            <a:off x="2063149" y="3643014"/>
            <a:ext cx="66082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월사용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금일사용</a:t>
            </a:r>
          </a:p>
        </p:txBody>
      </p:sp>
      <p:sp>
        <p:nvSpPr>
          <p:cNvPr id="174" name="제목 1">
            <a:extLst>
              <a:ext uri="{FF2B5EF4-FFF2-40B4-BE49-F238E27FC236}">
                <a16:creationId xmlns:a16="http://schemas.microsoft.com/office/drawing/2014/main" xmlns="" id="{961465E4-BFB1-4ED1-9B8F-DE6B103DF161}"/>
              </a:ext>
            </a:extLst>
          </p:cNvPr>
          <p:cNvSpPr txBox="1">
            <a:spLocks/>
          </p:cNvSpPr>
          <p:nvPr/>
        </p:nvSpPr>
        <p:spPr>
          <a:xfrm>
            <a:off x="2433084" y="3643014"/>
            <a:ext cx="66082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680,000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50,000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xmlns="" id="{FFDAB461-7BF3-40C4-8C91-05FC27CE53AD}"/>
              </a:ext>
            </a:extLst>
          </p:cNvPr>
          <p:cNvSpPr/>
          <p:nvPr/>
        </p:nvSpPr>
        <p:spPr>
          <a:xfrm>
            <a:off x="3185029" y="2844902"/>
            <a:ext cx="1030761" cy="1254232"/>
          </a:xfrm>
          <a:prstGeom prst="roundRect">
            <a:avLst>
              <a:gd name="adj" fmla="val 52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7" name="제목 1">
            <a:extLst>
              <a:ext uri="{FF2B5EF4-FFF2-40B4-BE49-F238E27FC236}">
                <a16:creationId xmlns:a16="http://schemas.microsoft.com/office/drawing/2014/main" xmlns="" id="{0A954129-EB11-4B0C-8F0C-FF9F7FF900C6}"/>
              </a:ext>
            </a:extLst>
          </p:cNvPr>
          <p:cNvSpPr txBox="1">
            <a:spLocks/>
          </p:cNvSpPr>
          <p:nvPr/>
        </p:nvSpPr>
        <p:spPr>
          <a:xfrm>
            <a:off x="3185028" y="2944224"/>
            <a:ext cx="103076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우리회사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총무팀</a:t>
            </a:r>
          </a:p>
        </p:txBody>
      </p:sp>
      <p:sp>
        <p:nvSpPr>
          <p:cNvPr id="178" name="제목 1">
            <a:extLst>
              <a:ext uri="{FF2B5EF4-FFF2-40B4-BE49-F238E27FC236}">
                <a16:creationId xmlns:a16="http://schemas.microsoft.com/office/drawing/2014/main" xmlns="" id="{5AA9F5D3-3D98-4F72-92DF-029547B171B2}"/>
              </a:ext>
            </a:extLst>
          </p:cNvPr>
          <p:cNvSpPr txBox="1">
            <a:spLocks/>
          </p:cNvSpPr>
          <p:nvPr/>
        </p:nvSpPr>
        <p:spPr>
          <a:xfrm>
            <a:off x="3185028" y="3643014"/>
            <a:ext cx="66082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월사용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금일사용</a:t>
            </a:r>
          </a:p>
        </p:txBody>
      </p:sp>
      <p:sp>
        <p:nvSpPr>
          <p:cNvPr id="179" name="제목 1">
            <a:extLst>
              <a:ext uri="{FF2B5EF4-FFF2-40B4-BE49-F238E27FC236}">
                <a16:creationId xmlns:a16="http://schemas.microsoft.com/office/drawing/2014/main" xmlns="" id="{68BF1FD2-8910-42E7-8C01-4B0C9938768B}"/>
              </a:ext>
            </a:extLst>
          </p:cNvPr>
          <p:cNvSpPr txBox="1">
            <a:spLocks/>
          </p:cNvSpPr>
          <p:nvPr/>
        </p:nvSpPr>
        <p:spPr>
          <a:xfrm>
            <a:off x="3554963" y="3643014"/>
            <a:ext cx="66082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680,000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50,000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xmlns="" id="{29F617CC-C65F-479F-A1BC-321F1ABFBE04}"/>
              </a:ext>
            </a:extLst>
          </p:cNvPr>
          <p:cNvSpPr/>
          <p:nvPr/>
        </p:nvSpPr>
        <p:spPr>
          <a:xfrm>
            <a:off x="2063150" y="4229949"/>
            <a:ext cx="1030761" cy="1254232"/>
          </a:xfrm>
          <a:prstGeom prst="roundRect">
            <a:avLst>
              <a:gd name="adj" fmla="val 52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2" name="제목 1">
            <a:extLst>
              <a:ext uri="{FF2B5EF4-FFF2-40B4-BE49-F238E27FC236}">
                <a16:creationId xmlns:a16="http://schemas.microsoft.com/office/drawing/2014/main" xmlns="" id="{F3429EFF-AF95-453D-8F11-6E63804443FE}"/>
              </a:ext>
            </a:extLst>
          </p:cNvPr>
          <p:cNvSpPr txBox="1">
            <a:spLocks/>
          </p:cNvSpPr>
          <p:nvPr/>
        </p:nvSpPr>
        <p:spPr>
          <a:xfrm>
            <a:off x="2063149" y="4329271"/>
            <a:ext cx="103076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우리회사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총무팀</a:t>
            </a:r>
          </a:p>
        </p:txBody>
      </p:sp>
      <p:sp>
        <p:nvSpPr>
          <p:cNvPr id="183" name="제목 1">
            <a:extLst>
              <a:ext uri="{FF2B5EF4-FFF2-40B4-BE49-F238E27FC236}">
                <a16:creationId xmlns:a16="http://schemas.microsoft.com/office/drawing/2014/main" xmlns="" id="{610E8F67-57AE-46AF-A5CB-8D089991E9DD}"/>
              </a:ext>
            </a:extLst>
          </p:cNvPr>
          <p:cNvSpPr txBox="1">
            <a:spLocks/>
          </p:cNvSpPr>
          <p:nvPr/>
        </p:nvSpPr>
        <p:spPr>
          <a:xfrm>
            <a:off x="2063149" y="5028061"/>
            <a:ext cx="66082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월사용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금일사용</a:t>
            </a:r>
          </a:p>
        </p:txBody>
      </p:sp>
      <p:sp>
        <p:nvSpPr>
          <p:cNvPr id="194" name="제목 1">
            <a:extLst>
              <a:ext uri="{FF2B5EF4-FFF2-40B4-BE49-F238E27FC236}">
                <a16:creationId xmlns:a16="http://schemas.microsoft.com/office/drawing/2014/main" xmlns="" id="{88F41ADE-23BF-40D2-A899-2B0BC7E2CE9E}"/>
              </a:ext>
            </a:extLst>
          </p:cNvPr>
          <p:cNvSpPr txBox="1">
            <a:spLocks/>
          </p:cNvSpPr>
          <p:nvPr/>
        </p:nvSpPr>
        <p:spPr>
          <a:xfrm>
            <a:off x="2433084" y="5028061"/>
            <a:ext cx="66082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680,000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50,000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EE11B69-FCC1-4D7A-A125-F658A14B2839}"/>
              </a:ext>
            </a:extLst>
          </p:cNvPr>
          <p:cNvSpPr/>
          <p:nvPr/>
        </p:nvSpPr>
        <p:spPr>
          <a:xfrm>
            <a:off x="8064925" y="1706391"/>
            <a:ext cx="2457992" cy="436976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xmlns="" id="{5CB25C3F-3D6A-4BAF-9287-767741FAA52A}"/>
              </a:ext>
            </a:extLst>
          </p:cNvPr>
          <p:cNvSpPr txBox="1">
            <a:spLocks/>
          </p:cNvSpPr>
          <p:nvPr/>
        </p:nvSpPr>
        <p:spPr>
          <a:xfrm>
            <a:off x="8154236" y="1777015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6BD07E78-CC97-446F-A179-8DFA451C98DF}"/>
              </a:ext>
            </a:extLst>
          </p:cNvPr>
          <p:cNvSpPr/>
          <p:nvPr/>
        </p:nvSpPr>
        <p:spPr>
          <a:xfrm>
            <a:off x="8214364" y="2623258"/>
            <a:ext cx="2147880" cy="1254232"/>
          </a:xfrm>
          <a:prstGeom prst="roundRect">
            <a:avLst>
              <a:gd name="adj" fmla="val 52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제목 1">
            <a:extLst>
              <a:ext uri="{FF2B5EF4-FFF2-40B4-BE49-F238E27FC236}">
                <a16:creationId xmlns:a16="http://schemas.microsoft.com/office/drawing/2014/main" xmlns="" id="{3097D55C-910D-449D-970D-58A95D321380}"/>
              </a:ext>
            </a:extLst>
          </p:cNvPr>
          <p:cNvSpPr txBox="1">
            <a:spLocks/>
          </p:cNvSpPr>
          <p:nvPr/>
        </p:nvSpPr>
        <p:spPr>
          <a:xfrm>
            <a:off x="8214364" y="2121586"/>
            <a:ext cx="214788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우리회사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총무팀</a:t>
            </a:r>
          </a:p>
        </p:txBody>
      </p:sp>
      <p:sp>
        <p:nvSpPr>
          <p:cNvPr id="67" name="제목 1">
            <a:extLst>
              <a:ext uri="{FF2B5EF4-FFF2-40B4-BE49-F238E27FC236}">
                <a16:creationId xmlns:a16="http://schemas.microsoft.com/office/drawing/2014/main" xmlns="" id="{22F90BB0-5FC2-4026-AB6F-699097F082F9}"/>
              </a:ext>
            </a:extLst>
          </p:cNvPr>
          <p:cNvSpPr txBox="1">
            <a:spLocks/>
          </p:cNvSpPr>
          <p:nvPr/>
        </p:nvSpPr>
        <p:spPr>
          <a:xfrm>
            <a:off x="8219301" y="2625287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 사용량</a:t>
            </a:r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xmlns="" id="{4ABA508B-A29C-45BA-B57D-1400F8C50515}"/>
              </a:ext>
            </a:extLst>
          </p:cNvPr>
          <p:cNvSpPr txBox="1">
            <a:spLocks/>
          </p:cNvSpPr>
          <p:nvPr/>
        </p:nvSpPr>
        <p:spPr>
          <a:xfrm>
            <a:off x="8219301" y="2747325"/>
            <a:ext cx="98235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xmlns="" id="{38122C90-DAB3-4BD6-A979-1B088ED585F6}"/>
              </a:ext>
            </a:extLst>
          </p:cNvPr>
          <p:cNvSpPr txBox="1">
            <a:spLocks/>
          </p:cNvSpPr>
          <p:nvPr/>
        </p:nvSpPr>
        <p:spPr>
          <a:xfrm>
            <a:off x="8219301" y="3054539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7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이번달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사용량</a:t>
            </a:r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xmlns="" id="{DF3D67D5-E136-4BEF-BFD4-D69012FE6B5F}"/>
              </a:ext>
            </a:extLst>
          </p:cNvPr>
          <p:cNvSpPr txBox="1">
            <a:spLocks/>
          </p:cNvSpPr>
          <p:nvPr/>
        </p:nvSpPr>
        <p:spPr>
          <a:xfrm>
            <a:off x="8219301" y="3175326"/>
            <a:ext cx="98235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1258C280-EB1A-4DB3-98D7-26E0D038BFC9}"/>
              </a:ext>
            </a:extLst>
          </p:cNvPr>
          <p:cNvSpPr/>
          <p:nvPr/>
        </p:nvSpPr>
        <p:spPr>
          <a:xfrm>
            <a:off x="8214364" y="4341371"/>
            <a:ext cx="428114" cy="4281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제목 1">
            <a:extLst>
              <a:ext uri="{FF2B5EF4-FFF2-40B4-BE49-F238E27FC236}">
                <a16:creationId xmlns:a16="http://schemas.microsoft.com/office/drawing/2014/main" xmlns="" id="{6DCA6864-9A29-4817-A227-450E625AADBA}"/>
              </a:ext>
            </a:extLst>
          </p:cNvPr>
          <p:cNvSpPr txBox="1">
            <a:spLocks/>
          </p:cNvSpPr>
          <p:nvPr/>
        </p:nvSpPr>
        <p:spPr>
          <a:xfrm>
            <a:off x="8661349" y="4381947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김훈</a:t>
            </a:r>
          </a:p>
        </p:txBody>
      </p:sp>
      <p:sp>
        <p:nvSpPr>
          <p:cNvPr id="105" name="제목 1">
            <a:extLst>
              <a:ext uri="{FF2B5EF4-FFF2-40B4-BE49-F238E27FC236}">
                <a16:creationId xmlns:a16="http://schemas.microsoft.com/office/drawing/2014/main" xmlns="" id="{DAE7D8AA-1954-4E63-AF50-97C96741E170}"/>
              </a:ext>
            </a:extLst>
          </p:cNvPr>
          <p:cNvSpPr txBox="1">
            <a:spLocks/>
          </p:cNvSpPr>
          <p:nvPr/>
        </p:nvSpPr>
        <p:spPr>
          <a:xfrm>
            <a:off x="9417010" y="4381947"/>
            <a:ext cx="432316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106" name="제목 1">
            <a:extLst>
              <a:ext uri="{FF2B5EF4-FFF2-40B4-BE49-F238E27FC236}">
                <a16:creationId xmlns:a16="http://schemas.microsoft.com/office/drawing/2014/main" xmlns="" id="{438F0341-4CCA-49C2-AD3F-0798773D22C8}"/>
              </a:ext>
            </a:extLst>
          </p:cNvPr>
          <p:cNvSpPr txBox="1">
            <a:spLocks/>
          </p:cNvSpPr>
          <p:nvPr/>
        </p:nvSpPr>
        <p:spPr>
          <a:xfrm>
            <a:off x="9521505" y="4381947"/>
            <a:ext cx="81373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b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30,000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xmlns="" id="{57BB1E2C-9643-4285-969D-372770132363}"/>
              </a:ext>
            </a:extLst>
          </p:cNvPr>
          <p:cNvSpPr txBox="1">
            <a:spLocks/>
          </p:cNvSpPr>
          <p:nvPr/>
        </p:nvSpPr>
        <p:spPr>
          <a:xfrm>
            <a:off x="8143616" y="3954706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장부 사용자</a:t>
            </a:r>
          </a:p>
        </p:txBody>
      </p:sp>
      <p:sp>
        <p:nvSpPr>
          <p:cNvPr id="118" name="제목 1">
            <a:extLst>
              <a:ext uri="{FF2B5EF4-FFF2-40B4-BE49-F238E27FC236}">
                <a16:creationId xmlns:a16="http://schemas.microsoft.com/office/drawing/2014/main" xmlns="" id="{38E0ECF1-AE83-4C43-B1AD-E976FD5FD351}"/>
              </a:ext>
            </a:extLst>
          </p:cNvPr>
          <p:cNvSpPr txBox="1">
            <a:spLocks/>
          </p:cNvSpPr>
          <p:nvPr/>
        </p:nvSpPr>
        <p:spPr>
          <a:xfrm>
            <a:off x="2063149" y="3229450"/>
            <a:ext cx="103076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박찬수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</a:p>
        </p:txBody>
      </p:sp>
      <p:sp>
        <p:nvSpPr>
          <p:cNvPr id="119" name="제목 1">
            <a:extLst>
              <a:ext uri="{FF2B5EF4-FFF2-40B4-BE49-F238E27FC236}">
                <a16:creationId xmlns:a16="http://schemas.microsoft.com/office/drawing/2014/main" xmlns="" id="{AFC423A1-9F68-4D1F-A24D-E670F3053C5E}"/>
              </a:ext>
            </a:extLst>
          </p:cNvPr>
          <p:cNvSpPr txBox="1">
            <a:spLocks/>
          </p:cNvSpPr>
          <p:nvPr/>
        </p:nvSpPr>
        <p:spPr>
          <a:xfrm>
            <a:off x="3195663" y="3229450"/>
            <a:ext cx="103076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박찬수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</a:p>
        </p:txBody>
      </p:sp>
      <p:sp>
        <p:nvSpPr>
          <p:cNvPr id="121" name="제목 1">
            <a:extLst>
              <a:ext uri="{FF2B5EF4-FFF2-40B4-BE49-F238E27FC236}">
                <a16:creationId xmlns:a16="http://schemas.microsoft.com/office/drawing/2014/main" xmlns="" id="{64A6E490-916E-45C3-95BA-2A56D93590D6}"/>
              </a:ext>
            </a:extLst>
          </p:cNvPr>
          <p:cNvSpPr txBox="1">
            <a:spLocks/>
          </p:cNvSpPr>
          <p:nvPr/>
        </p:nvSpPr>
        <p:spPr>
          <a:xfrm>
            <a:off x="2063149" y="4647190"/>
            <a:ext cx="103076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박찬수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</a:p>
        </p:txBody>
      </p:sp>
      <p:sp>
        <p:nvSpPr>
          <p:cNvPr id="122" name="제목 1">
            <a:extLst>
              <a:ext uri="{FF2B5EF4-FFF2-40B4-BE49-F238E27FC236}">
                <a16:creationId xmlns:a16="http://schemas.microsoft.com/office/drawing/2014/main" xmlns="" id="{C0452FBE-F7D3-414B-ACFA-346C098B85D1}"/>
              </a:ext>
            </a:extLst>
          </p:cNvPr>
          <p:cNvSpPr txBox="1">
            <a:spLocks/>
          </p:cNvSpPr>
          <p:nvPr/>
        </p:nvSpPr>
        <p:spPr>
          <a:xfrm>
            <a:off x="8214364" y="2322921"/>
            <a:ext cx="214788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박찬수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외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</a:p>
        </p:txBody>
      </p:sp>
      <p:sp>
        <p:nvSpPr>
          <p:cNvPr id="133" name="제목 1">
            <a:extLst>
              <a:ext uri="{FF2B5EF4-FFF2-40B4-BE49-F238E27FC236}">
                <a16:creationId xmlns:a16="http://schemas.microsoft.com/office/drawing/2014/main" xmlns="" id="{22D6AD94-C8D1-4394-A488-9496065D3218}"/>
              </a:ext>
            </a:extLst>
          </p:cNvPr>
          <p:cNvSpPr txBox="1">
            <a:spLocks/>
          </p:cNvSpPr>
          <p:nvPr/>
        </p:nvSpPr>
        <p:spPr>
          <a:xfrm>
            <a:off x="8219301" y="3456081"/>
            <a:ext cx="98235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상세검색 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4" name="오각형 123">
            <a:extLst>
              <a:ext uri="{FF2B5EF4-FFF2-40B4-BE49-F238E27FC236}">
                <a16:creationId xmlns:a16="http://schemas.microsoft.com/office/drawing/2014/main" xmlns="" id="{98244220-614B-474B-8576-DB4D810DEB26}"/>
              </a:ext>
            </a:extLst>
          </p:cNvPr>
          <p:cNvSpPr/>
          <p:nvPr/>
        </p:nvSpPr>
        <p:spPr>
          <a:xfrm>
            <a:off x="9050465" y="2927769"/>
            <a:ext cx="81592" cy="7770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제목 1">
            <a:extLst>
              <a:ext uri="{FF2B5EF4-FFF2-40B4-BE49-F238E27FC236}">
                <a16:creationId xmlns:a16="http://schemas.microsoft.com/office/drawing/2014/main" xmlns="" id="{ABCCCA79-AE2A-4D6A-8071-BBF9F39EA393}"/>
              </a:ext>
            </a:extLst>
          </p:cNvPr>
          <p:cNvSpPr txBox="1">
            <a:spLocks/>
          </p:cNvSpPr>
          <p:nvPr/>
        </p:nvSpPr>
        <p:spPr>
          <a:xfrm>
            <a:off x="9814137" y="2829452"/>
            <a:ext cx="269117" cy="257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4" name="제목 1">
            <a:extLst>
              <a:ext uri="{FF2B5EF4-FFF2-40B4-BE49-F238E27FC236}">
                <a16:creationId xmlns:a16="http://schemas.microsoft.com/office/drawing/2014/main" xmlns="" id="{1E93013D-D5BC-4481-BE91-60C6E178EFAE}"/>
              </a:ext>
            </a:extLst>
          </p:cNvPr>
          <p:cNvSpPr txBox="1">
            <a:spLocks/>
          </p:cNvSpPr>
          <p:nvPr/>
        </p:nvSpPr>
        <p:spPr>
          <a:xfrm>
            <a:off x="9117710" y="2842569"/>
            <a:ext cx="718499" cy="231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거래식당수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6" name="오각형 135">
            <a:extLst>
              <a:ext uri="{FF2B5EF4-FFF2-40B4-BE49-F238E27FC236}">
                <a16:creationId xmlns:a16="http://schemas.microsoft.com/office/drawing/2014/main" xmlns="" id="{E9BA5517-231A-4A32-80AB-FAA3CE944EC3}"/>
              </a:ext>
            </a:extLst>
          </p:cNvPr>
          <p:cNvSpPr/>
          <p:nvPr/>
        </p:nvSpPr>
        <p:spPr>
          <a:xfrm>
            <a:off x="9050465" y="3242518"/>
            <a:ext cx="81592" cy="7770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제목 1">
            <a:extLst>
              <a:ext uri="{FF2B5EF4-FFF2-40B4-BE49-F238E27FC236}">
                <a16:creationId xmlns:a16="http://schemas.microsoft.com/office/drawing/2014/main" xmlns="" id="{AD173DAC-F371-4606-B97B-C84148B0F236}"/>
              </a:ext>
            </a:extLst>
          </p:cNvPr>
          <p:cNvSpPr txBox="1">
            <a:spLocks/>
          </p:cNvSpPr>
          <p:nvPr/>
        </p:nvSpPr>
        <p:spPr>
          <a:xfrm>
            <a:off x="9565743" y="3144201"/>
            <a:ext cx="715783" cy="257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매달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138" name="제목 1">
            <a:extLst>
              <a:ext uri="{FF2B5EF4-FFF2-40B4-BE49-F238E27FC236}">
                <a16:creationId xmlns:a16="http://schemas.microsoft.com/office/drawing/2014/main" xmlns="" id="{FFAD825E-A4FB-4048-90DF-ADF660832D03}"/>
              </a:ext>
            </a:extLst>
          </p:cNvPr>
          <p:cNvSpPr txBox="1">
            <a:spLocks/>
          </p:cNvSpPr>
          <p:nvPr/>
        </p:nvSpPr>
        <p:spPr>
          <a:xfrm>
            <a:off x="9117710" y="3157318"/>
            <a:ext cx="718499" cy="231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결산날짜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0" name="오각형 139">
            <a:extLst>
              <a:ext uri="{FF2B5EF4-FFF2-40B4-BE49-F238E27FC236}">
                <a16:creationId xmlns:a16="http://schemas.microsoft.com/office/drawing/2014/main" xmlns="" id="{282986A3-E70C-4466-A826-D17251EE229C}"/>
              </a:ext>
            </a:extLst>
          </p:cNvPr>
          <p:cNvSpPr/>
          <p:nvPr/>
        </p:nvSpPr>
        <p:spPr>
          <a:xfrm>
            <a:off x="9050465" y="3557266"/>
            <a:ext cx="81592" cy="7770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제목 1">
            <a:extLst>
              <a:ext uri="{FF2B5EF4-FFF2-40B4-BE49-F238E27FC236}">
                <a16:creationId xmlns:a16="http://schemas.microsoft.com/office/drawing/2014/main" xmlns="" id="{FF1B0638-0831-4D32-A6AE-9F95B556975D}"/>
              </a:ext>
            </a:extLst>
          </p:cNvPr>
          <p:cNvSpPr txBox="1">
            <a:spLocks/>
          </p:cNvSpPr>
          <p:nvPr/>
        </p:nvSpPr>
        <p:spPr>
          <a:xfrm>
            <a:off x="9814137" y="3458949"/>
            <a:ext cx="269117" cy="257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8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2" name="제목 1">
            <a:extLst>
              <a:ext uri="{FF2B5EF4-FFF2-40B4-BE49-F238E27FC236}">
                <a16:creationId xmlns:a16="http://schemas.microsoft.com/office/drawing/2014/main" xmlns="" id="{9A776F57-FDC3-4FF7-8C56-60A876E06CF4}"/>
              </a:ext>
            </a:extLst>
          </p:cNvPr>
          <p:cNvSpPr txBox="1">
            <a:spLocks/>
          </p:cNvSpPr>
          <p:nvPr/>
        </p:nvSpPr>
        <p:spPr>
          <a:xfrm>
            <a:off x="9117710" y="3472066"/>
            <a:ext cx="718499" cy="231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거래식당수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21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01157F50-C4D9-49BA-BB44-D99B61EE788D}"/>
              </a:ext>
            </a:extLst>
          </p:cNvPr>
          <p:cNvCxnSpPr>
            <a:cxnSpLocks/>
          </p:cNvCxnSpPr>
          <p:nvPr/>
        </p:nvCxnSpPr>
        <p:spPr>
          <a:xfrm>
            <a:off x="829929" y="5618995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오각형 7">
            <a:extLst>
              <a:ext uri="{FF2B5EF4-FFF2-40B4-BE49-F238E27FC236}">
                <a16:creationId xmlns:a16="http://schemas.microsoft.com/office/drawing/2014/main" xmlns="" id="{E1876C8C-76C3-4AEC-9A72-ACB4EFB0CBC5}"/>
              </a:ext>
            </a:extLst>
          </p:cNvPr>
          <p:cNvSpPr/>
          <p:nvPr/>
        </p:nvSpPr>
        <p:spPr>
          <a:xfrm>
            <a:off x="1056738" y="5701725"/>
            <a:ext cx="169532" cy="161459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오각형 33">
            <a:extLst>
              <a:ext uri="{FF2B5EF4-FFF2-40B4-BE49-F238E27FC236}">
                <a16:creationId xmlns:a16="http://schemas.microsoft.com/office/drawing/2014/main" xmlns="" id="{A3DA6293-E21B-4F5F-8B08-61A8F2E4FF7E}"/>
              </a:ext>
            </a:extLst>
          </p:cNvPr>
          <p:cNvSpPr/>
          <p:nvPr/>
        </p:nvSpPr>
        <p:spPr>
          <a:xfrm>
            <a:off x="1515449" y="5701725"/>
            <a:ext cx="169532" cy="161459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오각형 34">
            <a:extLst>
              <a:ext uri="{FF2B5EF4-FFF2-40B4-BE49-F238E27FC236}">
                <a16:creationId xmlns:a16="http://schemas.microsoft.com/office/drawing/2014/main" xmlns="" id="{FD2342BF-8672-4468-A804-998506523C75}"/>
              </a:ext>
            </a:extLst>
          </p:cNvPr>
          <p:cNvSpPr/>
          <p:nvPr/>
        </p:nvSpPr>
        <p:spPr>
          <a:xfrm>
            <a:off x="1974160" y="5701725"/>
            <a:ext cx="169532" cy="161459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오각형 35">
            <a:extLst>
              <a:ext uri="{FF2B5EF4-FFF2-40B4-BE49-F238E27FC236}">
                <a16:creationId xmlns:a16="http://schemas.microsoft.com/office/drawing/2014/main" xmlns="" id="{24F19B91-98D6-473C-971F-E5FD562354ED}"/>
              </a:ext>
            </a:extLst>
          </p:cNvPr>
          <p:cNvSpPr/>
          <p:nvPr/>
        </p:nvSpPr>
        <p:spPr>
          <a:xfrm>
            <a:off x="2432871" y="5701725"/>
            <a:ext cx="169532" cy="161459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오각형 36">
            <a:extLst>
              <a:ext uri="{FF2B5EF4-FFF2-40B4-BE49-F238E27FC236}">
                <a16:creationId xmlns:a16="http://schemas.microsoft.com/office/drawing/2014/main" xmlns="" id="{0C46A904-7403-49DC-91CB-B7A4B04FAEDC}"/>
              </a:ext>
            </a:extLst>
          </p:cNvPr>
          <p:cNvSpPr/>
          <p:nvPr/>
        </p:nvSpPr>
        <p:spPr>
          <a:xfrm>
            <a:off x="2891581" y="5701725"/>
            <a:ext cx="169532" cy="161459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3EA87402-ABB9-4BB4-A18A-F0D5CE23D102}"/>
              </a:ext>
            </a:extLst>
          </p:cNvPr>
          <p:cNvCxnSpPr>
            <a:cxnSpLocks/>
          </p:cNvCxnSpPr>
          <p:nvPr/>
        </p:nvCxnSpPr>
        <p:spPr>
          <a:xfrm>
            <a:off x="1423556" y="5617914"/>
            <a:ext cx="337887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2" name="Picture 3" descr="C:\Users\Administrator.Sc-201711291534\Downloads\doubletap\BI 개선\작업파일\sample_bi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3" y="1404093"/>
            <a:ext cx="867864" cy="1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829929" y="1285191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직사각형 164"/>
          <p:cNvSpPr/>
          <p:nvPr/>
        </p:nvSpPr>
        <p:spPr>
          <a:xfrm>
            <a:off x="0" y="0"/>
            <a:ext cx="1766038" cy="609600"/>
          </a:xfrm>
          <a:prstGeom prst="rect">
            <a:avLst/>
          </a:prstGeom>
          <a:solidFill>
            <a:srgbClr val="34BBE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77288" y="1858488"/>
            <a:ext cx="2163275" cy="2639279"/>
            <a:chOff x="6474510" y="1595711"/>
            <a:chExt cx="2163275" cy="2639279"/>
          </a:xfrm>
        </p:grpSpPr>
        <p:sp>
          <p:nvSpPr>
            <p:cNvPr id="188" name="사각형: 둥근 모서리 170">
              <a:extLst>
                <a:ext uri="{FF2B5EF4-FFF2-40B4-BE49-F238E27FC236}">
                  <a16:creationId xmlns:a16="http://schemas.microsoft.com/office/drawing/2014/main" xmlns="" id="{A8D75B8F-8752-490B-B1C0-DC310FAF0177}"/>
                </a:ext>
              </a:extLst>
            </p:cNvPr>
            <p:cNvSpPr/>
            <p:nvPr/>
          </p:nvSpPr>
          <p:spPr>
            <a:xfrm>
              <a:off x="6474511" y="1595711"/>
              <a:ext cx="1030761" cy="1254232"/>
            </a:xfrm>
            <a:prstGeom prst="roundRect">
              <a:avLst>
                <a:gd name="adj" fmla="val 5236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9" name="제목 1">
              <a:extLst>
                <a:ext uri="{FF2B5EF4-FFF2-40B4-BE49-F238E27FC236}">
                  <a16:creationId xmlns:a16="http://schemas.microsoft.com/office/drawing/2014/main" xmlns="" id="{EACFD111-D731-46F4-BB79-27D6AF3422C3}"/>
                </a:ext>
              </a:extLst>
            </p:cNvPr>
            <p:cNvSpPr txBox="1">
              <a:spLocks/>
            </p:cNvSpPr>
            <p:nvPr/>
          </p:nvSpPr>
          <p:spPr>
            <a:xfrm>
              <a:off x="6474510" y="1695033"/>
              <a:ext cx="103076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우리회사</a:t>
              </a:r>
              <a:endPara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총무팀</a:t>
              </a:r>
            </a:p>
          </p:txBody>
        </p:sp>
        <p:sp>
          <p:nvSpPr>
            <p:cNvPr id="190" name="제목 1">
              <a:extLst>
                <a:ext uri="{FF2B5EF4-FFF2-40B4-BE49-F238E27FC236}">
                  <a16:creationId xmlns:a16="http://schemas.microsoft.com/office/drawing/2014/main" xmlns="" id="{BB213EFF-EC42-4592-855A-80DA55DEBB26}"/>
                </a:ext>
              </a:extLst>
            </p:cNvPr>
            <p:cNvSpPr txBox="1">
              <a:spLocks/>
            </p:cNvSpPr>
            <p:nvPr/>
          </p:nvSpPr>
          <p:spPr>
            <a:xfrm>
              <a:off x="6474510" y="2393823"/>
              <a:ext cx="66082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800" dirty="0" err="1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월사용</a:t>
              </a:r>
              <a:endPara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금일사용</a:t>
              </a:r>
            </a:p>
          </p:txBody>
        </p:sp>
        <p:sp>
          <p:nvSpPr>
            <p:cNvPr id="191" name="제목 1">
              <a:extLst>
                <a:ext uri="{FF2B5EF4-FFF2-40B4-BE49-F238E27FC236}">
                  <a16:creationId xmlns:a16="http://schemas.microsoft.com/office/drawing/2014/main" xmlns="" id="{961465E4-BFB1-4ED1-9B8F-DE6B103DF161}"/>
                </a:ext>
              </a:extLst>
            </p:cNvPr>
            <p:cNvSpPr txBox="1">
              <a:spLocks/>
            </p:cNvSpPr>
            <p:nvPr/>
          </p:nvSpPr>
          <p:spPr>
            <a:xfrm>
              <a:off x="6844445" y="2393823"/>
              <a:ext cx="66082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680,000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50,000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2" name="사각형: 둥근 모서리 175">
              <a:extLst>
                <a:ext uri="{FF2B5EF4-FFF2-40B4-BE49-F238E27FC236}">
                  <a16:creationId xmlns:a16="http://schemas.microsoft.com/office/drawing/2014/main" xmlns="" id="{FFDAB461-7BF3-40C4-8C91-05FC27CE53AD}"/>
                </a:ext>
              </a:extLst>
            </p:cNvPr>
            <p:cNvSpPr/>
            <p:nvPr/>
          </p:nvSpPr>
          <p:spPr>
            <a:xfrm>
              <a:off x="7596390" y="1595711"/>
              <a:ext cx="1030761" cy="1254232"/>
            </a:xfrm>
            <a:prstGeom prst="roundRect">
              <a:avLst>
                <a:gd name="adj" fmla="val 5236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3" name="제목 1">
              <a:extLst>
                <a:ext uri="{FF2B5EF4-FFF2-40B4-BE49-F238E27FC236}">
                  <a16:creationId xmlns:a16="http://schemas.microsoft.com/office/drawing/2014/main" xmlns="" id="{0A954129-EB11-4B0C-8F0C-FF9F7FF900C6}"/>
                </a:ext>
              </a:extLst>
            </p:cNvPr>
            <p:cNvSpPr txBox="1">
              <a:spLocks/>
            </p:cNvSpPr>
            <p:nvPr/>
          </p:nvSpPr>
          <p:spPr>
            <a:xfrm>
              <a:off x="7596389" y="1695033"/>
              <a:ext cx="103076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우리회사</a:t>
              </a:r>
              <a:endPara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총무팀</a:t>
              </a:r>
            </a:p>
          </p:txBody>
        </p:sp>
        <p:sp>
          <p:nvSpPr>
            <p:cNvPr id="195" name="제목 1">
              <a:extLst>
                <a:ext uri="{FF2B5EF4-FFF2-40B4-BE49-F238E27FC236}">
                  <a16:creationId xmlns:a16="http://schemas.microsoft.com/office/drawing/2014/main" xmlns="" id="{5AA9F5D3-3D98-4F72-92DF-029547B171B2}"/>
                </a:ext>
              </a:extLst>
            </p:cNvPr>
            <p:cNvSpPr txBox="1">
              <a:spLocks/>
            </p:cNvSpPr>
            <p:nvPr/>
          </p:nvSpPr>
          <p:spPr>
            <a:xfrm>
              <a:off x="7596389" y="2393823"/>
              <a:ext cx="66082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800" dirty="0" err="1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월사용</a:t>
              </a:r>
              <a:endPara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금일사용</a:t>
              </a:r>
            </a:p>
          </p:txBody>
        </p:sp>
        <p:sp>
          <p:nvSpPr>
            <p:cNvPr id="196" name="제목 1">
              <a:extLst>
                <a:ext uri="{FF2B5EF4-FFF2-40B4-BE49-F238E27FC236}">
                  <a16:creationId xmlns:a16="http://schemas.microsoft.com/office/drawing/2014/main" xmlns="" id="{68BF1FD2-8910-42E7-8C01-4B0C9938768B}"/>
                </a:ext>
              </a:extLst>
            </p:cNvPr>
            <p:cNvSpPr txBox="1">
              <a:spLocks/>
            </p:cNvSpPr>
            <p:nvPr/>
          </p:nvSpPr>
          <p:spPr>
            <a:xfrm>
              <a:off x="7966324" y="2393823"/>
              <a:ext cx="66082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680,000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50,000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7" name="사각형: 둥근 모서리 180">
              <a:extLst>
                <a:ext uri="{FF2B5EF4-FFF2-40B4-BE49-F238E27FC236}">
                  <a16:creationId xmlns:a16="http://schemas.microsoft.com/office/drawing/2014/main" xmlns="" id="{29F617CC-C65F-479F-A1BC-321F1ABFBE04}"/>
                </a:ext>
              </a:extLst>
            </p:cNvPr>
            <p:cNvSpPr/>
            <p:nvPr/>
          </p:nvSpPr>
          <p:spPr>
            <a:xfrm>
              <a:off x="6474511" y="2980758"/>
              <a:ext cx="1030761" cy="1254232"/>
            </a:xfrm>
            <a:prstGeom prst="roundRect">
              <a:avLst>
                <a:gd name="adj" fmla="val 5236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8" name="제목 1">
              <a:extLst>
                <a:ext uri="{FF2B5EF4-FFF2-40B4-BE49-F238E27FC236}">
                  <a16:creationId xmlns:a16="http://schemas.microsoft.com/office/drawing/2014/main" xmlns="" id="{F3429EFF-AF95-453D-8F11-6E63804443FE}"/>
                </a:ext>
              </a:extLst>
            </p:cNvPr>
            <p:cNvSpPr txBox="1">
              <a:spLocks/>
            </p:cNvSpPr>
            <p:nvPr/>
          </p:nvSpPr>
          <p:spPr>
            <a:xfrm>
              <a:off x="6474510" y="3080080"/>
              <a:ext cx="103076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우리회사</a:t>
              </a:r>
              <a:endPara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00000"/>
                </a:lnSpc>
              </a:pP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총무팀</a:t>
              </a:r>
            </a:p>
          </p:txBody>
        </p:sp>
        <p:sp>
          <p:nvSpPr>
            <p:cNvPr id="199" name="제목 1">
              <a:extLst>
                <a:ext uri="{FF2B5EF4-FFF2-40B4-BE49-F238E27FC236}">
                  <a16:creationId xmlns:a16="http://schemas.microsoft.com/office/drawing/2014/main" xmlns="" id="{610E8F67-57AE-46AF-A5CB-8D089991E9DD}"/>
                </a:ext>
              </a:extLst>
            </p:cNvPr>
            <p:cNvSpPr txBox="1">
              <a:spLocks/>
            </p:cNvSpPr>
            <p:nvPr/>
          </p:nvSpPr>
          <p:spPr>
            <a:xfrm>
              <a:off x="6474510" y="3778870"/>
              <a:ext cx="66082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800" dirty="0" err="1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월사용</a:t>
              </a:r>
              <a:endPara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금일사용</a:t>
              </a:r>
            </a:p>
          </p:txBody>
        </p:sp>
        <p:sp>
          <p:nvSpPr>
            <p:cNvPr id="200" name="제목 1">
              <a:extLst>
                <a:ext uri="{FF2B5EF4-FFF2-40B4-BE49-F238E27FC236}">
                  <a16:creationId xmlns:a16="http://schemas.microsoft.com/office/drawing/2014/main" xmlns="" id="{88F41ADE-23BF-40D2-A899-2B0BC7E2CE9E}"/>
                </a:ext>
              </a:extLst>
            </p:cNvPr>
            <p:cNvSpPr txBox="1">
              <a:spLocks/>
            </p:cNvSpPr>
            <p:nvPr/>
          </p:nvSpPr>
          <p:spPr>
            <a:xfrm>
              <a:off x="6844445" y="3778870"/>
              <a:ext cx="660827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680,000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50,000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1" name="제목 1">
              <a:extLst>
                <a:ext uri="{FF2B5EF4-FFF2-40B4-BE49-F238E27FC236}">
                  <a16:creationId xmlns:a16="http://schemas.microsoft.com/office/drawing/2014/main" xmlns="" id="{38E0ECF1-AE83-4C43-B1AD-E976FD5FD351}"/>
                </a:ext>
              </a:extLst>
            </p:cNvPr>
            <p:cNvSpPr txBox="1">
              <a:spLocks/>
            </p:cNvSpPr>
            <p:nvPr/>
          </p:nvSpPr>
          <p:spPr>
            <a:xfrm>
              <a:off x="6474510" y="1980259"/>
              <a:ext cx="103076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800" dirty="0" err="1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박찬수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 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202" name="제목 1">
              <a:extLst>
                <a:ext uri="{FF2B5EF4-FFF2-40B4-BE49-F238E27FC236}">
                  <a16:creationId xmlns:a16="http://schemas.microsoft.com/office/drawing/2014/main" xmlns="" id="{AFC423A1-9F68-4D1F-A24D-E670F3053C5E}"/>
                </a:ext>
              </a:extLst>
            </p:cNvPr>
            <p:cNvSpPr txBox="1">
              <a:spLocks/>
            </p:cNvSpPr>
            <p:nvPr/>
          </p:nvSpPr>
          <p:spPr>
            <a:xfrm>
              <a:off x="7607024" y="1980259"/>
              <a:ext cx="103076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800" dirty="0" err="1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박찬수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 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203" name="제목 1">
              <a:extLst>
                <a:ext uri="{FF2B5EF4-FFF2-40B4-BE49-F238E27FC236}">
                  <a16:creationId xmlns:a16="http://schemas.microsoft.com/office/drawing/2014/main" xmlns="" id="{64A6E490-916E-45C3-95BA-2A56D93590D6}"/>
                </a:ext>
              </a:extLst>
            </p:cNvPr>
            <p:cNvSpPr txBox="1">
              <a:spLocks/>
            </p:cNvSpPr>
            <p:nvPr/>
          </p:nvSpPr>
          <p:spPr>
            <a:xfrm>
              <a:off x="6474510" y="3397999"/>
              <a:ext cx="103076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ko-KR" altLang="en-US" sz="800" dirty="0" err="1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박찬수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 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</p:grpSp>
      <p:sp>
        <p:nvSpPr>
          <p:cNvPr id="213" name="직사각형 212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3632699" y="1285191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제목 1">
            <a:extLst>
              <a:ext uri="{FF2B5EF4-FFF2-40B4-BE49-F238E27FC236}">
                <a16:creationId xmlns:a16="http://schemas.microsoft.com/office/drawing/2014/main" xmlns="" id="{BE4A09A5-DDC5-479F-9178-81B916BCF1DC}"/>
              </a:ext>
            </a:extLst>
          </p:cNvPr>
          <p:cNvSpPr txBox="1">
            <a:spLocks/>
          </p:cNvSpPr>
          <p:nvPr/>
        </p:nvSpPr>
        <p:spPr>
          <a:xfrm>
            <a:off x="3722009" y="1285191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4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3782137" y="1629762"/>
            <a:ext cx="122324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우리회사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총무팀</a:t>
            </a:r>
          </a:p>
        </p:txBody>
      </p:sp>
      <p:sp>
        <p:nvSpPr>
          <p:cNvPr id="293" name="사각형: 둥근 모서리 141">
            <a:extLst>
              <a:ext uri="{FF2B5EF4-FFF2-40B4-BE49-F238E27FC236}">
                <a16:creationId xmlns:a16="http://schemas.microsoft.com/office/drawing/2014/main" xmlns="" id="{20A8EF40-BCD1-4329-ACF5-2AD8225FE6A6}"/>
              </a:ext>
            </a:extLst>
          </p:cNvPr>
          <p:cNvSpPr/>
          <p:nvPr/>
        </p:nvSpPr>
        <p:spPr>
          <a:xfrm>
            <a:off x="3782137" y="1976446"/>
            <a:ext cx="2147880" cy="1254232"/>
          </a:xfrm>
          <a:prstGeom prst="roundRect">
            <a:avLst>
              <a:gd name="adj" fmla="val 52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5" name="제목 1">
            <a:extLst>
              <a:ext uri="{FF2B5EF4-FFF2-40B4-BE49-F238E27FC236}">
                <a16:creationId xmlns:a16="http://schemas.microsoft.com/office/drawing/2014/main" xmlns="" id="{5F984872-A91C-4684-B67E-6E65D5AAA150}"/>
              </a:ext>
            </a:extLst>
          </p:cNvPr>
          <p:cNvSpPr txBox="1">
            <a:spLocks/>
          </p:cNvSpPr>
          <p:nvPr/>
        </p:nvSpPr>
        <p:spPr>
          <a:xfrm>
            <a:off x="3773682" y="2021507"/>
            <a:ext cx="106989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총사용량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xmlns="" id="{7800D336-90BD-4EAF-9E79-AA49E75707EC}"/>
              </a:ext>
            </a:extLst>
          </p:cNvPr>
          <p:cNvCxnSpPr/>
          <p:nvPr/>
        </p:nvCxnSpPr>
        <p:spPr>
          <a:xfrm>
            <a:off x="4856077" y="1976445"/>
            <a:ext cx="0" cy="1254227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7" name="제목 1">
            <a:extLst>
              <a:ext uri="{FF2B5EF4-FFF2-40B4-BE49-F238E27FC236}">
                <a16:creationId xmlns:a16="http://schemas.microsoft.com/office/drawing/2014/main" xmlns="" id="{CAC1E38F-9513-42A7-8840-A4AB9E2DE485}"/>
              </a:ext>
            </a:extLst>
          </p:cNvPr>
          <p:cNvSpPr txBox="1">
            <a:spLocks/>
          </p:cNvSpPr>
          <p:nvPr/>
        </p:nvSpPr>
        <p:spPr>
          <a:xfrm>
            <a:off x="3865356" y="2205862"/>
            <a:ext cx="98235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9" name="제목 1">
            <a:extLst>
              <a:ext uri="{FF2B5EF4-FFF2-40B4-BE49-F238E27FC236}">
                <a16:creationId xmlns:a16="http://schemas.microsoft.com/office/drawing/2014/main" xmlns="" id="{756B81E4-1B31-4ADA-AF8A-4106F9A6F657}"/>
              </a:ext>
            </a:extLst>
          </p:cNvPr>
          <p:cNvSpPr txBox="1">
            <a:spLocks/>
          </p:cNvSpPr>
          <p:nvPr/>
        </p:nvSpPr>
        <p:spPr>
          <a:xfrm>
            <a:off x="4853715" y="1997624"/>
            <a:ext cx="107630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900" dirty="0" err="1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이번달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사용량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0" name="제목 1">
            <a:extLst>
              <a:ext uri="{FF2B5EF4-FFF2-40B4-BE49-F238E27FC236}">
                <a16:creationId xmlns:a16="http://schemas.microsoft.com/office/drawing/2014/main" xmlns="" id="{874EEC97-7EFC-4C37-A1E6-ACF5275FC475}"/>
              </a:ext>
            </a:extLst>
          </p:cNvPr>
          <p:cNvSpPr txBox="1">
            <a:spLocks/>
          </p:cNvSpPr>
          <p:nvPr/>
        </p:nvSpPr>
        <p:spPr>
          <a:xfrm>
            <a:off x="4945389" y="2181979"/>
            <a:ext cx="98235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325,000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xmlns="" id="{4DE727CF-715F-45ED-9E07-4188746F8761}"/>
              </a:ext>
            </a:extLst>
          </p:cNvPr>
          <p:cNvSpPr/>
          <p:nvPr/>
        </p:nvSpPr>
        <p:spPr>
          <a:xfrm>
            <a:off x="6626275" y="4028790"/>
            <a:ext cx="1017492" cy="706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xmlns="" id="{697C6494-1F2D-4487-9C5A-8699BEC66067}"/>
              </a:ext>
            </a:extLst>
          </p:cNvPr>
          <p:cNvCxnSpPr>
            <a:cxnSpLocks/>
          </p:cNvCxnSpPr>
          <p:nvPr/>
        </p:nvCxnSpPr>
        <p:spPr>
          <a:xfrm>
            <a:off x="6626275" y="4027388"/>
            <a:ext cx="1017492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xmlns="" id="{B4C40376-53A9-4D80-AA8D-101D31BD9899}"/>
              </a:ext>
            </a:extLst>
          </p:cNvPr>
          <p:cNvCxnSpPr>
            <a:cxnSpLocks/>
          </p:cNvCxnSpPr>
          <p:nvPr/>
        </p:nvCxnSpPr>
        <p:spPr>
          <a:xfrm flipH="1">
            <a:off x="6626275" y="4032513"/>
            <a:ext cx="1017492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4" name="제목 1">
            <a:extLst>
              <a:ext uri="{FF2B5EF4-FFF2-40B4-BE49-F238E27FC236}">
                <a16:creationId xmlns:a16="http://schemas.microsoft.com/office/drawing/2014/main" xmlns="" id="{695C34B2-5009-4F84-830A-E5FB79D43DD6}"/>
              </a:ext>
            </a:extLst>
          </p:cNvPr>
          <p:cNvSpPr txBox="1">
            <a:spLocks/>
          </p:cNvSpPr>
          <p:nvPr/>
        </p:nvSpPr>
        <p:spPr>
          <a:xfrm>
            <a:off x="7644481" y="3965099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 sz="1100" dirty="0" err="1"/>
              <a:t>최강칼국수</a:t>
            </a:r>
            <a:endParaRPr lang="ko-KR" altLang="en-US" sz="1100" dirty="0"/>
          </a:p>
        </p:txBody>
      </p:sp>
      <p:sp>
        <p:nvSpPr>
          <p:cNvPr id="305" name="제목 1">
            <a:extLst>
              <a:ext uri="{FF2B5EF4-FFF2-40B4-BE49-F238E27FC236}">
                <a16:creationId xmlns:a16="http://schemas.microsoft.com/office/drawing/2014/main" xmlns="" id="{3DD735A9-4F56-45B0-9EC8-DB4EBB3CBFBA}"/>
              </a:ext>
            </a:extLst>
          </p:cNvPr>
          <p:cNvSpPr txBox="1">
            <a:spLocks/>
          </p:cNvSpPr>
          <p:nvPr/>
        </p:nvSpPr>
        <p:spPr>
          <a:xfrm>
            <a:off x="8082098" y="4206250"/>
            <a:ext cx="71752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6" name="제목 1">
            <a:extLst>
              <a:ext uri="{FF2B5EF4-FFF2-40B4-BE49-F238E27FC236}">
                <a16:creationId xmlns:a16="http://schemas.microsoft.com/office/drawing/2014/main" xmlns="" id="{2E955D77-B78A-49BE-A477-C55C9512ACE1}"/>
              </a:ext>
            </a:extLst>
          </p:cNvPr>
          <p:cNvSpPr txBox="1">
            <a:spLocks/>
          </p:cNvSpPr>
          <p:nvPr/>
        </p:nvSpPr>
        <p:spPr>
          <a:xfrm>
            <a:off x="8082098" y="4397981"/>
            <a:ext cx="71752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7" name="제목 1">
            <a:extLst>
              <a:ext uri="{FF2B5EF4-FFF2-40B4-BE49-F238E27FC236}">
                <a16:creationId xmlns:a16="http://schemas.microsoft.com/office/drawing/2014/main" xmlns="" id="{D5D20786-495F-4463-9306-48CF9F3D7F57}"/>
              </a:ext>
            </a:extLst>
          </p:cNvPr>
          <p:cNvSpPr txBox="1">
            <a:spLocks/>
          </p:cNvSpPr>
          <p:nvPr/>
        </p:nvSpPr>
        <p:spPr>
          <a:xfrm>
            <a:off x="7644481" y="4206250"/>
            <a:ext cx="48186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08" name="제목 1">
            <a:extLst>
              <a:ext uri="{FF2B5EF4-FFF2-40B4-BE49-F238E27FC236}">
                <a16:creationId xmlns:a16="http://schemas.microsoft.com/office/drawing/2014/main" xmlns="" id="{27CFEAD6-0331-4F30-B530-2045537733F1}"/>
              </a:ext>
            </a:extLst>
          </p:cNvPr>
          <p:cNvSpPr txBox="1">
            <a:spLocks/>
          </p:cNvSpPr>
          <p:nvPr/>
        </p:nvSpPr>
        <p:spPr>
          <a:xfrm>
            <a:off x="7644481" y="4397981"/>
            <a:ext cx="48186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xmlns="" id="{FFAD0283-4FC3-46CC-81FF-B8E68570F8D2}"/>
              </a:ext>
            </a:extLst>
          </p:cNvPr>
          <p:cNvSpPr/>
          <p:nvPr/>
        </p:nvSpPr>
        <p:spPr>
          <a:xfrm>
            <a:off x="6626275" y="4955759"/>
            <a:ext cx="1017492" cy="706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xmlns="" id="{759B3C2D-8378-4A0D-87FB-206B6726645E}"/>
              </a:ext>
            </a:extLst>
          </p:cNvPr>
          <p:cNvCxnSpPr>
            <a:cxnSpLocks/>
          </p:cNvCxnSpPr>
          <p:nvPr/>
        </p:nvCxnSpPr>
        <p:spPr>
          <a:xfrm>
            <a:off x="6626275" y="4954357"/>
            <a:ext cx="1017492" cy="70928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xmlns="" id="{DE040E68-3878-42B4-9D0B-16AACC71F9E0}"/>
              </a:ext>
            </a:extLst>
          </p:cNvPr>
          <p:cNvCxnSpPr>
            <a:cxnSpLocks/>
          </p:cNvCxnSpPr>
          <p:nvPr/>
        </p:nvCxnSpPr>
        <p:spPr>
          <a:xfrm flipH="1">
            <a:off x="6626275" y="4959482"/>
            <a:ext cx="1017492" cy="69903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2" name="제목 1">
            <a:extLst>
              <a:ext uri="{FF2B5EF4-FFF2-40B4-BE49-F238E27FC236}">
                <a16:creationId xmlns:a16="http://schemas.microsoft.com/office/drawing/2014/main" xmlns="" id="{58EF6FD3-EB5A-494E-AECE-D01BC6816D5A}"/>
              </a:ext>
            </a:extLst>
          </p:cNvPr>
          <p:cNvSpPr txBox="1">
            <a:spLocks/>
          </p:cNvSpPr>
          <p:nvPr/>
        </p:nvSpPr>
        <p:spPr>
          <a:xfrm>
            <a:off x="7644481" y="4892068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 sz="1100" dirty="0" err="1"/>
              <a:t>최강칼국수</a:t>
            </a:r>
            <a:endParaRPr lang="ko-KR" altLang="en-US" sz="1100" dirty="0"/>
          </a:p>
        </p:txBody>
      </p:sp>
      <p:sp>
        <p:nvSpPr>
          <p:cNvPr id="313" name="제목 1">
            <a:extLst>
              <a:ext uri="{FF2B5EF4-FFF2-40B4-BE49-F238E27FC236}">
                <a16:creationId xmlns:a16="http://schemas.microsoft.com/office/drawing/2014/main" xmlns="" id="{6C80C310-B9D7-489F-BE8D-A1948C0521C8}"/>
              </a:ext>
            </a:extLst>
          </p:cNvPr>
          <p:cNvSpPr txBox="1">
            <a:spLocks/>
          </p:cNvSpPr>
          <p:nvPr/>
        </p:nvSpPr>
        <p:spPr>
          <a:xfrm>
            <a:off x="8082098" y="5133219"/>
            <a:ext cx="71752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4" name="제목 1">
            <a:extLst>
              <a:ext uri="{FF2B5EF4-FFF2-40B4-BE49-F238E27FC236}">
                <a16:creationId xmlns:a16="http://schemas.microsoft.com/office/drawing/2014/main" xmlns="" id="{233A6C18-5EA2-4834-9D1F-6372282EA1BA}"/>
              </a:ext>
            </a:extLst>
          </p:cNvPr>
          <p:cNvSpPr txBox="1">
            <a:spLocks/>
          </p:cNvSpPr>
          <p:nvPr/>
        </p:nvSpPr>
        <p:spPr>
          <a:xfrm>
            <a:off x="8082098" y="5324950"/>
            <a:ext cx="71752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25,000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5" name="제목 1">
            <a:extLst>
              <a:ext uri="{FF2B5EF4-FFF2-40B4-BE49-F238E27FC236}">
                <a16:creationId xmlns:a16="http://schemas.microsoft.com/office/drawing/2014/main" xmlns="" id="{A6E0DCBA-D18F-492C-8EDB-C399C8DD1675}"/>
              </a:ext>
            </a:extLst>
          </p:cNvPr>
          <p:cNvSpPr txBox="1">
            <a:spLocks/>
          </p:cNvSpPr>
          <p:nvPr/>
        </p:nvSpPr>
        <p:spPr>
          <a:xfrm>
            <a:off x="7644481" y="5133219"/>
            <a:ext cx="48186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16" name="제목 1">
            <a:extLst>
              <a:ext uri="{FF2B5EF4-FFF2-40B4-BE49-F238E27FC236}">
                <a16:creationId xmlns:a16="http://schemas.microsoft.com/office/drawing/2014/main" xmlns="" id="{56D4953F-5768-45BE-9E68-386255B367C0}"/>
              </a:ext>
            </a:extLst>
          </p:cNvPr>
          <p:cNvSpPr txBox="1">
            <a:spLocks/>
          </p:cNvSpPr>
          <p:nvPr/>
        </p:nvSpPr>
        <p:spPr>
          <a:xfrm>
            <a:off x="7644481" y="5324950"/>
            <a:ext cx="48186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xmlns="" id="{01157F50-C4D9-49BA-BB44-D99B61EE788D}"/>
              </a:ext>
            </a:extLst>
          </p:cNvPr>
          <p:cNvCxnSpPr>
            <a:cxnSpLocks/>
          </p:cNvCxnSpPr>
          <p:nvPr/>
        </p:nvCxnSpPr>
        <p:spPr>
          <a:xfrm>
            <a:off x="3632699" y="3764515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8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4997637" y="3400316"/>
            <a:ext cx="8778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거래식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</a:t>
            </a:r>
          </a:p>
        </p:txBody>
      </p:sp>
      <p:sp>
        <p:nvSpPr>
          <p:cNvPr id="339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3865356" y="3400316"/>
            <a:ext cx="8778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장부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xmlns="" id="{3EA87402-ABB9-4BB4-A18A-F0D5CE23D102}"/>
              </a:ext>
            </a:extLst>
          </p:cNvPr>
          <p:cNvCxnSpPr>
            <a:cxnSpLocks/>
          </p:cNvCxnSpPr>
          <p:nvPr/>
        </p:nvCxnSpPr>
        <p:spPr>
          <a:xfrm>
            <a:off x="3632699" y="3764515"/>
            <a:ext cx="131269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그룹 12"/>
          <p:cNvGrpSpPr/>
          <p:nvPr/>
        </p:nvGrpSpPr>
        <p:grpSpPr>
          <a:xfrm>
            <a:off x="3802735" y="3937575"/>
            <a:ext cx="2120872" cy="428114"/>
            <a:chOff x="4940651" y="4628905"/>
            <a:chExt cx="2120872" cy="428114"/>
          </a:xfrm>
        </p:grpSpPr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xmlns="" id="{1258C280-EB1A-4DB3-98D7-26E0D038BFC9}"/>
                </a:ext>
              </a:extLst>
            </p:cNvPr>
            <p:cNvSpPr/>
            <p:nvPr/>
          </p:nvSpPr>
          <p:spPr>
            <a:xfrm>
              <a:off x="4940651" y="4628905"/>
              <a:ext cx="428114" cy="428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2" name="제목 1">
              <a:extLst>
                <a:ext uri="{FF2B5EF4-FFF2-40B4-BE49-F238E27FC236}">
                  <a16:creationId xmlns:a16="http://schemas.microsoft.com/office/drawing/2014/main" xmlns="" id="{6DCA6864-9A29-4817-A227-450E625AADBA}"/>
                </a:ext>
              </a:extLst>
            </p:cNvPr>
            <p:cNvSpPr txBox="1">
              <a:spLocks/>
            </p:cNvSpPr>
            <p:nvPr/>
          </p:nvSpPr>
          <p:spPr>
            <a:xfrm>
              <a:off x="5387636" y="4669481"/>
              <a:ext cx="921348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김훈</a:t>
              </a:r>
            </a:p>
          </p:txBody>
        </p:sp>
        <p:sp>
          <p:nvSpPr>
            <p:cNvPr id="343" name="제목 1">
              <a:extLst>
                <a:ext uri="{FF2B5EF4-FFF2-40B4-BE49-F238E27FC236}">
                  <a16:creationId xmlns:a16="http://schemas.microsoft.com/office/drawing/2014/main" xmlns="" id="{DAE7D8AA-1954-4E63-AF50-97C96741E170}"/>
                </a:ext>
              </a:extLst>
            </p:cNvPr>
            <p:cNvSpPr txBox="1">
              <a:spLocks/>
            </p:cNvSpPr>
            <p:nvPr/>
          </p:nvSpPr>
          <p:spPr>
            <a:xfrm>
              <a:off x="6143297" y="4669481"/>
              <a:ext cx="432316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/>
              </a:r>
              <a:b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</a:p>
          </p:txBody>
        </p:sp>
        <p:sp>
          <p:nvSpPr>
            <p:cNvPr id="344" name="제목 1">
              <a:extLst>
                <a:ext uri="{FF2B5EF4-FFF2-40B4-BE49-F238E27FC236}">
                  <a16:creationId xmlns:a16="http://schemas.microsoft.com/office/drawing/2014/main" xmlns="" id="{438F0341-4CCA-49C2-AD3F-0798773D22C8}"/>
                </a:ext>
              </a:extLst>
            </p:cNvPr>
            <p:cNvSpPr txBox="1">
              <a:spLocks/>
            </p:cNvSpPr>
            <p:nvPr/>
          </p:nvSpPr>
          <p:spPr>
            <a:xfrm>
              <a:off x="6247792" y="4669481"/>
              <a:ext cx="81373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25,000</a:t>
              </a:r>
              <a:b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30,000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46" name="그룹 345"/>
          <p:cNvGrpSpPr/>
          <p:nvPr/>
        </p:nvGrpSpPr>
        <p:grpSpPr>
          <a:xfrm>
            <a:off x="3802735" y="4653136"/>
            <a:ext cx="2120872" cy="428114"/>
            <a:chOff x="4940651" y="4628905"/>
            <a:chExt cx="2120872" cy="428114"/>
          </a:xfrm>
        </p:grpSpPr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xmlns="" id="{1258C280-EB1A-4DB3-98D7-26E0D038BFC9}"/>
                </a:ext>
              </a:extLst>
            </p:cNvPr>
            <p:cNvSpPr/>
            <p:nvPr/>
          </p:nvSpPr>
          <p:spPr>
            <a:xfrm>
              <a:off x="4940651" y="4628905"/>
              <a:ext cx="428114" cy="428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8" name="제목 1">
              <a:extLst>
                <a:ext uri="{FF2B5EF4-FFF2-40B4-BE49-F238E27FC236}">
                  <a16:creationId xmlns:a16="http://schemas.microsoft.com/office/drawing/2014/main" xmlns="" id="{6DCA6864-9A29-4817-A227-450E625AADBA}"/>
                </a:ext>
              </a:extLst>
            </p:cNvPr>
            <p:cNvSpPr txBox="1">
              <a:spLocks/>
            </p:cNvSpPr>
            <p:nvPr/>
          </p:nvSpPr>
          <p:spPr>
            <a:xfrm>
              <a:off x="5387636" y="4669481"/>
              <a:ext cx="921348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김훈</a:t>
              </a:r>
            </a:p>
          </p:txBody>
        </p:sp>
        <p:sp>
          <p:nvSpPr>
            <p:cNvPr id="349" name="제목 1">
              <a:extLst>
                <a:ext uri="{FF2B5EF4-FFF2-40B4-BE49-F238E27FC236}">
                  <a16:creationId xmlns:a16="http://schemas.microsoft.com/office/drawing/2014/main" xmlns="" id="{DAE7D8AA-1954-4E63-AF50-97C96741E170}"/>
                </a:ext>
              </a:extLst>
            </p:cNvPr>
            <p:cNvSpPr txBox="1">
              <a:spLocks/>
            </p:cNvSpPr>
            <p:nvPr/>
          </p:nvSpPr>
          <p:spPr>
            <a:xfrm>
              <a:off x="6143297" y="4669481"/>
              <a:ext cx="432316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/>
              </a:r>
              <a:b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</a:p>
          </p:txBody>
        </p:sp>
        <p:sp>
          <p:nvSpPr>
            <p:cNvPr id="350" name="제목 1">
              <a:extLst>
                <a:ext uri="{FF2B5EF4-FFF2-40B4-BE49-F238E27FC236}">
                  <a16:creationId xmlns:a16="http://schemas.microsoft.com/office/drawing/2014/main" xmlns="" id="{438F0341-4CCA-49C2-AD3F-0798773D22C8}"/>
                </a:ext>
              </a:extLst>
            </p:cNvPr>
            <p:cNvSpPr txBox="1">
              <a:spLocks/>
            </p:cNvSpPr>
            <p:nvPr/>
          </p:nvSpPr>
          <p:spPr>
            <a:xfrm>
              <a:off x="6247792" y="4669481"/>
              <a:ext cx="81373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25,000</a:t>
              </a:r>
              <a:b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30,000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3802735" y="5301208"/>
            <a:ext cx="2120872" cy="428114"/>
            <a:chOff x="4940651" y="4628905"/>
            <a:chExt cx="2120872" cy="428114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xmlns="" id="{1258C280-EB1A-4DB3-98D7-26E0D038BFC9}"/>
                </a:ext>
              </a:extLst>
            </p:cNvPr>
            <p:cNvSpPr/>
            <p:nvPr/>
          </p:nvSpPr>
          <p:spPr>
            <a:xfrm>
              <a:off x="4940651" y="4628905"/>
              <a:ext cx="428114" cy="4281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3" name="제목 1">
              <a:extLst>
                <a:ext uri="{FF2B5EF4-FFF2-40B4-BE49-F238E27FC236}">
                  <a16:creationId xmlns:a16="http://schemas.microsoft.com/office/drawing/2014/main" xmlns="" id="{6DCA6864-9A29-4817-A227-450E625AADBA}"/>
                </a:ext>
              </a:extLst>
            </p:cNvPr>
            <p:cNvSpPr txBox="1">
              <a:spLocks/>
            </p:cNvSpPr>
            <p:nvPr/>
          </p:nvSpPr>
          <p:spPr>
            <a:xfrm>
              <a:off x="5387636" y="4669481"/>
              <a:ext cx="921348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김훈</a:t>
              </a:r>
            </a:p>
          </p:txBody>
        </p:sp>
        <p:sp>
          <p:nvSpPr>
            <p:cNvPr id="354" name="제목 1">
              <a:extLst>
                <a:ext uri="{FF2B5EF4-FFF2-40B4-BE49-F238E27FC236}">
                  <a16:creationId xmlns:a16="http://schemas.microsoft.com/office/drawing/2014/main" xmlns="" id="{DAE7D8AA-1954-4E63-AF50-97C96741E170}"/>
                </a:ext>
              </a:extLst>
            </p:cNvPr>
            <p:cNvSpPr txBox="1">
              <a:spLocks/>
            </p:cNvSpPr>
            <p:nvPr/>
          </p:nvSpPr>
          <p:spPr>
            <a:xfrm>
              <a:off x="6143297" y="4669481"/>
              <a:ext cx="432316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/>
              </a:r>
              <a:b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</a:p>
          </p:txBody>
        </p:sp>
        <p:sp>
          <p:nvSpPr>
            <p:cNvPr id="355" name="제목 1">
              <a:extLst>
                <a:ext uri="{FF2B5EF4-FFF2-40B4-BE49-F238E27FC236}">
                  <a16:creationId xmlns:a16="http://schemas.microsoft.com/office/drawing/2014/main" xmlns="" id="{438F0341-4CCA-49C2-AD3F-0798773D22C8}"/>
                </a:ext>
              </a:extLst>
            </p:cNvPr>
            <p:cNvSpPr txBox="1">
              <a:spLocks/>
            </p:cNvSpPr>
            <p:nvPr/>
          </p:nvSpPr>
          <p:spPr>
            <a:xfrm>
              <a:off x="6247792" y="4669481"/>
              <a:ext cx="813731" cy="3469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25,000</a:t>
              </a:r>
              <a:b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30,000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56" name="직사각형 355">
            <a:extLst>
              <a:ext uri="{FF2B5EF4-FFF2-40B4-BE49-F238E27FC236}">
                <a16:creationId xmlns:a16="http://schemas.microsoft.com/office/drawing/2014/main" xmlns="" id="{3477075D-3A1A-4C20-9048-A3A7C0D63771}"/>
              </a:ext>
            </a:extLst>
          </p:cNvPr>
          <p:cNvSpPr/>
          <p:nvPr/>
        </p:nvSpPr>
        <p:spPr>
          <a:xfrm>
            <a:off x="6430937" y="1285191"/>
            <a:ext cx="2457992" cy="469503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7" name="제목 1">
            <a:extLst>
              <a:ext uri="{FF2B5EF4-FFF2-40B4-BE49-F238E27FC236}">
                <a16:creationId xmlns:a16="http://schemas.microsoft.com/office/drawing/2014/main" xmlns="" id="{BE4A09A5-DDC5-479F-9178-81B916BCF1DC}"/>
              </a:ext>
            </a:extLst>
          </p:cNvPr>
          <p:cNvSpPr txBox="1">
            <a:spLocks/>
          </p:cNvSpPr>
          <p:nvPr/>
        </p:nvSpPr>
        <p:spPr>
          <a:xfrm>
            <a:off x="6520247" y="1285191"/>
            <a:ext cx="2279372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8" name="사각형: 둥근 모서리 141">
            <a:extLst>
              <a:ext uri="{FF2B5EF4-FFF2-40B4-BE49-F238E27FC236}">
                <a16:creationId xmlns:a16="http://schemas.microsoft.com/office/drawing/2014/main" xmlns="" id="{20A8EF40-BCD1-4329-ACF5-2AD8225FE6A6}"/>
              </a:ext>
            </a:extLst>
          </p:cNvPr>
          <p:cNvSpPr/>
          <p:nvPr/>
        </p:nvSpPr>
        <p:spPr>
          <a:xfrm>
            <a:off x="6580375" y="1976446"/>
            <a:ext cx="2147880" cy="1254232"/>
          </a:xfrm>
          <a:prstGeom prst="roundRect">
            <a:avLst>
              <a:gd name="adj" fmla="val 52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9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6580375" y="1629762"/>
            <a:ext cx="214788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우리회사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총무팀</a:t>
            </a:r>
          </a:p>
        </p:txBody>
      </p:sp>
      <p:sp>
        <p:nvSpPr>
          <p:cNvPr id="360" name="제목 1">
            <a:extLst>
              <a:ext uri="{FF2B5EF4-FFF2-40B4-BE49-F238E27FC236}">
                <a16:creationId xmlns:a16="http://schemas.microsoft.com/office/drawing/2014/main" xmlns="" id="{5F984872-A91C-4684-B67E-6E65D5AAA150}"/>
              </a:ext>
            </a:extLst>
          </p:cNvPr>
          <p:cNvSpPr txBox="1">
            <a:spLocks/>
          </p:cNvSpPr>
          <p:nvPr/>
        </p:nvSpPr>
        <p:spPr>
          <a:xfrm>
            <a:off x="7651954" y="2042691"/>
            <a:ext cx="107630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이번달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정산금액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xmlns="" id="{7800D336-90BD-4EAF-9E79-AA49E75707EC}"/>
              </a:ext>
            </a:extLst>
          </p:cNvPr>
          <p:cNvCxnSpPr/>
          <p:nvPr/>
        </p:nvCxnSpPr>
        <p:spPr>
          <a:xfrm>
            <a:off x="7654315" y="1976445"/>
            <a:ext cx="0" cy="1254227"/>
          </a:xfrm>
          <a:prstGeom prst="line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3" name="제목 1">
            <a:extLst>
              <a:ext uri="{FF2B5EF4-FFF2-40B4-BE49-F238E27FC236}">
                <a16:creationId xmlns:a16="http://schemas.microsoft.com/office/drawing/2014/main" xmlns="" id="{8D9C33BD-2173-4F79-9EAB-392275039F03}"/>
              </a:ext>
            </a:extLst>
          </p:cNvPr>
          <p:cNvSpPr txBox="1">
            <a:spLocks/>
          </p:cNvSpPr>
          <p:nvPr/>
        </p:nvSpPr>
        <p:spPr>
          <a:xfrm>
            <a:off x="6668094" y="1984542"/>
            <a:ext cx="68159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spcBef>
                <a:spcPct val="0"/>
              </a:spcBef>
              <a:buNone/>
              <a:defRPr sz="9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거래식당</a:t>
            </a:r>
          </a:p>
        </p:txBody>
      </p: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xmlns="" id="{01157F50-C4D9-49BA-BB44-D99B61EE788D}"/>
              </a:ext>
            </a:extLst>
          </p:cNvPr>
          <p:cNvCxnSpPr>
            <a:cxnSpLocks/>
          </p:cNvCxnSpPr>
          <p:nvPr/>
        </p:nvCxnSpPr>
        <p:spPr>
          <a:xfrm>
            <a:off x="6430937" y="3764515"/>
            <a:ext cx="245799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7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7795875" y="3400316"/>
            <a:ext cx="8778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거래식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</a:t>
            </a:r>
          </a:p>
        </p:txBody>
      </p:sp>
      <p:sp>
        <p:nvSpPr>
          <p:cNvPr id="368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6663594" y="3400316"/>
            <a:ext cx="87785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장부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xmlns="" id="{3EA87402-ABB9-4BB4-A18A-F0D5CE23D102}"/>
              </a:ext>
            </a:extLst>
          </p:cNvPr>
          <p:cNvCxnSpPr>
            <a:cxnSpLocks/>
          </p:cNvCxnSpPr>
          <p:nvPr/>
        </p:nvCxnSpPr>
        <p:spPr>
          <a:xfrm>
            <a:off x="7576239" y="3764515"/>
            <a:ext cx="131269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타원 13"/>
          <p:cNvSpPr/>
          <p:nvPr/>
        </p:nvSpPr>
        <p:spPr>
          <a:xfrm rot="18900000">
            <a:off x="8034159" y="4055618"/>
            <a:ext cx="718224" cy="718224"/>
          </a:xfrm>
          <a:prstGeom prst="ellipse">
            <a:avLst/>
          </a:prstGeom>
          <a:noFill/>
          <a:ln w="19050">
            <a:solidFill>
              <a:srgbClr val="34BB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34BBE0"/>
                </a:solidFill>
                <a:latin typeface="나눔스퀘어 ExtraBold" pitchFamily="50" charset="-127"/>
                <a:ea typeface="나눔스퀘어 ExtraBold" pitchFamily="50" charset="-127"/>
              </a:rPr>
              <a:t>정산완</a:t>
            </a:r>
            <a:r>
              <a:rPr lang="ko-KR" altLang="en-US" sz="1400" dirty="0">
                <a:solidFill>
                  <a:srgbClr val="34BBE0"/>
                </a:solidFill>
                <a:latin typeface="나눔스퀘어 ExtraBold" pitchFamily="50" charset="-127"/>
                <a:ea typeface="나눔스퀘어 ExtraBold" pitchFamily="50" charset="-127"/>
              </a:rPr>
              <a:t>료</a:t>
            </a:r>
          </a:p>
        </p:txBody>
      </p:sp>
      <p:sp>
        <p:nvSpPr>
          <p:cNvPr id="91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9383068" y="1285191"/>
            <a:ext cx="191100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거래식당 </a:t>
            </a: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갯수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9383068" y="2721543"/>
            <a:ext cx="191100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이번달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정산금액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9408368" y="1628800"/>
            <a:ext cx="191100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정산완료 식당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9408368" y="1988840"/>
            <a:ext cx="191100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정산미완료 식당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9383068" y="3140968"/>
            <a:ext cx="1911007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이번달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정산금액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제목 1">
            <a:extLst>
              <a:ext uri="{FF2B5EF4-FFF2-40B4-BE49-F238E27FC236}">
                <a16:creationId xmlns:a16="http://schemas.microsoft.com/office/drawing/2014/main" xmlns="" id="{8D9C33BD-2173-4F79-9EAB-392275039F03}"/>
              </a:ext>
            </a:extLst>
          </p:cNvPr>
          <p:cNvSpPr txBox="1">
            <a:spLocks/>
          </p:cNvSpPr>
          <p:nvPr/>
        </p:nvSpPr>
        <p:spPr>
          <a:xfrm>
            <a:off x="6668094" y="2207451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spcBef>
                <a:spcPct val="0"/>
              </a:spcBef>
              <a:buNone/>
              <a:defRPr sz="9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1400" dirty="0" smtClean="0"/>
              <a:t>7</a:t>
            </a:r>
            <a:r>
              <a:rPr lang="ko-KR" altLang="en-US" sz="1400" dirty="0" smtClean="0"/>
              <a:t>곳</a:t>
            </a:r>
            <a:endParaRPr lang="ko-KR" altLang="en-US" sz="1400" dirty="0"/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xmlns="" id="{8D9C33BD-2173-4F79-9EAB-392275039F03}"/>
              </a:ext>
            </a:extLst>
          </p:cNvPr>
          <p:cNvSpPr txBox="1">
            <a:spLocks/>
          </p:cNvSpPr>
          <p:nvPr/>
        </p:nvSpPr>
        <p:spPr>
          <a:xfrm>
            <a:off x="6668094" y="2591752"/>
            <a:ext cx="921349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spcBef>
                <a:spcPct val="0"/>
              </a:spcBef>
              <a:buNone/>
              <a:defRPr sz="9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정산미완료식당</a:t>
            </a:r>
            <a:endParaRPr lang="ko-KR" altLang="en-US" dirty="0"/>
          </a:p>
        </p:txBody>
      </p:sp>
      <p:sp>
        <p:nvSpPr>
          <p:cNvPr id="102" name="제목 1">
            <a:extLst>
              <a:ext uri="{FF2B5EF4-FFF2-40B4-BE49-F238E27FC236}">
                <a16:creationId xmlns:a16="http://schemas.microsoft.com/office/drawing/2014/main" xmlns="" id="{8D9C33BD-2173-4F79-9EAB-392275039F03}"/>
              </a:ext>
            </a:extLst>
          </p:cNvPr>
          <p:cNvSpPr txBox="1">
            <a:spLocks/>
          </p:cNvSpPr>
          <p:nvPr/>
        </p:nvSpPr>
        <p:spPr>
          <a:xfrm>
            <a:off x="6668094" y="2846832"/>
            <a:ext cx="921348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spcBef>
                <a:spcPct val="0"/>
              </a:spcBef>
              <a:buNone/>
              <a:defRPr sz="9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1400" dirty="0" smtClean="0"/>
              <a:t>3</a:t>
            </a:r>
            <a:r>
              <a:rPr lang="ko-KR" altLang="en-US" sz="1400" dirty="0" smtClean="0"/>
              <a:t>곳</a:t>
            </a:r>
            <a:endParaRPr lang="ko-KR" altLang="en-US" sz="1400" dirty="0"/>
          </a:p>
        </p:txBody>
      </p:sp>
      <p:sp>
        <p:nvSpPr>
          <p:cNvPr id="103" name="제목 1">
            <a:extLst>
              <a:ext uri="{FF2B5EF4-FFF2-40B4-BE49-F238E27FC236}">
                <a16:creationId xmlns:a16="http://schemas.microsoft.com/office/drawing/2014/main" xmlns="" id="{5F984872-A91C-4684-B67E-6E65D5AAA150}"/>
              </a:ext>
            </a:extLst>
          </p:cNvPr>
          <p:cNvSpPr txBox="1">
            <a:spLocks/>
          </p:cNvSpPr>
          <p:nvPr/>
        </p:nvSpPr>
        <p:spPr>
          <a:xfrm>
            <a:off x="7651953" y="2317191"/>
            <a:ext cx="107630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spcBef>
                <a:spcPct val="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en-US" altLang="ko-KR" sz="1100" dirty="0" smtClean="0"/>
              <a:t>2,000,000</a:t>
            </a:r>
            <a:r>
              <a:rPr lang="ko-KR" altLang="en-US" sz="1100" dirty="0" smtClean="0"/>
              <a:t>원</a:t>
            </a:r>
            <a:endParaRPr lang="ko-KR" altLang="en-US" sz="1100" dirty="0"/>
          </a:p>
        </p:txBody>
      </p:sp>
      <p:sp>
        <p:nvSpPr>
          <p:cNvPr id="104" name="제목 1">
            <a:extLst>
              <a:ext uri="{FF2B5EF4-FFF2-40B4-BE49-F238E27FC236}">
                <a16:creationId xmlns:a16="http://schemas.microsoft.com/office/drawing/2014/main" xmlns="" id="{5F984872-A91C-4684-B67E-6E65D5AAA150}"/>
              </a:ext>
            </a:extLst>
          </p:cNvPr>
          <p:cNvSpPr txBox="1">
            <a:spLocks/>
          </p:cNvSpPr>
          <p:nvPr/>
        </p:nvSpPr>
        <p:spPr>
          <a:xfrm>
            <a:off x="7651954" y="2650444"/>
            <a:ext cx="1076300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이번달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미완료 정산금액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제목 1">
            <a:extLst>
              <a:ext uri="{FF2B5EF4-FFF2-40B4-BE49-F238E27FC236}">
                <a16:creationId xmlns:a16="http://schemas.microsoft.com/office/drawing/2014/main" xmlns="" id="{5F984872-A91C-4684-B67E-6E65D5AAA150}"/>
              </a:ext>
            </a:extLst>
          </p:cNvPr>
          <p:cNvSpPr txBox="1">
            <a:spLocks/>
          </p:cNvSpPr>
          <p:nvPr/>
        </p:nvSpPr>
        <p:spPr>
          <a:xfrm>
            <a:off x="7651953" y="2924944"/>
            <a:ext cx="107630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spcBef>
                <a:spcPct val="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en-US" altLang="ko-KR" sz="1100" dirty="0" smtClean="0"/>
              <a:t>800,000</a:t>
            </a:r>
            <a:r>
              <a:rPr lang="ko-KR" altLang="en-US" sz="1100" dirty="0" smtClean="0"/>
              <a:t>원</a:t>
            </a:r>
            <a:endParaRPr lang="ko-KR" altLang="en-US" sz="1100" dirty="0"/>
          </a:p>
        </p:txBody>
      </p:sp>
      <p:sp>
        <p:nvSpPr>
          <p:cNvPr id="106" name="제목 1">
            <a:extLst>
              <a:ext uri="{FF2B5EF4-FFF2-40B4-BE49-F238E27FC236}">
                <a16:creationId xmlns:a16="http://schemas.microsoft.com/office/drawing/2014/main" xmlns="" id="{1151FCB6-3761-49CD-9107-4455CFBE1A75}"/>
              </a:ext>
            </a:extLst>
          </p:cNvPr>
          <p:cNvSpPr txBox="1">
            <a:spLocks/>
          </p:cNvSpPr>
          <p:nvPr/>
        </p:nvSpPr>
        <p:spPr>
          <a:xfrm>
            <a:off x="4706773" y="1629762"/>
            <a:ext cx="1223244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박찬수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xmlns="" id="{5F984872-A91C-4684-B67E-6E65D5AAA150}"/>
              </a:ext>
            </a:extLst>
          </p:cNvPr>
          <p:cNvSpPr txBox="1">
            <a:spLocks/>
          </p:cNvSpPr>
          <p:nvPr/>
        </p:nvSpPr>
        <p:spPr>
          <a:xfrm>
            <a:off x="3773682" y="2577963"/>
            <a:ext cx="1069891" cy="346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평균 식사비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제목 1">
            <a:extLst>
              <a:ext uri="{FF2B5EF4-FFF2-40B4-BE49-F238E27FC236}">
                <a16:creationId xmlns:a16="http://schemas.microsoft.com/office/drawing/2014/main" xmlns="" id="{CAC1E38F-9513-42A7-8840-A4AB9E2DE485}"/>
              </a:ext>
            </a:extLst>
          </p:cNvPr>
          <p:cNvSpPr txBox="1">
            <a:spLocks/>
          </p:cNvSpPr>
          <p:nvPr/>
        </p:nvSpPr>
        <p:spPr>
          <a:xfrm>
            <a:off x="3865356" y="2762318"/>
            <a:ext cx="982351" cy="416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5,200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오각형 7">
            <a:extLst>
              <a:ext uri="{FF2B5EF4-FFF2-40B4-BE49-F238E27FC236}">
                <a16:creationId xmlns:a16="http://schemas.microsoft.com/office/drawing/2014/main" xmlns="" id="{E1876C8C-76C3-4AEC-9A72-ACB4EFB0CBC5}"/>
              </a:ext>
            </a:extLst>
          </p:cNvPr>
          <p:cNvSpPr/>
          <p:nvPr/>
        </p:nvSpPr>
        <p:spPr>
          <a:xfrm>
            <a:off x="5766011" y="1405743"/>
            <a:ext cx="169532" cy="161459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오각형 7">
            <a:extLst>
              <a:ext uri="{FF2B5EF4-FFF2-40B4-BE49-F238E27FC236}">
                <a16:creationId xmlns:a16="http://schemas.microsoft.com/office/drawing/2014/main" xmlns="" id="{E1876C8C-76C3-4AEC-9A72-ACB4EFB0CBC5}"/>
              </a:ext>
            </a:extLst>
          </p:cNvPr>
          <p:cNvSpPr/>
          <p:nvPr/>
        </p:nvSpPr>
        <p:spPr>
          <a:xfrm>
            <a:off x="8591566" y="1405743"/>
            <a:ext cx="169532" cy="161459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0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921</Words>
  <Application>Microsoft Office PowerPoint</Application>
  <PresentationFormat>사용자 지정</PresentationFormat>
  <Paragraphs>542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달아요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</dc:title>
  <dc:creator>double</dc:creator>
  <cp:lastModifiedBy>Windows 사용자</cp:lastModifiedBy>
  <cp:revision>185</cp:revision>
  <dcterms:created xsi:type="dcterms:W3CDTF">2017-12-22T02:09:01Z</dcterms:created>
  <dcterms:modified xsi:type="dcterms:W3CDTF">2018-03-21T09:39:07Z</dcterms:modified>
</cp:coreProperties>
</file>