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B0600000101010101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1993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1993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2117d6be6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2117d6be6_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2117d6be6_7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2117d6be6_7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1993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1993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2117d6b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2117d6b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2117d6be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2117d6be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2117d6be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2117d6be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695025" y="899125"/>
            <a:ext cx="4917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/>
              <a:t>KT AIVLE School</a:t>
            </a:r>
            <a:endParaRPr sz="260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5578425" y="3738025"/>
            <a:ext cx="30342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정유진 차선홍 최기호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3695025" y="1651525"/>
            <a:ext cx="4917600" cy="7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유방암 종양 예측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  차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2"/>
          </p:nvPr>
        </p:nvSpPr>
        <p:spPr>
          <a:xfrm>
            <a:off x="4915300" y="91782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데이터 전처리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feature 설정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모델링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학습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ko"/>
              <a:t>평가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/>
              <a:t>데이터 전처리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1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x, y 구분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dirty="0"/>
              <a:t>x : target을 제외한 나머지 변수, y : target 변수로 구분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ko-KR"/>
              <a:t>y </a:t>
            </a:r>
            <a:r>
              <a:rPr lang="ko-KR" altLang="en-US" dirty="0"/>
              <a:t>값 </a:t>
            </a:r>
            <a:r>
              <a:rPr lang="ko-KR" altLang="en-US" dirty="0" err="1"/>
              <a:t>전처리</a:t>
            </a:r>
            <a:endParaRPr lang="ko-KR" alt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ko-KR" dirty="0"/>
              <a:t>target : Malignant / Benign </a:t>
            </a:r>
            <a:r>
              <a:rPr lang="ko-KR" altLang="en-US" dirty="0"/>
              <a:t>변수가 문자열 값을 갖기 때문에 </a:t>
            </a:r>
            <a:r>
              <a:rPr lang="en-US" altLang="ko-KR" dirty="0"/>
              <a:t>0, 1</a:t>
            </a:r>
            <a:r>
              <a:rPr lang="ko-KR" altLang="en-US" dirty="0"/>
              <a:t>을 갖는 변수로 변경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 dirty="0"/>
              <a:t>train / test set 구분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dirty="0"/>
              <a:t>학습 및 평가를 위한 데이터셋으로 구분</a:t>
            </a:r>
            <a:endParaRPr dirty="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825" y="3328025"/>
            <a:ext cx="58293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/>
              <a:t>feature 설정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Locally connected layer를 구성하기 위해 feature를 설정한다.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mean, error, worst를 각 feature 별로 묶어 새로운 변수를 만든다.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ex) train_x_radius =&gt; mean radius / radius error / worst radius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ex) test_x_texture =&gt; mean texture / texture error / worst texture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train과 test의 구조는 동일하게 구성한다.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/>
              <a:t>모델링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38" y="2321475"/>
            <a:ext cx="8910525" cy="163049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body" idx="4294967295"/>
          </p:nvPr>
        </p:nvSpPr>
        <p:spPr>
          <a:xfrm>
            <a:off x="580700" y="3951975"/>
            <a:ext cx="7443000" cy="10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x 변수 10개 &amp; 전체 x 1개 = 총 11개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변수 10개를 add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 sz="1400"/>
              <a:t>전체 x를 Add와 </a:t>
            </a:r>
            <a:r>
              <a:rPr lang="ko" sz="1400">
                <a:latin typeface="Arial"/>
                <a:ea typeface="Arial"/>
                <a:cs typeface="Arial"/>
                <a:sym typeface="Arial"/>
              </a:rPr>
              <a:t>Concatenate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/>
              <a:t>학습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63" y="2571750"/>
            <a:ext cx="8704374" cy="7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>
            <a:spLocks noGrp="1"/>
          </p:cNvSpPr>
          <p:nvPr>
            <p:ph type="body" idx="2"/>
          </p:nvPr>
        </p:nvSpPr>
        <p:spPr>
          <a:xfrm>
            <a:off x="648673" y="4022375"/>
            <a:ext cx="74430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x 변수 10개 &amp; 전체 x 1개 = 총 11개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Epoch : 최대 3000개로 주었고, 18로 선정되었다.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/>
              <a:t>평가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2"/>
          </p:nvPr>
        </p:nvSpPr>
        <p:spPr>
          <a:xfrm>
            <a:off x="5977725" y="3187300"/>
            <a:ext cx="32202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y_pred를 0과 1로 변환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00" y="1872575"/>
            <a:ext cx="1360300" cy="30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6350" y="1799250"/>
            <a:ext cx="2551375" cy="318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9"/>
          <p:cNvCxnSpPr/>
          <p:nvPr/>
        </p:nvCxnSpPr>
        <p:spPr>
          <a:xfrm>
            <a:off x="2245725" y="3510850"/>
            <a:ext cx="922500" cy="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/>
              <a:t>평가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2"/>
          </p:nvPr>
        </p:nvSpPr>
        <p:spPr>
          <a:xfrm>
            <a:off x="4694100" y="214902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1 : 악성 / 0 : 정상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&lt; </a:t>
            </a:r>
            <a:r>
              <a:rPr lang="ko">
                <a:latin typeface="Arial"/>
                <a:ea typeface="Arial"/>
                <a:cs typeface="Arial"/>
                <a:sym typeface="Arial"/>
              </a:rPr>
              <a:t>classification_report &gt;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정확도 : 0.90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&lt;0&gt; recall 이 가장 높다.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실제 정상인 사람 중 정상이라고 예측하기 좋은 모델이다.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73" y="2531488"/>
            <a:ext cx="4157425" cy="14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ctrTitle"/>
          </p:nvPr>
        </p:nvSpPr>
        <p:spPr>
          <a:xfrm>
            <a:off x="2113200" y="2077800"/>
            <a:ext cx="4917600" cy="98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화면 슬라이드 쇼(16:9)</PresentationFormat>
  <Paragraphs>41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Roboto</vt:lpstr>
      <vt:lpstr>Arial</vt:lpstr>
      <vt:lpstr>Material</vt:lpstr>
      <vt:lpstr>KT AIVLE School</vt:lpstr>
      <vt:lpstr>목  차</vt:lpstr>
      <vt:lpstr>데이터 전처리</vt:lpstr>
      <vt:lpstr>feature 설정</vt:lpstr>
      <vt:lpstr>모델링</vt:lpstr>
      <vt:lpstr>학습</vt:lpstr>
      <vt:lpstr>평가</vt:lpstr>
      <vt:lpstr>평가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 AIVLE School</dc:title>
  <cp:lastModifiedBy>차선홍</cp:lastModifiedBy>
  <cp:revision>1</cp:revision>
  <dcterms:modified xsi:type="dcterms:W3CDTF">2022-02-10T08:11:10Z</dcterms:modified>
</cp:coreProperties>
</file>