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69" r:id="rId6"/>
    <p:sldId id="263" r:id="rId7"/>
    <p:sldId id="265" r:id="rId8"/>
    <p:sldId id="272" r:id="rId9"/>
    <p:sldId id="266" r:id="rId10"/>
    <p:sldId id="270" r:id="rId11"/>
    <p:sldId id="271" r:id="rId12"/>
    <p:sldId id="268" r:id="rId13"/>
    <p:sldId id="267" r:id="rId14"/>
    <p:sldId id="261" r:id="rId15"/>
    <p:sldId id="25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3AB94-D5C2-4BAC-B2C8-BDBB7C0E2489}" v="436" dt="2022-02-17T07:18:07.294"/>
    <p1510:client id="{24D783D1-4209-4DB2-BB1C-E04E9BFEF3B1}" v="1866" dt="2022-02-17T07:16:40.620"/>
    <p1510:client id="{60B8B3FB-9F18-4A49-8967-59013932FD51}" v="257" dt="2022-02-17T07:15:27.666"/>
    <p1510:client id="{67652D01-236F-4FDB-AF5F-78A30008F12E}" v="2656" dt="2022-02-17T07:17:23.447"/>
    <p1510:client id="{A701C7DF-088D-4673-80AC-59BC62296F87}" v="1357" dt="2022-02-17T06:17:56.206"/>
    <p1510:client id="{B55BDD43-323B-454C-834E-0E039CE15779}" v="95" dt="2022-02-17T04:40:48.883"/>
    <p1510:client id="{D0D32068-4811-4979-AD42-37D3096A529F}" v="11" dt="2022-02-17T06:02:47.122"/>
    <p1510:client id="{FA8FB708-7244-4890-BB14-825BA589D8CC}" v="1646" dt="2022-02-17T07:15:52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현" userId="S::d011039@aivle.kt.co.kr::d1a14a8b-f7da-4553-9860-4737a99b5e2e" providerId="AD" clId="Web-{FA8FB708-7244-4890-BB14-825BA589D8CC}"/>
    <pc:docChg chg="addSld delSld modSld sldOrd">
      <pc:chgData name="이지현" userId="S::d011039@aivle.kt.co.kr::d1a14a8b-f7da-4553-9860-4737a99b5e2e" providerId="AD" clId="Web-{FA8FB708-7244-4890-BB14-825BA589D8CC}" dt="2022-02-17T07:15:52.512" v="1011"/>
      <pc:docMkLst>
        <pc:docMk/>
      </pc:docMkLst>
      <pc:sldChg chg="addSp delSp modSp">
        <pc:chgData name="이지현" userId="S::d011039@aivle.kt.co.kr::d1a14a8b-f7da-4553-9860-4737a99b5e2e" providerId="AD" clId="Web-{FA8FB708-7244-4890-BB14-825BA589D8CC}" dt="2022-02-17T07:15:52.512" v="1011"/>
        <pc:sldMkLst>
          <pc:docMk/>
          <pc:sldMk cId="4056006039" sldId="258"/>
        </pc:sldMkLst>
        <pc:spChg chg="mod">
          <ac:chgData name="이지현" userId="S::d011039@aivle.kt.co.kr::d1a14a8b-f7da-4553-9860-4737a99b5e2e" providerId="AD" clId="Web-{FA8FB708-7244-4890-BB14-825BA589D8CC}" dt="2022-02-17T07:15:38.605" v="1009" actId="20577"/>
          <ac:spMkLst>
            <pc:docMk/>
            <pc:sldMk cId="4056006039" sldId="258"/>
            <ac:spMk id="6" creationId="{13424E89-E2C3-4033-AC6E-A2CB07DF53CC}"/>
          </ac:spMkLst>
        </pc:spChg>
        <pc:spChg chg="add del mod">
          <ac:chgData name="이지현" userId="S::d011039@aivle.kt.co.kr::d1a14a8b-f7da-4553-9860-4737a99b5e2e" providerId="AD" clId="Web-{FA8FB708-7244-4890-BB14-825BA589D8CC}" dt="2022-02-17T07:15:52.512" v="1011"/>
          <ac:spMkLst>
            <pc:docMk/>
            <pc:sldMk cId="4056006039" sldId="258"/>
            <ac:spMk id="10" creationId="{6FE43406-3B96-4E25-A883-945981015491}"/>
          </ac:spMkLst>
        </pc:spChg>
        <pc:picChg chg="add del mod">
          <ac:chgData name="이지현" userId="S::d011039@aivle.kt.co.kr::d1a14a8b-f7da-4553-9860-4737a99b5e2e" providerId="AD" clId="Web-{FA8FB708-7244-4890-BB14-825BA589D8CC}" dt="2022-02-17T06:58:33.422" v="696"/>
          <ac:picMkLst>
            <pc:docMk/>
            <pc:sldMk cId="4056006039" sldId="258"/>
            <ac:picMk id="4" creationId="{D566C314-585E-4F07-9A4F-1D7BE8659908}"/>
          </ac:picMkLst>
        </pc:picChg>
      </pc:sldChg>
      <pc:sldChg chg="addSp delSp modSp del ord">
        <pc:chgData name="이지현" userId="S::d011039@aivle.kt.co.kr::d1a14a8b-f7da-4553-9860-4737a99b5e2e" providerId="AD" clId="Web-{FA8FB708-7244-4890-BB14-825BA589D8CC}" dt="2022-02-17T06:02:22.460" v="280"/>
        <pc:sldMkLst>
          <pc:docMk/>
          <pc:sldMk cId="217257062" sldId="260"/>
        </pc:sldMkLst>
        <pc:spChg chg="mod">
          <ac:chgData name="이지현" userId="S::d011039@aivle.kt.co.kr::d1a14a8b-f7da-4553-9860-4737a99b5e2e" providerId="AD" clId="Web-{FA8FB708-7244-4890-BB14-825BA589D8CC}" dt="2022-02-17T06:00:31.457" v="257" actId="1076"/>
          <ac:spMkLst>
            <pc:docMk/>
            <pc:sldMk cId="217257062" sldId="260"/>
            <ac:spMk id="14" creationId="{00000000-0000-0000-0000-000000000000}"/>
          </ac:spMkLst>
        </pc:spChg>
        <pc:spChg chg="del">
          <ac:chgData name="이지현" userId="S::d011039@aivle.kt.co.kr::d1a14a8b-f7da-4553-9860-4737a99b5e2e" providerId="AD" clId="Web-{FA8FB708-7244-4890-BB14-825BA589D8CC}" dt="2022-02-17T05:55:29.418" v="228"/>
          <ac:spMkLst>
            <pc:docMk/>
            <pc:sldMk cId="217257062" sldId="260"/>
            <ac:spMk id="17" creationId="{00000000-0000-0000-0000-000000000000}"/>
          </ac:spMkLst>
        </pc:spChg>
        <pc:spChg chg="del">
          <ac:chgData name="이지현" userId="S::d011039@aivle.kt.co.kr::d1a14a8b-f7da-4553-9860-4737a99b5e2e" providerId="AD" clId="Web-{FA8FB708-7244-4890-BB14-825BA589D8CC}" dt="2022-02-17T05:55:31.918" v="229"/>
          <ac:spMkLst>
            <pc:docMk/>
            <pc:sldMk cId="217257062" sldId="260"/>
            <ac:spMk id="21" creationId="{00000000-0000-0000-0000-000000000000}"/>
          </ac:spMkLst>
        </pc:spChg>
        <pc:spChg chg="del">
          <ac:chgData name="이지현" userId="S::d011039@aivle.kt.co.kr::d1a14a8b-f7da-4553-9860-4737a99b5e2e" providerId="AD" clId="Web-{FA8FB708-7244-4890-BB14-825BA589D8CC}" dt="2022-02-17T05:55:26.153" v="227"/>
          <ac:spMkLst>
            <pc:docMk/>
            <pc:sldMk cId="217257062" sldId="260"/>
            <ac:spMk id="22" creationId="{00000000-0000-0000-0000-000000000000}"/>
          </ac:spMkLst>
        </pc:spChg>
        <pc:spChg chg="del">
          <ac:chgData name="이지현" userId="S::d011039@aivle.kt.co.kr::d1a14a8b-f7da-4553-9860-4737a99b5e2e" providerId="AD" clId="Web-{FA8FB708-7244-4890-BB14-825BA589D8CC}" dt="2022-02-17T05:55:32.668" v="230"/>
          <ac:spMkLst>
            <pc:docMk/>
            <pc:sldMk cId="217257062" sldId="260"/>
            <ac:spMk id="30" creationId="{00000000-0000-0000-0000-000000000000}"/>
          </ac:spMkLst>
        </pc:spChg>
        <pc:spChg chg="del mod">
          <ac:chgData name="이지현" userId="S::d011039@aivle.kt.co.kr::d1a14a8b-f7da-4553-9860-4737a99b5e2e" providerId="AD" clId="Web-{FA8FB708-7244-4890-BB14-825BA589D8CC}" dt="2022-02-17T05:55:33.684" v="232"/>
          <ac:spMkLst>
            <pc:docMk/>
            <pc:sldMk cId="217257062" sldId="260"/>
            <ac:spMk id="31" creationId="{00000000-0000-0000-0000-000000000000}"/>
          </ac:spMkLst>
        </pc:spChg>
        <pc:spChg chg="del">
          <ac:chgData name="이지현" userId="S::d011039@aivle.kt.co.kr::d1a14a8b-f7da-4553-9860-4737a99b5e2e" providerId="AD" clId="Web-{FA8FB708-7244-4890-BB14-825BA589D8CC}" dt="2022-02-17T05:55:34.356" v="233"/>
          <ac:spMkLst>
            <pc:docMk/>
            <pc:sldMk cId="217257062" sldId="260"/>
            <ac:spMk id="32" creationId="{00000000-0000-0000-0000-000000000000}"/>
          </ac:spMkLst>
        </pc:spChg>
        <pc:spChg chg="del">
          <ac:chgData name="이지현" userId="S::d011039@aivle.kt.co.kr::d1a14a8b-f7da-4553-9860-4737a99b5e2e" providerId="AD" clId="Web-{FA8FB708-7244-4890-BB14-825BA589D8CC}" dt="2022-02-17T05:55:40.075" v="238"/>
          <ac:spMkLst>
            <pc:docMk/>
            <pc:sldMk cId="217257062" sldId="260"/>
            <ac:spMk id="34" creationId="{00000000-0000-0000-0000-000000000000}"/>
          </ac:spMkLst>
        </pc:spChg>
        <pc:spChg chg="del">
          <ac:chgData name="이지현" userId="S::d011039@aivle.kt.co.kr::d1a14a8b-f7da-4553-9860-4737a99b5e2e" providerId="AD" clId="Web-{FA8FB708-7244-4890-BB14-825BA589D8CC}" dt="2022-02-17T05:55:35.184" v="234"/>
          <ac:spMkLst>
            <pc:docMk/>
            <pc:sldMk cId="217257062" sldId="260"/>
            <ac:spMk id="35" creationId="{00000000-0000-0000-0000-000000000000}"/>
          </ac:spMkLst>
        </pc:spChg>
        <pc:spChg chg="del">
          <ac:chgData name="이지현" userId="S::d011039@aivle.kt.co.kr::d1a14a8b-f7da-4553-9860-4737a99b5e2e" providerId="AD" clId="Web-{FA8FB708-7244-4890-BB14-825BA589D8CC}" dt="2022-02-17T05:55:36.840" v="235"/>
          <ac:spMkLst>
            <pc:docMk/>
            <pc:sldMk cId="217257062" sldId="260"/>
            <ac:spMk id="36" creationId="{00000000-0000-0000-0000-000000000000}"/>
          </ac:spMkLst>
        </pc:spChg>
        <pc:spChg chg="del">
          <ac:chgData name="이지현" userId="S::d011039@aivle.kt.co.kr::d1a14a8b-f7da-4553-9860-4737a99b5e2e" providerId="AD" clId="Web-{FA8FB708-7244-4890-BB14-825BA589D8CC}" dt="2022-02-17T05:55:41.419" v="239"/>
          <ac:spMkLst>
            <pc:docMk/>
            <pc:sldMk cId="217257062" sldId="260"/>
            <ac:spMk id="37" creationId="{00000000-0000-0000-0000-000000000000}"/>
          </ac:spMkLst>
        </pc:spChg>
        <pc:spChg chg="del">
          <ac:chgData name="이지현" userId="S::d011039@aivle.kt.co.kr::d1a14a8b-f7da-4553-9860-4737a99b5e2e" providerId="AD" clId="Web-{FA8FB708-7244-4890-BB14-825BA589D8CC}" dt="2022-02-17T05:55:37.418" v="236"/>
          <ac:spMkLst>
            <pc:docMk/>
            <pc:sldMk cId="217257062" sldId="260"/>
            <ac:spMk id="38" creationId="{00000000-0000-0000-0000-000000000000}"/>
          </ac:spMkLst>
        </pc:spChg>
        <pc:spChg chg="del">
          <ac:chgData name="이지현" userId="S::d011039@aivle.kt.co.kr::d1a14a8b-f7da-4553-9860-4737a99b5e2e" providerId="AD" clId="Web-{FA8FB708-7244-4890-BB14-825BA589D8CC}" dt="2022-02-17T05:55:38.669" v="237"/>
          <ac:spMkLst>
            <pc:docMk/>
            <pc:sldMk cId="217257062" sldId="260"/>
            <ac:spMk id="39" creationId="{00000000-0000-0000-0000-000000000000}"/>
          </ac:spMkLst>
        </pc:spChg>
        <pc:spChg chg="del">
          <ac:chgData name="이지현" userId="S::d011039@aivle.kt.co.kr::d1a14a8b-f7da-4553-9860-4737a99b5e2e" providerId="AD" clId="Web-{FA8FB708-7244-4890-BB14-825BA589D8CC}" dt="2022-02-17T05:55:42.231" v="240"/>
          <ac:spMkLst>
            <pc:docMk/>
            <pc:sldMk cId="217257062" sldId="260"/>
            <ac:spMk id="40" creationId="{00000000-0000-0000-0000-000000000000}"/>
          </ac:spMkLst>
        </pc:spChg>
        <pc:picChg chg="add del mod">
          <ac:chgData name="이지현" userId="S::d011039@aivle.kt.co.kr::d1a14a8b-f7da-4553-9860-4737a99b5e2e" providerId="AD" clId="Web-{FA8FB708-7244-4890-BB14-825BA589D8CC}" dt="2022-02-17T06:00:45.333" v="261"/>
          <ac:picMkLst>
            <pc:docMk/>
            <pc:sldMk cId="217257062" sldId="260"/>
            <ac:picMk id="2" creationId="{8A855BFC-6C91-4EFA-912D-E8B9253BA10E}"/>
          </ac:picMkLst>
        </pc:picChg>
      </pc:sldChg>
      <pc:sldChg chg="addSp delSp modSp">
        <pc:chgData name="이지현" userId="S::d011039@aivle.kt.co.kr::d1a14a8b-f7da-4553-9860-4737a99b5e2e" providerId="AD" clId="Web-{FA8FB708-7244-4890-BB14-825BA589D8CC}" dt="2022-02-17T07:12:02.240" v="775" actId="20577"/>
        <pc:sldMkLst>
          <pc:docMk/>
          <pc:sldMk cId="1936818282" sldId="261"/>
        </pc:sldMkLst>
        <pc:spChg chg="mod">
          <ac:chgData name="이지현" userId="S::d011039@aivle.kt.co.kr::d1a14a8b-f7da-4553-9860-4737a99b5e2e" providerId="AD" clId="Web-{FA8FB708-7244-4890-BB14-825BA589D8CC}" dt="2022-02-17T07:12:02.240" v="775" actId="20577"/>
          <ac:spMkLst>
            <pc:docMk/>
            <pc:sldMk cId="1936818282" sldId="261"/>
            <ac:spMk id="48" creationId="{00000000-0000-0000-0000-000000000000}"/>
          </ac:spMkLst>
        </pc:spChg>
        <pc:spChg chg="mod">
          <ac:chgData name="이지현" userId="S::d011039@aivle.kt.co.kr::d1a14a8b-f7da-4553-9860-4737a99b5e2e" providerId="AD" clId="Web-{FA8FB708-7244-4890-BB14-825BA589D8CC}" dt="2022-02-17T06:53:38.274" v="582" actId="20577"/>
          <ac:spMkLst>
            <pc:docMk/>
            <pc:sldMk cId="1936818282" sldId="261"/>
            <ac:spMk id="49" creationId="{00000000-0000-0000-0000-000000000000}"/>
          </ac:spMkLst>
        </pc:spChg>
        <pc:spChg chg="mod">
          <ac:chgData name="이지현" userId="S::d011039@aivle.kt.co.kr::d1a14a8b-f7da-4553-9860-4737a99b5e2e" providerId="AD" clId="Web-{FA8FB708-7244-4890-BB14-825BA589D8CC}" dt="2022-02-17T06:54:06.337" v="607" actId="20577"/>
          <ac:spMkLst>
            <pc:docMk/>
            <pc:sldMk cId="1936818282" sldId="261"/>
            <ac:spMk id="50" creationId="{00000000-0000-0000-0000-000000000000}"/>
          </ac:spMkLst>
        </pc:spChg>
        <pc:spChg chg="mod">
          <ac:chgData name="이지현" userId="S::d011039@aivle.kt.co.kr::d1a14a8b-f7da-4553-9860-4737a99b5e2e" providerId="AD" clId="Web-{FA8FB708-7244-4890-BB14-825BA589D8CC}" dt="2022-02-17T06:53:44.134" v="597" actId="20577"/>
          <ac:spMkLst>
            <pc:docMk/>
            <pc:sldMk cId="1936818282" sldId="261"/>
            <ac:spMk id="51" creationId="{00000000-0000-0000-0000-000000000000}"/>
          </ac:spMkLst>
        </pc:spChg>
        <pc:spChg chg="del mod">
          <ac:chgData name="이지현" userId="S::d011039@aivle.kt.co.kr::d1a14a8b-f7da-4553-9860-4737a99b5e2e" providerId="AD" clId="Web-{FA8FB708-7244-4890-BB14-825BA589D8CC}" dt="2022-02-17T07:05:54.543" v="726"/>
          <ac:spMkLst>
            <pc:docMk/>
            <pc:sldMk cId="1936818282" sldId="261"/>
            <ac:spMk id="54" creationId="{00000000-0000-0000-0000-000000000000}"/>
          </ac:spMkLst>
        </pc:spChg>
        <pc:spChg chg="del">
          <ac:chgData name="이지현" userId="S::d011039@aivle.kt.co.kr::d1a14a8b-f7da-4553-9860-4737a99b5e2e" providerId="AD" clId="Web-{FA8FB708-7244-4890-BB14-825BA589D8CC}" dt="2022-02-17T07:05:57.747" v="729"/>
          <ac:spMkLst>
            <pc:docMk/>
            <pc:sldMk cId="1936818282" sldId="261"/>
            <ac:spMk id="55" creationId="{00000000-0000-0000-0000-000000000000}"/>
          </ac:spMkLst>
        </pc:spChg>
        <pc:spChg chg="del">
          <ac:chgData name="이지현" userId="S::d011039@aivle.kt.co.kr::d1a14a8b-f7da-4553-9860-4737a99b5e2e" providerId="AD" clId="Web-{FA8FB708-7244-4890-BB14-825BA589D8CC}" dt="2022-02-17T07:05:56.918" v="728"/>
          <ac:spMkLst>
            <pc:docMk/>
            <pc:sldMk cId="1936818282" sldId="261"/>
            <ac:spMk id="56" creationId="{00000000-0000-0000-0000-000000000000}"/>
          </ac:spMkLst>
        </pc:spChg>
        <pc:spChg chg="del mod">
          <ac:chgData name="이지현" userId="S::d011039@aivle.kt.co.kr::d1a14a8b-f7da-4553-9860-4737a99b5e2e" providerId="AD" clId="Web-{FA8FB708-7244-4890-BB14-825BA589D8CC}" dt="2022-02-17T07:05:55.981" v="727"/>
          <ac:spMkLst>
            <pc:docMk/>
            <pc:sldMk cId="1936818282" sldId="261"/>
            <ac:spMk id="57" creationId="{00000000-0000-0000-0000-000000000000}"/>
          </ac:spMkLst>
        </pc:spChg>
        <pc:spChg chg="mod">
          <ac:chgData name="이지현" userId="S::d011039@aivle.kt.co.kr::d1a14a8b-f7da-4553-9860-4737a99b5e2e" providerId="AD" clId="Web-{FA8FB708-7244-4890-BB14-825BA589D8CC}" dt="2022-02-17T06:52:45.460" v="548" actId="20577"/>
          <ac:spMkLst>
            <pc:docMk/>
            <pc:sldMk cId="1936818282" sldId="261"/>
            <ac:spMk id="58" creationId="{00000000-0000-0000-0000-000000000000}"/>
          </ac:spMkLst>
        </pc:spChg>
        <pc:spChg chg="mod">
          <ac:chgData name="이지현" userId="S::d011039@aivle.kt.co.kr::d1a14a8b-f7da-4553-9860-4737a99b5e2e" providerId="AD" clId="Web-{FA8FB708-7244-4890-BB14-825BA589D8CC}" dt="2022-02-17T07:05:47.262" v="723" actId="20577"/>
          <ac:spMkLst>
            <pc:docMk/>
            <pc:sldMk cId="1936818282" sldId="261"/>
            <ac:spMk id="59" creationId="{00000000-0000-0000-0000-000000000000}"/>
          </ac:spMkLst>
        </pc:spChg>
        <pc:spChg chg="mod">
          <ac:chgData name="이지현" userId="S::d011039@aivle.kt.co.kr::d1a14a8b-f7da-4553-9860-4737a99b5e2e" providerId="AD" clId="Web-{FA8FB708-7244-4890-BB14-825BA589D8CC}" dt="2022-02-17T06:56:10.559" v="691" actId="20577"/>
          <ac:spMkLst>
            <pc:docMk/>
            <pc:sldMk cId="1936818282" sldId="261"/>
            <ac:spMk id="60" creationId="{00000000-0000-0000-0000-000000000000}"/>
          </ac:spMkLst>
        </pc:spChg>
        <pc:picChg chg="add del mod">
          <ac:chgData name="이지현" userId="S::d011039@aivle.kt.co.kr::d1a14a8b-f7da-4553-9860-4737a99b5e2e" providerId="AD" clId="Web-{FA8FB708-7244-4890-BB14-825BA589D8CC}" dt="2022-02-17T07:07:03.983" v="735"/>
          <ac:picMkLst>
            <pc:docMk/>
            <pc:sldMk cId="1936818282" sldId="261"/>
            <ac:picMk id="2" creationId="{C605CE6C-E3A3-41FD-BF5B-DAC5CF0BF1A1}"/>
          </ac:picMkLst>
        </pc:picChg>
        <pc:picChg chg="add mod">
          <ac:chgData name="이지현" userId="S::d011039@aivle.kt.co.kr::d1a14a8b-f7da-4553-9860-4737a99b5e2e" providerId="AD" clId="Web-{FA8FB708-7244-4890-BB14-825BA589D8CC}" dt="2022-02-17T07:07:03.045" v="734" actId="1076"/>
          <ac:picMkLst>
            <pc:docMk/>
            <pc:sldMk cId="1936818282" sldId="261"/>
            <ac:picMk id="3" creationId="{7817A4CB-8AD9-45EB-9E58-D872AA32322A}"/>
          </ac:picMkLst>
        </pc:picChg>
        <pc:picChg chg="add del mod">
          <ac:chgData name="이지현" userId="S::d011039@aivle.kt.co.kr::d1a14a8b-f7da-4553-9860-4737a99b5e2e" providerId="AD" clId="Web-{FA8FB708-7244-4890-BB14-825BA589D8CC}" dt="2022-02-17T07:07:44.077" v="738"/>
          <ac:picMkLst>
            <pc:docMk/>
            <pc:sldMk cId="1936818282" sldId="261"/>
            <ac:picMk id="4" creationId="{582E4B95-325A-4C85-870D-95845E1F3C7F}"/>
          </ac:picMkLst>
        </pc:picChg>
        <pc:picChg chg="add del mod">
          <ac:chgData name="이지현" userId="S::d011039@aivle.kt.co.kr::d1a14a8b-f7da-4553-9860-4737a99b5e2e" providerId="AD" clId="Web-{FA8FB708-7244-4890-BB14-825BA589D8CC}" dt="2022-02-17T07:08:17.438" v="742"/>
          <ac:picMkLst>
            <pc:docMk/>
            <pc:sldMk cId="1936818282" sldId="261"/>
            <ac:picMk id="5" creationId="{AC3D255A-8D15-43AC-BA9A-98B2E0B07818}"/>
          </ac:picMkLst>
        </pc:picChg>
        <pc:picChg chg="add mod">
          <ac:chgData name="이지현" userId="S::d011039@aivle.kt.co.kr::d1a14a8b-f7da-4553-9860-4737a99b5e2e" providerId="AD" clId="Web-{FA8FB708-7244-4890-BB14-825BA589D8CC}" dt="2022-02-17T07:08:46.688" v="746" actId="1076"/>
          <ac:picMkLst>
            <pc:docMk/>
            <pc:sldMk cId="1936818282" sldId="261"/>
            <ac:picMk id="6" creationId="{7C5DCEE4-70F9-4529-941C-5FE2A359CF83}"/>
          </ac:picMkLst>
        </pc:picChg>
        <pc:picChg chg="del">
          <ac:chgData name="이지현" userId="S::d011039@aivle.kt.co.kr::d1a14a8b-f7da-4553-9860-4737a99b5e2e" providerId="AD" clId="Web-{FA8FB708-7244-4890-BB14-825BA589D8CC}" dt="2022-02-17T07:08:09.312" v="739"/>
          <ac:picMkLst>
            <pc:docMk/>
            <pc:sldMk cId="1936818282" sldId="261"/>
            <ac:picMk id="25" creationId="{B8473610-F9AD-4C90-8EDB-D4534F4D5376}"/>
          </ac:picMkLst>
        </pc:picChg>
      </pc:sldChg>
      <pc:sldChg chg="addSp delSp modSp add ord replId">
        <pc:chgData name="이지현" userId="S::d011039@aivle.kt.co.kr::d1a14a8b-f7da-4553-9860-4737a99b5e2e" providerId="AD" clId="Web-{FA8FB708-7244-4890-BB14-825BA589D8CC}" dt="2022-02-17T05:55:18.121" v="226" actId="1076"/>
        <pc:sldMkLst>
          <pc:docMk/>
          <pc:sldMk cId="62037101" sldId="263"/>
        </pc:sldMkLst>
        <pc:spChg chg="mod">
          <ac:chgData name="이지현" userId="S::d011039@aivle.kt.co.kr::d1a14a8b-f7da-4553-9860-4737a99b5e2e" providerId="AD" clId="Web-{FA8FB708-7244-4890-BB14-825BA589D8CC}" dt="2022-02-17T05:43:41.759" v="13" actId="1076"/>
          <ac:spMkLst>
            <pc:docMk/>
            <pc:sldMk cId="62037101" sldId="263"/>
            <ac:spMk id="17" creationId="{00000000-0000-0000-0000-000000000000}"/>
          </ac:spMkLst>
        </pc:spChg>
        <pc:spChg chg="del mod">
          <ac:chgData name="이지현" userId="S::d011039@aivle.kt.co.kr::d1a14a8b-f7da-4553-9860-4737a99b5e2e" providerId="AD" clId="Web-{FA8FB708-7244-4890-BB14-825BA589D8CC}" dt="2022-02-17T05:43:36.009" v="8"/>
          <ac:spMkLst>
            <pc:docMk/>
            <pc:sldMk cId="62037101" sldId="263"/>
            <ac:spMk id="48" creationId="{00000000-0000-0000-0000-000000000000}"/>
          </ac:spMkLst>
        </pc:spChg>
        <pc:spChg chg="del">
          <ac:chgData name="이지현" userId="S::d011039@aivle.kt.co.kr::d1a14a8b-f7da-4553-9860-4737a99b5e2e" providerId="AD" clId="Web-{FA8FB708-7244-4890-BB14-825BA589D8CC}" dt="2022-02-17T05:43:33.181" v="5"/>
          <ac:spMkLst>
            <pc:docMk/>
            <pc:sldMk cId="62037101" sldId="263"/>
            <ac:spMk id="49" creationId="{00000000-0000-0000-0000-000000000000}"/>
          </ac:spMkLst>
        </pc:spChg>
        <pc:spChg chg="del">
          <ac:chgData name="이지현" userId="S::d011039@aivle.kt.co.kr::d1a14a8b-f7da-4553-9860-4737a99b5e2e" providerId="AD" clId="Web-{FA8FB708-7244-4890-BB14-825BA589D8CC}" dt="2022-02-17T05:43:32.275" v="3"/>
          <ac:spMkLst>
            <pc:docMk/>
            <pc:sldMk cId="62037101" sldId="263"/>
            <ac:spMk id="50" creationId="{00000000-0000-0000-0000-000000000000}"/>
          </ac:spMkLst>
        </pc:spChg>
        <pc:spChg chg="del mod">
          <ac:chgData name="이지현" userId="S::d011039@aivle.kt.co.kr::d1a14a8b-f7da-4553-9860-4737a99b5e2e" providerId="AD" clId="Web-{FA8FB708-7244-4890-BB14-825BA589D8CC}" dt="2022-02-17T05:43:36.525" v="9"/>
          <ac:spMkLst>
            <pc:docMk/>
            <pc:sldMk cId="62037101" sldId="263"/>
            <ac:spMk id="51" creationId="{00000000-0000-0000-0000-000000000000}"/>
          </ac:spMkLst>
        </pc:spChg>
        <pc:spChg chg="del mod">
          <ac:chgData name="이지현" userId="S::d011039@aivle.kt.co.kr::d1a14a8b-f7da-4553-9860-4737a99b5e2e" providerId="AD" clId="Web-{FA8FB708-7244-4890-BB14-825BA589D8CC}" dt="2022-02-17T05:43:40.962" v="12"/>
          <ac:spMkLst>
            <pc:docMk/>
            <pc:sldMk cId="62037101" sldId="263"/>
            <ac:spMk id="52" creationId="{00000000-0000-0000-0000-000000000000}"/>
          </ac:spMkLst>
        </pc:spChg>
        <pc:spChg chg="mod">
          <ac:chgData name="이지현" userId="S::d011039@aivle.kt.co.kr::d1a14a8b-f7da-4553-9860-4737a99b5e2e" providerId="AD" clId="Web-{FA8FB708-7244-4890-BB14-825BA589D8CC}" dt="2022-02-17T05:48:09.454" v="195" actId="20577"/>
          <ac:spMkLst>
            <pc:docMk/>
            <pc:sldMk cId="62037101" sldId="263"/>
            <ac:spMk id="60" creationId="{00000000-0000-0000-0000-000000000000}"/>
          </ac:spMkLst>
        </pc:spChg>
        <pc:picChg chg="add mod">
          <ac:chgData name="이지현" userId="S::d011039@aivle.kt.co.kr::d1a14a8b-f7da-4553-9860-4737a99b5e2e" providerId="AD" clId="Web-{FA8FB708-7244-4890-BB14-825BA589D8CC}" dt="2022-02-17T05:55:18.121" v="226" actId="1076"/>
          <ac:picMkLst>
            <pc:docMk/>
            <pc:sldMk cId="62037101" sldId="263"/>
            <ac:picMk id="3" creationId="{7AFA1E0B-DC4C-46CE-834B-6B2CF79936C6}"/>
          </ac:picMkLst>
        </pc:picChg>
        <pc:picChg chg="add mod">
          <ac:chgData name="이지현" userId="S::d011039@aivle.kt.co.kr::d1a14a8b-f7da-4553-9860-4737a99b5e2e" providerId="AD" clId="Web-{FA8FB708-7244-4890-BB14-825BA589D8CC}" dt="2022-02-17T05:50:04.926" v="220" actId="1076"/>
          <ac:picMkLst>
            <pc:docMk/>
            <pc:sldMk cId="62037101" sldId="263"/>
            <ac:picMk id="7" creationId="{6116BC10-0EED-4C96-8105-12997A18511A}"/>
          </ac:picMkLst>
        </pc:picChg>
        <pc:cxnChg chg="del">
          <ac:chgData name="이지현" userId="S::d011039@aivle.kt.co.kr::d1a14a8b-f7da-4553-9860-4737a99b5e2e" providerId="AD" clId="Web-{FA8FB708-7244-4890-BB14-825BA589D8CC}" dt="2022-02-17T05:43:30.368" v="2"/>
          <ac:cxnSpMkLst>
            <pc:docMk/>
            <pc:sldMk cId="62037101" sldId="263"/>
            <ac:cxnSpMk id="46" creationId="{00000000-0000-0000-0000-000000000000}"/>
          </ac:cxnSpMkLst>
        </pc:cxnChg>
        <pc:cxnChg chg="del">
          <ac:chgData name="이지현" userId="S::d011039@aivle.kt.co.kr::d1a14a8b-f7da-4553-9860-4737a99b5e2e" providerId="AD" clId="Web-{FA8FB708-7244-4890-BB14-825BA589D8CC}" dt="2022-02-17T05:43:29.025" v="1"/>
          <ac:cxnSpMkLst>
            <pc:docMk/>
            <pc:sldMk cId="62037101" sldId="263"/>
            <ac:cxnSpMk id="47" creationId="{00000000-0000-0000-0000-000000000000}"/>
          </ac:cxnSpMkLst>
        </pc:cxnChg>
      </pc:sldChg>
      <pc:sldChg chg="addSp modSp">
        <pc:chgData name="이지현" userId="S::d011039@aivle.kt.co.kr::d1a14a8b-f7da-4553-9860-4737a99b5e2e" providerId="AD" clId="Web-{FA8FB708-7244-4890-BB14-825BA589D8CC}" dt="2022-02-17T06:42:51.304" v="538" actId="14100"/>
        <pc:sldMkLst>
          <pc:docMk/>
          <pc:sldMk cId="4150435914" sldId="265"/>
        </pc:sldMkLst>
        <pc:spChg chg="mod">
          <ac:chgData name="이지현" userId="S::d011039@aivle.kt.co.kr::d1a14a8b-f7da-4553-9860-4737a99b5e2e" providerId="AD" clId="Web-{FA8FB708-7244-4890-BB14-825BA589D8CC}" dt="2022-02-17T06:41:26.036" v="530" actId="1076"/>
          <ac:spMkLst>
            <pc:docMk/>
            <pc:sldMk cId="4150435914" sldId="265"/>
            <ac:spMk id="10" creationId="{3A09AEF9-E121-4353-90A4-844DF8E4F46A}"/>
          </ac:spMkLst>
        </pc:spChg>
        <pc:picChg chg="add mod">
          <ac:chgData name="이지현" userId="S::d011039@aivle.kt.co.kr::d1a14a8b-f7da-4553-9860-4737a99b5e2e" providerId="AD" clId="Web-{FA8FB708-7244-4890-BB14-825BA589D8CC}" dt="2022-02-17T06:41:38.224" v="533" actId="14100"/>
          <ac:picMkLst>
            <pc:docMk/>
            <pc:sldMk cId="4150435914" sldId="265"/>
            <ac:picMk id="2" creationId="{D3691CCE-415D-4D1B-9580-7AAA4A4E4DC5}"/>
          </ac:picMkLst>
        </pc:picChg>
        <pc:picChg chg="add mod">
          <ac:chgData name="이지현" userId="S::d011039@aivle.kt.co.kr::d1a14a8b-f7da-4553-9860-4737a99b5e2e" providerId="AD" clId="Web-{FA8FB708-7244-4890-BB14-825BA589D8CC}" dt="2022-02-17T06:42:51.304" v="538" actId="14100"/>
          <ac:picMkLst>
            <pc:docMk/>
            <pc:sldMk cId="4150435914" sldId="265"/>
            <ac:picMk id="4" creationId="{CBB9D931-4364-4180-B652-467A522AFC48}"/>
          </ac:picMkLst>
        </pc:picChg>
        <pc:picChg chg="add mod">
          <ac:chgData name="이지현" userId="S::d011039@aivle.kt.co.kr::d1a14a8b-f7da-4553-9860-4737a99b5e2e" providerId="AD" clId="Web-{FA8FB708-7244-4890-BB14-825BA589D8CC}" dt="2022-02-17T06:41:45.678" v="534" actId="14100"/>
          <ac:picMkLst>
            <pc:docMk/>
            <pc:sldMk cId="4150435914" sldId="265"/>
            <ac:picMk id="8" creationId="{54B233A5-6865-4B20-B463-06515C15DD46}"/>
          </ac:picMkLst>
        </pc:picChg>
      </pc:sldChg>
      <pc:sldChg chg="addSp delSp modSp">
        <pc:chgData name="이지현" userId="S::d011039@aivle.kt.co.kr::d1a14a8b-f7da-4553-9860-4737a99b5e2e" providerId="AD" clId="Web-{FA8FB708-7244-4890-BB14-825BA589D8CC}" dt="2022-02-17T06:30:34.395" v="498" actId="1076"/>
        <pc:sldMkLst>
          <pc:docMk/>
          <pc:sldMk cId="2820558909" sldId="266"/>
        </pc:sldMkLst>
        <pc:spChg chg="mod ord">
          <ac:chgData name="이지현" userId="S::d011039@aivle.kt.co.kr::d1a14a8b-f7da-4553-9860-4737a99b5e2e" providerId="AD" clId="Web-{FA8FB708-7244-4890-BB14-825BA589D8CC}" dt="2022-02-17T06:30:03.878" v="488"/>
          <ac:spMkLst>
            <pc:docMk/>
            <pc:sldMk cId="2820558909" sldId="266"/>
            <ac:spMk id="17" creationId="{00000000-0000-0000-0000-000000000000}"/>
          </ac:spMkLst>
        </pc:spChg>
        <pc:spChg chg="add mod">
          <ac:chgData name="이지현" userId="S::d011039@aivle.kt.co.kr::d1a14a8b-f7da-4553-9860-4737a99b5e2e" providerId="AD" clId="Web-{FA8FB708-7244-4890-BB14-825BA589D8CC}" dt="2022-02-17T06:27:56.094" v="443" actId="14100"/>
          <ac:spMkLst>
            <pc:docMk/>
            <pc:sldMk cId="2820558909" sldId="266"/>
            <ac:spMk id="18" creationId="{AC2CE512-04D5-4262-8EA3-CB2AD5C0862C}"/>
          </ac:spMkLst>
        </pc:spChg>
        <pc:spChg chg="add mod">
          <ac:chgData name="이지현" userId="S::d011039@aivle.kt.co.kr::d1a14a8b-f7da-4553-9860-4737a99b5e2e" providerId="AD" clId="Web-{FA8FB708-7244-4890-BB14-825BA589D8CC}" dt="2022-02-17T06:30:34.395" v="498" actId="1076"/>
          <ac:spMkLst>
            <pc:docMk/>
            <pc:sldMk cId="2820558909" sldId="266"/>
            <ac:spMk id="20" creationId="{1448BE2D-739D-4234-8F4B-6FD695791460}"/>
          </ac:spMkLst>
        </pc:spChg>
        <pc:spChg chg="add del mod">
          <ac:chgData name="이지현" userId="S::d011039@aivle.kt.co.kr::d1a14a8b-f7da-4553-9860-4737a99b5e2e" providerId="AD" clId="Web-{FA8FB708-7244-4890-BB14-825BA589D8CC}" dt="2022-02-17T06:28:12.610" v="451"/>
          <ac:spMkLst>
            <pc:docMk/>
            <pc:sldMk cId="2820558909" sldId="266"/>
            <ac:spMk id="39" creationId="{AB4907F0-744E-4659-B124-239CBEF1B683}"/>
          </ac:spMkLst>
        </pc:spChg>
        <pc:spChg chg="add del mod">
          <ac:chgData name="이지현" userId="S::d011039@aivle.kt.co.kr::d1a14a8b-f7da-4553-9860-4737a99b5e2e" providerId="AD" clId="Web-{FA8FB708-7244-4890-BB14-825BA589D8CC}" dt="2022-02-17T06:28:12.610" v="450"/>
          <ac:spMkLst>
            <pc:docMk/>
            <pc:sldMk cId="2820558909" sldId="266"/>
            <ac:spMk id="40" creationId="{E12D3E34-2E70-43E3-8881-99C31DC49581}"/>
          </ac:spMkLst>
        </pc:spChg>
        <pc:picChg chg="mod">
          <ac:chgData name="이지현" userId="S::d011039@aivle.kt.co.kr::d1a14a8b-f7da-4553-9860-4737a99b5e2e" providerId="AD" clId="Web-{FA8FB708-7244-4890-BB14-825BA589D8CC}" dt="2022-02-17T06:26:55.764" v="433" actId="1076"/>
          <ac:picMkLst>
            <pc:docMk/>
            <pc:sldMk cId="2820558909" sldId="266"/>
            <ac:picMk id="8" creationId="{6E1CB1F1-CEB7-4580-8F41-A21AC9601E1A}"/>
          </ac:picMkLst>
        </pc:picChg>
        <pc:picChg chg="mod">
          <ac:chgData name="이지현" userId="S::d011039@aivle.kt.co.kr::d1a14a8b-f7da-4553-9860-4737a99b5e2e" providerId="AD" clId="Web-{FA8FB708-7244-4890-BB14-825BA589D8CC}" dt="2022-02-17T06:26:52.967" v="432" actId="1076"/>
          <ac:picMkLst>
            <pc:docMk/>
            <pc:sldMk cId="2820558909" sldId="266"/>
            <ac:picMk id="9" creationId="{1699591B-019C-4FAD-94EA-CC7B0F4FF09D}"/>
          </ac:picMkLst>
        </pc:picChg>
        <pc:picChg chg="add del mod">
          <ac:chgData name="이지현" userId="S::d011039@aivle.kt.co.kr::d1a14a8b-f7da-4553-9860-4737a99b5e2e" providerId="AD" clId="Web-{FA8FB708-7244-4890-BB14-825BA589D8CC}" dt="2022-02-17T06:23:59.853" v="408"/>
          <ac:picMkLst>
            <pc:docMk/>
            <pc:sldMk cId="2820558909" sldId="266"/>
            <ac:picMk id="10" creationId="{F4C185C9-6B9A-47C8-8897-794952E25694}"/>
          </ac:picMkLst>
        </pc:picChg>
        <pc:picChg chg="add del mod">
          <ac:chgData name="이지현" userId="S::d011039@aivle.kt.co.kr::d1a14a8b-f7da-4553-9860-4737a99b5e2e" providerId="AD" clId="Web-{FA8FB708-7244-4890-BB14-825BA589D8CC}" dt="2022-02-17T06:24:33.682" v="413"/>
          <ac:picMkLst>
            <pc:docMk/>
            <pc:sldMk cId="2820558909" sldId="266"/>
            <ac:picMk id="12" creationId="{DD9AEC89-6CF5-45C3-BE5C-3724EAD73C2B}"/>
          </ac:picMkLst>
        </pc:picChg>
        <pc:picChg chg="add mod">
          <ac:chgData name="이지현" userId="S::d011039@aivle.kt.co.kr::d1a14a8b-f7da-4553-9860-4737a99b5e2e" providerId="AD" clId="Web-{FA8FB708-7244-4890-BB14-825BA589D8CC}" dt="2022-02-17T06:27:01.936" v="435" actId="1076"/>
          <ac:picMkLst>
            <pc:docMk/>
            <pc:sldMk cId="2820558909" sldId="266"/>
            <ac:picMk id="13" creationId="{917DCA58-6F99-4B44-9794-0314699F2103}"/>
          </ac:picMkLst>
        </pc:picChg>
        <pc:picChg chg="add mod">
          <ac:chgData name="이지현" userId="S::d011039@aivle.kt.co.kr::d1a14a8b-f7da-4553-9860-4737a99b5e2e" providerId="AD" clId="Web-{FA8FB708-7244-4890-BB14-825BA589D8CC}" dt="2022-02-17T06:26:58.045" v="434" actId="1076"/>
          <ac:picMkLst>
            <pc:docMk/>
            <pc:sldMk cId="2820558909" sldId="266"/>
            <ac:picMk id="15" creationId="{12E50990-469B-4269-97C3-DED6B7666740}"/>
          </ac:picMkLst>
        </pc:picChg>
      </pc:sldChg>
      <pc:sldChg chg="addSp delSp modSp add ord replId">
        <pc:chgData name="이지현" userId="S::d011039@aivle.kt.co.kr::d1a14a8b-f7da-4553-9860-4737a99b5e2e" providerId="AD" clId="Web-{FA8FB708-7244-4890-BB14-825BA589D8CC}" dt="2022-02-17T06:17:20.702" v="393" actId="14100"/>
        <pc:sldMkLst>
          <pc:docMk/>
          <pc:sldMk cId="1055680617" sldId="267"/>
        </pc:sldMkLst>
        <pc:spChg chg="mod">
          <ac:chgData name="이지현" userId="S::d011039@aivle.kt.co.kr::d1a14a8b-f7da-4553-9860-4737a99b5e2e" providerId="AD" clId="Web-{FA8FB708-7244-4890-BB14-825BA589D8CC}" dt="2022-02-17T06:12:30.132" v="387" actId="20577"/>
          <ac:spMkLst>
            <pc:docMk/>
            <pc:sldMk cId="1055680617" sldId="267"/>
            <ac:spMk id="14" creationId="{00000000-0000-0000-0000-000000000000}"/>
          </ac:spMkLst>
        </pc:spChg>
        <pc:picChg chg="del">
          <ac:chgData name="이지현" userId="S::d011039@aivle.kt.co.kr::d1a14a8b-f7da-4553-9860-4737a99b5e2e" providerId="AD" clId="Web-{FA8FB708-7244-4890-BB14-825BA589D8CC}" dt="2022-02-17T06:00:50.817" v="263"/>
          <ac:picMkLst>
            <pc:docMk/>
            <pc:sldMk cId="1055680617" sldId="267"/>
            <ac:picMk id="2" creationId="{8A855BFC-6C91-4EFA-912D-E8B9253BA10E}"/>
          </ac:picMkLst>
        </pc:picChg>
        <pc:picChg chg="add del mod">
          <ac:chgData name="이지현" userId="S::d011039@aivle.kt.co.kr::d1a14a8b-f7da-4553-9860-4737a99b5e2e" providerId="AD" clId="Web-{FA8FB708-7244-4890-BB14-825BA589D8CC}" dt="2022-02-17T06:02:10.991" v="274"/>
          <ac:picMkLst>
            <pc:docMk/>
            <pc:sldMk cId="1055680617" sldId="267"/>
            <ac:picMk id="3" creationId="{D4E97731-2718-4AB7-A3EF-BB87252B9820}"/>
          </ac:picMkLst>
        </pc:picChg>
        <pc:picChg chg="add del mod">
          <ac:chgData name="이지현" userId="S::d011039@aivle.kt.co.kr::d1a14a8b-f7da-4553-9860-4737a99b5e2e" providerId="AD" clId="Web-{FA8FB708-7244-4890-BB14-825BA589D8CC}" dt="2022-02-17T06:12:01.741" v="362"/>
          <ac:picMkLst>
            <pc:docMk/>
            <pc:sldMk cId="1055680617" sldId="267"/>
            <ac:picMk id="4" creationId="{0AEFE5FD-F60A-4D95-B9BB-874D6781B376}"/>
          </ac:picMkLst>
        </pc:picChg>
        <pc:picChg chg="add del mod">
          <ac:chgData name="이지현" userId="S::d011039@aivle.kt.co.kr::d1a14a8b-f7da-4553-9860-4737a99b5e2e" providerId="AD" clId="Web-{FA8FB708-7244-4890-BB14-825BA589D8CC}" dt="2022-02-17T06:12:34.507" v="388"/>
          <ac:picMkLst>
            <pc:docMk/>
            <pc:sldMk cId="1055680617" sldId="267"/>
            <ac:picMk id="5" creationId="{1D37833F-BA6F-4AFB-A500-33E10CA3BCE8}"/>
          </ac:picMkLst>
        </pc:picChg>
        <pc:picChg chg="add mod">
          <ac:chgData name="이지현" userId="S::d011039@aivle.kt.co.kr::d1a14a8b-f7da-4553-9860-4737a99b5e2e" providerId="AD" clId="Web-{FA8FB708-7244-4890-BB14-825BA589D8CC}" dt="2022-02-17T06:12:08.225" v="366" actId="14100"/>
          <ac:picMkLst>
            <pc:docMk/>
            <pc:sldMk cId="1055680617" sldId="267"/>
            <ac:picMk id="7" creationId="{24BEAC94-AF8C-4223-8E57-1233DFED62F9}"/>
          </ac:picMkLst>
        </pc:picChg>
        <pc:picChg chg="add mod">
          <ac:chgData name="이지현" userId="S::d011039@aivle.kt.co.kr::d1a14a8b-f7da-4553-9860-4737a99b5e2e" providerId="AD" clId="Web-{FA8FB708-7244-4890-BB14-825BA589D8CC}" dt="2022-02-17T06:17:20.702" v="393" actId="14100"/>
          <ac:picMkLst>
            <pc:docMk/>
            <pc:sldMk cId="1055680617" sldId="267"/>
            <ac:picMk id="8" creationId="{C889E8DD-C059-4301-BF65-F2C90A1363F5}"/>
          </ac:picMkLst>
        </pc:picChg>
      </pc:sldChg>
      <pc:sldChg chg="addSp delSp modSp add ord replId">
        <pc:chgData name="이지현" userId="S::d011039@aivle.kt.co.kr::d1a14a8b-f7da-4553-9860-4737a99b5e2e" providerId="AD" clId="Web-{FA8FB708-7244-4890-BB14-825BA589D8CC}" dt="2022-02-17T06:22:36.992" v="405" actId="14100"/>
        <pc:sldMkLst>
          <pc:docMk/>
          <pc:sldMk cId="2524259824" sldId="268"/>
        </pc:sldMkLst>
        <pc:spChg chg="mod">
          <ac:chgData name="이지현" userId="S::d011039@aivle.kt.co.kr::d1a14a8b-f7da-4553-9860-4737a99b5e2e" providerId="AD" clId="Web-{FA8FB708-7244-4890-BB14-825BA589D8CC}" dt="2022-02-17T06:20:46.786" v="401" actId="20577"/>
          <ac:spMkLst>
            <pc:docMk/>
            <pc:sldMk cId="2524259824" sldId="268"/>
            <ac:spMk id="14" creationId="{00000000-0000-0000-0000-000000000000}"/>
          </ac:spMkLst>
        </pc:spChg>
        <pc:picChg chg="del mod">
          <ac:chgData name="이지현" userId="S::d011039@aivle.kt.co.kr::d1a14a8b-f7da-4553-9860-4737a99b5e2e" providerId="AD" clId="Web-{FA8FB708-7244-4890-BB14-825BA589D8CC}" dt="2022-02-17T06:17:24.749" v="394"/>
          <ac:picMkLst>
            <pc:docMk/>
            <pc:sldMk cId="2524259824" sldId="268"/>
            <ac:picMk id="2" creationId="{8A855BFC-6C91-4EFA-912D-E8B9253BA10E}"/>
          </ac:picMkLst>
        </pc:picChg>
        <pc:picChg chg="add del mod">
          <ac:chgData name="이지현" userId="S::d011039@aivle.kt.co.kr::d1a14a8b-f7da-4553-9860-4737a99b5e2e" providerId="AD" clId="Web-{FA8FB708-7244-4890-BB14-825BA589D8CC}" dt="2022-02-17T06:17:26.140" v="395"/>
          <ac:picMkLst>
            <pc:docMk/>
            <pc:sldMk cId="2524259824" sldId="268"/>
            <ac:picMk id="3" creationId="{F4918DF5-073D-4C3D-AFA7-D2CD3C3CEE6F}"/>
          </ac:picMkLst>
        </pc:picChg>
        <pc:picChg chg="add mod">
          <ac:chgData name="이지현" userId="S::d011039@aivle.kt.co.kr::d1a14a8b-f7da-4553-9860-4737a99b5e2e" providerId="AD" clId="Web-{FA8FB708-7244-4890-BB14-825BA589D8CC}" dt="2022-02-17T06:20:36.363" v="399" actId="14100"/>
          <ac:picMkLst>
            <pc:docMk/>
            <pc:sldMk cId="2524259824" sldId="268"/>
            <ac:picMk id="6" creationId="{C060FED5-47C5-4A97-A8A7-2BE302727F6D}"/>
          </ac:picMkLst>
        </pc:picChg>
        <pc:picChg chg="add mod">
          <ac:chgData name="이지현" userId="S::d011039@aivle.kt.co.kr::d1a14a8b-f7da-4553-9860-4737a99b5e2e" providerId="AD" clId="Web-{FA8FB708-7244-4890-BB14-825BA589D8CC}" dt="2022-02-17T06:22:36.992" v="405" actId="14100"/>
          <ac:picMkLst>
            <pc:docMk/>
            <pc:sldMk cId="2524259824" sldId="268"/>
            <ac:picMk id="7" creationId="{ADECA539-D399-483B-B474-F9D675E41EBE}"/>
          </ac:picMkLst>
        </pc:picChg>
      </pc:sldChg>
      <pc:sldChg chg="add del replId">
        <pc:chgData name="이지현" userId="S::d011039@aivle.kt.co.kr::d1a14a8b-f7da-4553-9860-4737a99b5e2e" providerId="AD" clId="Web-{FA8FB708-7244-4890-BB14-825BA589D8CC}" dt="2022-02-17T06:00:42.161" v="260"/>
        <pc:sldMkLst>
          <pc:docMk/>
          <pc:sldMk cId="4115468310" sldId="269"/>
        </pc:sldMkLst>
      </pc:sldChg>
      <pc:sldChg chg="delSp modSp">
        <pc:chgData name="이지현" userId="S::d011039@aivle.kt.co.kr::d1a14a8b-f7da-4553-9860-4737a99b5e2e" providerId="AD" clId="Web-{FA8FB708-7244-4890-BB14-825BA589D8CC}" dt="2022-02-17T06:48:08.297" v="540"/>
        <pc:sldMkLst>
          <pc:docMk/>
          <pc:sldMk cId="3981268618" sldId="270"/>
        </pc:sldMkLst>
        <pc:picChg chg="del mod">
          <ac:chgData name="이지현" userId="S::d011039@aivle.kt.co.kr::d1a14a8b-f7da-4553-9860-4737a99b5e2e" providerId="AD" clId="Web-{FA8FB708-7244-4890-BB14-825BA589D8CC}" dt="2022-02-17T06:48:08.297" v="540"/>
          <ac:picMkLst>
            <pc:docMk/>
            <pc:sldMk cId="3981268618" sldId="270"/>
            <ac:picMk id="20" creationId="{46708EF8-6AA4-4BF5-A014-6A920B0963E8}"/>
          </ac:picMkLst>
        </pc:picChg>
      </pc:sldChg>
      <pc:sldChg chg="addSp modSp">
        <pc:chgData name="이지현" userId="S::d011039@aivle.kt.co.kr::d1a14a8b-f7da-4553-9860-4737a99b5e2e" providerId="AD" clId="Web-{FA8FB708-7244-4890-BB14-825BA589D8CC}" dt="2022-02-17T06:36:38.232" v="522" actId="1076"/>
        <pc:sldMkLst>
          <pc:docMk/>
          <pc:sldMk cId="467356713" sldId="271"/>
        </pc:sldMkLst>
        <pc:picChg chg="add mod">
          <ac:chgData name="이지현" userId="S::d011039@aivle.kt.co.kr::d1a14a8b-f7da-4553-9860-4737a99b5e2e" providerId="AD" clId="Web-{FA8FB708-7244-4890-BB14-825BA589D8CC}" dt="2022-02-17T06:35:36.559" v="505" actId="1076"/>
          <ac:picMkLst>
            <pc:docMk/>
            <pc:sldMk cId="467356713" sldId="271"/>
            <ac:picMk id="3" creationId="{CDBB7898-55AC-4B19-A270-751456BFAF89}"/>
          </ac:picMkLst>
        </pc:picChg>
        <pc:picChg chg="add mod">
          <ac:chgData name="이지현" userId="S::d011039@aivle.kt.co.kr::d1a14a8b-f7da-4553-9860-4737a99b5e2e" providerId="AD" clId="Web-{FA8FB708-7244-4890-BB14-825BA589D8CC}" dt="2022-02-17T06:35:43.199" v="509" actId="1076"/>
          <ac:picMkLst>
            <pc:docMk/>
            <pc:sldMk cId="467356713" sldId="271"/>
            <ac:picMk id="5" creationId="{3813BF10-D132-4942-B67E-53925E943981}"/>
          </ac:picMkLst>
        </pc:picChg>
        <pc:picChg chg="add mod">
          <ac:chgData name="이지현" userId="S::d011039@aivle.kt.co.kr::d1a14a8b-f7da-4553-9860-4737a99b5e2e" providerId="AD" clId="Web-{FA8FB708-7244-4890-BB14-825BA589D8CC}" dt="2022-02-17T06:36:36.279" v="521" actId="1076"/>
          <ac:picMkLst>
            <pc:docMk/>
            <pc:sldMk cId="467356713" sldId="271"/>
            <ac:picMk id="6" creationId="{9F6FD0FC-DC7C-4224-877B-D10DBBFBE1C5}"/>
          </ac:picMkLst>
        </pc:picChg>
        <pc:picChg chg="add mod">
          <ac:chgData name="이지현" userId="S::d011039@aivle.kt.co.kr::d1a14a8b-f7da-4553-9860-4737a99b5e2e" providerId="AD" clId="Web-{FA8FB708-7244-4890-BB14-825BA589D8CC}" dt="2022-02-17T06:36:38.232" v="522" actId="1076"/>
          <ac:picMkLst>
            <pc:docMk/>
            <pc:sldMk cId="467356713" sldId="271"/>
            <ac:picMk id="7" creationId="{4825383B-09F0-472F-AF86-AF3572BFF312}"/>
          </ac:picMkLst>
        </pc:picChg>
      </pc:sldChg>
    </pc:docChg>
  </pc:docChgLst>
  <pc:docChgLst>
    <pc:chgData name="이세인" userId="S::d011035@aivle.kt.co.kr::707cea66-e257-45dc-a502-2e46343c545a" providerId="AD" clId="Web-{24D783D1-4209-4DB2-BB1C-E04E9BFEF3B1}"/>
    <pc:docChg chg="addSld delSld modSld sldOrd">
      <pc:chgData name="이세인" userId="S::d011035@aivle.kt.co.kr::707cea66-e257-45dc-a502-2e46343c545a" providerId="AD" clId="Web-{24D783D1-4209-4DB2-BB1C-E04E9BFEF3B1}" dt="2022-02-17T07:16:37.542" v="1146" actId="20577"/>
      <pc:docMkLst>
        <pc:docMk/>
      </pc:docMkLst>
      <pc:sldChg chg="addSp modSp">
        <pc:chgData name="이세인" userId="S::d011035@aivle.kt.co.kr::707cea66-e257-45dc-a502-2e46343c545a" providerId="AD" clId="Web-{24D783D1-4209-4DB2-BB1C-E04E9BFEF3B1}" dt="2022-02-17T05:09:13.657" v="20" actId="1076"/>
        <pc:sldMkLst>
          <pc:docMk/>
          <pc:sldMk cId="1342028053" sldId="257"/>
        </pc:sldMkLst>
        <pc:spChg chg="mod">
          <ac:chgData name="이세인" userId="S::d011035@aivle.kt.co.kr::707cea66-e257-45dc-a502-2e46343c545a" providerId="AD" clId="Web-{24D783D1-4209-4DB2-BB1C-E04E9BFEF3B1}" dt="2022-02-17T05:08:46.188" v="18" actId="20577"/>
          <ac:spMkLst>
            <pc:docMk/>
            <pc:sldMk cId="1342028053" sldId="257"/>
            <ac:spMk id="2" creationId="{A2F67C26-B5C5-4C59-902B-98F806268143}"/>
          </ac:spMkLst>
        </pc:spChg>
        <pc:spChg chg="add mod">
          <ac:chgData name="이세인" userId="S::d011035@aivle.kt.co.kr::707cea66-e257-45dc-a502-2e46343c545a" providerId="AD" clId="Web-{24D783D1-4209-4DB2-BB1C-E04E9BFEF3B1}" dt="2022-02-17T05:09:13.657" v="20" actId="1076"/>
          <ac:spMkLst>
            <pc:docMk/>
            <pc:sldMk cId="1342028053" sldId="257"/>
            <ac:spMk id="3" creationId="{791090E3-D714-49AD-8BD0-C28B158218D0}"/>
          </ac:spMkLst>
        </pc:spChg>
      </pc:sldChg>
      <pc:sldChg chg="modSp ord">
        <pc:chgData name="이세인" userId="S::d011035@aivle.kt.co.kr::707cea66-e257-45dc-a502-2e46343c545a" providerId="AD" clId="Web-{24D783D1-4209-4DB2-BB1C-E04E9BFEF3B1}" dt="2022-02-17T05:46:02.590" v="76"/>
        <pc:sldMkLst>
          <pc:docMk/>
          <pc:sldMk cId="4056006039" sldId="258"/>
        </pc:sldMkLst>
        <pc:spChg chg="ord">
          <ac:chgData name="이세인" userId="S::d011035@aivle.kt.co.kr::707cea66-e257-45dc-a502-2e46343c545a" providerId="AD" clId="Web-{24D783D1-4209-4DB2-BB1C-E04E9BFEF3B1}" dt="2022-02-17T05:43:58.869" v="40"/>
          <ac:spMkLst>
            <pc:docMk/>
            <pc:sldMk cId="4056006039" sldId="258"/>
            <ac:spMk id="5" creationId="{00000000-0000-0000-0000-000000000000}"/>
          </ac:spMkLst>
        </pc:spChg>
        <pc:spChg chg="mod ord">
          <ac:chgData name="이세인" userId="S::d011035@aivle.kt.co.kr::707cea66-e257-45dc-a502-2e46343c545a" providerId="AD" clId="Web-{24D783D1-4209-4DB2-BB1C-E04E9BFEF3B1}" dt="2022-02-17T05:44:20.323" v="52"/>
          <ac:spMkLst>
            <pc:docMk/>
            <pc:sldMk cId="4056006039" sldId="258"/>
            <ac:spMk id="7" creationId="{00000000-0000-0000-0000-000000000000}"/>
          </ac:spMkLst>
        </pc:spChg>
      </pc:sldChg>
      <pc:sldChg chg="del">
        <pc:chgData name="이세인" userId="S::d011035@aivle.kt.co.kr::707cea66-e257-45dc-a502-2e46343c545a" providerId="AD" clId="Web-{24D783D1-4209-4DB2-BB1C-E04E9BFEF3B1}" dt="2022-02-17T05:48:16.390" v="77"/>
        <pc:sldMkLst>
          <pc:docMk/>
          <pc:sldMk cId="468958773" sldId="259"/>
        </pc:sldMkLst>
      </pc:sldChg>
      <pc:sldChg chg="modSp">
        <pc:chgData name="이세인" userId="S::d011035@aivle.kt.co.kr::707cea66-e257-45dc-a502-2e46343c545a" providerId="AD" clId="Web-{24D783D1-4209-4DB2-BB1C-E04E9BFEF3B1}" dt="2022-02-17T05:45:24.386" v="74"/>
        <pc:sldMkLst>
          <pc:docMk/>
          <pc:sldMk cId="217257062" sldId="260"/>
        </pc:sldMkLst>
        <pc:spChg chg="mod ord">
          <ac:chgData name="이세인" userId="S::d011035@aivle.kt.co.kr::707cea66-e257-45dc-a502-2e46343c545a" providerId="AD" clId="Web-{24D783D1-4209-4DB2-BB1C-E04E9BFEF3B1}" dt="2022-02-17T05:45:24.386" v="74"/>
          <ac:spMkLst>
            <pc:docMk/>
            <pc:sldMk cId="217257062" sldId="260"/>
            <ac:spMk id="16" creationId="{00000000-0000-0000-0000-000000000000}"/>
          </ac:spMkLst>
        </pc:spChg>
        <pc:spChg chg="ord">
          <ac:chgData name="이세인" userId="S::d011035@aivle.kt.co.kr::707cea66-e257-45dc-a502-2e46343c545a" providerId="AD" clId="Web-{24D783D1-4209-4DB2-BB1C-E04E9BFEF3B1}" dt="2022-02-17T05:44:58.527" v="54"/>
          <ac:spMkLst>
            <pc:docMk/>
            <pc:sldMk cId="217257062" sldId="260"/>
            <ac:spMk id="17" creationId="{00000000-0000-0000-0000-000000000000}"/>
          </ac:spMkLst>
        </pc:spChg>
      </pc:sldChg>
      <pc:sldChg chg="modSp ord">
        <pc:chgData name="이세인" userId="S::d011035@aivle.kt.co.kr::707cea66-e257-45dc-a502-2e46343c545a" providerId="AD" clId="Web-{24D783D1-4209-4DB2-BB1C-E04E9BFEF3B1}" dt="2022-02-17T05:45:32.043" v="75"/>
        <pc:sldMkLst>
          <pc:docMk/>
          <pc:sldMk cId="6930600" sldId="262"/>
        </pc:sldMkLst>
        <pc:spChg chg="mod ord">
          <ac:chgData name="이세인" userId="S::d011035@aivle.kt.co.kr::707cea66-e257-45dc-a502-2e46343c545a" providerId="AD" clId="Web-{24D783D1-4209-4DB2-BB1C-E04E9BFEF3B1}" dt="2022-02-17T05:43:04.884" v="38"/>
          <ac:spMkLst>
            <pc:docMk/>
            <pc:sldMk cId="6930600" sldId="262"/>
            <ac:spMk id="16" creationId="{00000000-0000-0000-0000-000000000000}"/>
          </ac:spMkLst>
        </pc:spChg>
        <pc:spChg chg="ord">
          <ac:chgData name="이세인" userId="S::d011035@aivle.kt.co.kr::707cea66-e257-45dc-a502-2e46343c545a" providerId="AD" clId="Web-{24D783D1-4209-4DB2-BB1C-E04E9BFEF3B1}" dt="2022-02-17T05:42:29.086" v="29"/>
          <ac:spMkLst>
            <pc:docMk/>
            <pc:sldMk cId="6930600" sldId="262"/>
            <ac:spMk id="17" creationId="{00000000-0000-0000-0000-000000000000}"/>
          </ac:spMkLst>
        </pc:spChg>
      </pc:sldChg>
      <pc:sldChg chg="modSp ord">
        <pc:chgData name="이세인" userId="S::d011035@aivle.kt.co.kr::707cea66-e257-45dc-a502-2e46343c545a" providerId="AD" clId="Web-{24D783D1-4209-4DB2-BB1C-E04E9BFEF3B1}" dt="2022-02-17T07:03:50.776" v="1128" actId="20577"/>
        <pc:sldMkLst>
          <pc:docMk/>
          <pc:sldMk cId="62037101" sldId="263"/>
        </pc:sldMkLst>
        <pc:spChg chg="mod">
          <ac:chgData name="이세인" userId="S::d011035@aivle.kt.co.kr::707cea66-e257-45dc-a502-2e46343c545a" providerId="AD" clId="Web-{24D783D1-4209-4DB2-BB1C-E04E9BFEF3B1}" dt="2022-02-17T06:56:07.923" v="1124" actId="20577"/>
          <ac:spMkLst>
            <pc:docMk/>
            <pc:sldMk cId="62037101" sldId="263"/>
            <ac:spMk id="6" creationId="{A4D81BA5-FCDF-4E7B-811C-CE9B27FACDC4}"/>
          </ac:spMkLst>
        </pc:spChg>
        <pc:spChg chg="mod">
          <ac:chgData name="이세인" userId="S::d011035@aivle.kt.co.kr::707cea66-e257-45dc-a502-2e46343c545a" providerId="AD" clId="Web-{24D783D1-4209-4DB2-BB1C-E04E9BFEF3B1}" dt="2022-02-17T06:56:15.954" v="1125" actId="20577"/>
          <ac:spMkLst>
            <pc:docMk/>
            <pc:sldMk cId="62037101" sldId="263"/>
            <ac:spMk id="27" creationId="{AD6E687B-D848-49C4-A415-EC7F8C915BE1}"/>
          </ac:spMkLst>
        </pc:spChg>
        <pc:spChg chg="mod">
          <ac:chgData name="이세인" userId="S::d011035@aivle.kt.co.kr::707cea66-e257-45dc-a502-2e46343c545a" providerId="AD" clId="Web-{24D783D1-4209-4DB2-BB1C-E04E9BFEF3B1}" dt="2022-02-17T07:03:45.589" v="1126" actId="20577"/>
          <ac:spMkLst>
            <pc:docMk/>
            <pc:sldMk cId="62037101" sldId="263"/>
            <ac:spMk id="28" creationId="{22749CF2-A1E1-484F-A27D-B78E533D4265}"/>
          </ac:spMkLst>
        </pc:spChg>
        <pc:spChg chg="mod">
          <ac:chgData name="이세인" userId="S::d011035@aivle.kt.co.kr::707cea66-e257-45dc-a502-2e46343c545a" providerId="AD" clId="Web-{24D783D1-4209-4DB2-BB1C-E04E9BFEF3B1}" dt="2022-02-17T07:03:48.136" v="1127" actId="20577"/>
          <ac:spMkLst>
            <pc:docMk/>
            <pc:sldMk cId="62037101" sldId="263"/>
            <ac:spMk id="30" creationId="{73963448-25E2-44D1-80D2-8C671F0FF59E}"/>
          </ac:spMkLst>
        </pc:spChg>
        <pc:spChg chg="mod">
          <ac:chgData name="이세인" userId="S::d011035@aivle.kt.co.kr::707cea66-e257-45dc-a502-2e46343c545a" providerId="AD" clId="Web-{24D783D1-4209-4DB2-BB1C-E04E9BFEF3B1}" dt="2022-02-17T07:03:50.776" v="1128" actId="20577"/>
          <ac:spMkLst>
            <pc:docMk/>
            <pc:sldMk cId="62037101" sldId="263"/>
            <ac:spMk id="31" creationId="{BB61DD6F-A1C9-4339-A620-4D3A19BAF917}"/>
          </ac:spMkLst>
        </pc:spChg>
      </pc:sldChg>
      <pc:sldChg chg="addSp delSp modSp add del ord replId">
        <pc:chgData name="이세인" userId="S::d011035@aivle.kt.co.kr::707cea66-e257-45dc-a502-2e46343c545a" providerId="AD" clId="Web-{24D783D1-4209-4DB2-BB1C-E04E9BFEF3B1}" dt="2022-02-17T06:34:57.569" v="894"/>
        <pc:sldMkLst>
          <pc:docMk/>
          <pc:sldMk cId="2463592769" sldId="264"/>
        </pc:sldMkLst>
        <pc:spChg chg="add del mod">
          <ac:chgData name="이세인" userId="S::d011035@aivle.kt.co.kr::707cea66-e257-45dc-a502-2e46343c545a" providerId="AD" clId="Web-{24D783D1-4209-4DB2-BB1C-E04E9BFEF3B1}" dt="2022-02-17T06:28:25.796" v="854"/>
          <ac:spMkLst>
            <pc:docMk/>
            <pc:sldMk cId="2463592769" sldId="264"/>
            <ac:spMk id="2" creationId="{7215E35C-3FD0-485C-B16F-E91E645E1D13}"/>
          </ac:spMkLst>
        </pc:spChg>
        <pc:spChg chg="del mod">
          <ac:chgData name="이세인" userId="S::d011035@aivle.kt.co.kr::707cea66-e257-45dc-a502-2e46343c545a" providerId="AD" clId="Web-{24D783D1-4209-4DB2-BB1C-E04E9BFEF3B1}" dt="2022-02-17T06:21:49.445" v="769"/>
          <ac:spMkLst>
            <pc:docMk/>
            <pc:sldMk cId="2463592769" sldId="264"/>
            <ac:spMk id="14" creationId="{00000000-0000-0000-0000-000000000000}"/>
          </ac:spMkLst>
        </pc:spChg>
        <pc:spChg chg="mod">
          <ac:chgData name="이세인" userId="S::d011035@aivle.kt.co.kr::707cea66-e257-45dc-a502-2e46343c545a" providerId="AD" clId="Web-{24D783D1-4209-4DB2-BB1C-E04E9BFEF3B1}" dt="2022-02-17T06:04:41.456" v="425" actId="20577"/>
          <ac:spMkLst>
            <pc:docMk/>
            <pc:sldMk cId="2463592769" sldId="264"/>
            <ac:spMk id="16" creationId="{00000000-0000-0000-0000-000000000000}"/>
          </ac:spMkLst>
        </pc:spChg>
        <pc:spChg chg="add del mod ord">
          <ac:chgData name="이세인" userId="S::d011035@aivle.kt.co.kr::707cea66-e257-45dc-a502-2e46343c545a" providerId="AD" clId="Web-{24D783D1-4209-4DB2-BB1C-E04E9BFEF3B1}" dt="2022-02-17T06:34:12.975" v="875"/>
          <ac:spMkLst>
            <pc:docMk/>
            <pc:sldMk cId="2463592769" sldId="264"/>
            <ac:spMk id="17" creationId="{00000000-0000-0000-0000-000000000000}"/>
          </ac:spMkLst>
        </pc:spChg>
        <pc:spChg chg="add mod">
          <ac:chgData name="이세인" userId="S::d011035@aivle.kt.co.kr::707cea66-e257-45dc-a502-2e46343c545a" providerId="AD" clId="Web-{24D783D1-4209-4DB2-BB1C-E04E9BFEF3B1}" dt="2022-02-17T06:34:29.178" v="886" actId="1076"/>
          <ac:spMkLst>
            <pc:docMk/>
            <pc:sldMk cId="2463592769" sldId="264"/>
            <ac:spMk id="18" creationId="{C2B075F9-16CD-4EBA-A0D4-EA049577D411}"/>
          </ac:spMkLst>
        </pc:spChg>
        <pc:spChg chg="add mod ord">
          <ac:chgData name="이세인" userId="S::d011035@aivle.kt.co.kr::707cea66-e257-45dc-a502-2e46343c545a" providerId="AD" clId="Web-{24D783D1-4209-4DB2-BB1C-E04E9BFEF3B1}" dt="2022-02-17T06:34:29.209" v="887" actId="1076"/>
          <ac:spMkLst>
            <pc:docMk/>
            <pc:sldMk cId="2463592769" sldId="264"/>
            <ac:spMk id="19" creationId="{5E900833-DEE6-44CF-8AAA-5770CC9CC795}"/>
          </ac:spMkLst>
        </pc:spChg>
        <pc:spChg chg="add mod">
          <ac:chgData name="이세인" userId="S::d011035@aivle.kt.co.kr::707cea66-e257-45dc-a502-2e46343c545a" providerId="AD" clId="Web-{24D783D1-4209-4DB2-BB1C-E04E9BFEF3B1}" dt="2022-02-17T06:34:29.241" v="888" actId="1076"/>
          <ac:spMkLst>
            <pc:docMk/>
            <pc:sldMk cId="2463592769" sldId="264"/>
            <ac:spMk id="20" creationId="{4E675D5D-9418-4ABD-B910-65DD34DD6C87}"/>
          </ac:spMkLst>
        </pc:spChg>
        <pc:spChg chg="mod">
          <ac:chgData name="이세인" userId="S::d011035@aivle.kt.co.kr::707cea66-e257-45dc-a502-2e46343c545a" providerId="AD" clId="Web-{24D783D1-4209-4DB2-BB1C-E04E9BFEF3B1}" dt="2022-02-17T06:34:28.975" v="877" actId="1076"/>
          <ac:spMkLst>
            <pc:docMk/>
            <pc:sldMk cId="2463592769" sldId="264"/>
            <ac:spMk id="21" creationId="{00000000-0000-0000-0000-000000000000}"/>
          </ac:spMkLst>
        </pc:spChg>
        <pc:spChg chg="mod">
          <ac:chgData name="이세인" userId="S::d011035@aivle.kt.co.kr::707cea66-e257-45dc-a502-2e46343c545a" providerId="AD" clId="Web-{24D783D1-4209-4DB2-BB1C-E04E9BFEF3B1}" dt="2022-02-17T06:34:28.991" v="878" actId="1076"/>
          <ac:spMkLst>
            <pc:docMk/>
            <pc:sldMk cId="2463592769" sldId="264"/>
            <ac:spMk id="22" creationId="{00000000-0000-0000-0000-000000000000}"/>
          </ac:spMkLst>
        </pc:spChg>
        <pc:spChg chg="add mod">
          <ac:chgData name="이세인" userId="S::d011035@aivle.kt.co.kr::707cea66-e257-45dc-a502-2e46343c545a" providerId="AD" clId="Web-{24D783D1-4209-4DB2-BB1C-E04E9BFEF3B1}" dt="2022-02-17T06:34:29.272" v="889" actId="1076"/>
          <ac:spMkLst>
            <pc:docMk/>
            <pc:sldMk cId="2463592769" sldId="264"/>
            <ac:spMk id="23" creationId="{FC503878-17DF-49F0-8620-E91E9844AAC3}"/>
          </ac:spMkLst>
        </pc:spChg>
        <pc:spChg chg="add mod">
          <ac:chgData name="이세인" userId="S::d011035@aivle.kt.co.kr::707cea66-e257-45dc-a502-2e46343c545a" providerId="AD" clId="Web-{24D783D1-4209-4DB2-BB1C-E04E9BFEF3B1}" dt="2022-02-17T06:34:29.303" v="890" actId="1076"/>
          <ac:spMkLst>
            <pc:docMk/>
            <pc:sldMk cId="2463592769" sldId="264"/>
            <ac:spMk id="24" creationId="{5946EEB8-E155-43AC-A2FC-EF4CB54D9FAB}"/>
          </ac:spMkLst>
        </pc:spChg>
        <pc:spChg chg="mod">
          <ac:chgData name="이세인" userId="S::d011035@aivle.kt.co.kr::707cea66-e257-45dc-a502-2e46343c545a" providerId="AD" clId="Web-{24D783D1-4209-4DB2-BB1C-E04E9BFEF3B1}" dt="2022-02-17T06:34:28.959" v="876" actId="1076"/>
          <ac:spMkLst>
            <pc:docMk/>
            <pc:sldMk cId="2463592769" sldId="264"/>
            <ac:spMk id="30" creationId="{00000000-0000-0000-0000-000000000000}"/>
          </ac:spMkLst>
        </pc:spChg>
        <pc:spChg chg="mod">
          <ac:chgData name="이세인" userId="S::d011035@aivle.kt.co.kr::707cea66-e257-45dc-a502-2e46343c545a" providerId="AD" clId="Web-{24D783D1-4209-4DB2-BB1C-E04E9BFEF3B1}" dt="2022-02-17T06:34:29.022" v="879" actId="1076"/>
          <ac:spMkLst>
            <pc:docMk/>
            <pc:sldMk cId="2463592769" sldId="264"/>
            <ac:spMk id="31" creationId="{00000000-0000-0000-0000-000000000000}"/>
          </ac:spMkLst>
        </pc:spChg>
        <pc:spChg chg="mod">
          <ac:chgData name="이세인" userId="S::d011035@aivle.kt.co.kr::707cea66-e257-45dc-a502-2e46343c545a" providerId="AD" clId="Web-{24D783D1-4209-4DB2-BB1C-E04E9BFEF3B1}" dt="2022-02-17T06:34:29.038" v="880" actId="1076"/>
          <ac:spMkLst>
            <pc:docMk/>
            <pc:sldMk cId="2463592769" sldId="264"/>
            <ac:spMk id="32" creationId="{00000000-0000-0000-0000-000000000000}"/>
          </ac:spMkLst>
        </pc:spChg>
        <pc:spChg chg="mod">
          <ac:chgData name="이세인" userId="S::d011035@aivle.kt.co.kr::707cea66-e257-45dc-a502-2e46343c545a" providerId="AD" clId="Web-{24D783D1-4209-4DB2-BB1C-E04E9BFEF3B1}" dt="2022-02-17T06:34:29.069" v="881" actId="1076"/>
          <ac:spMkLst>
            <pc:docMk/>
            <pc:sldMk cId="2463592769" sldId="264"/>
            <ac:spMk id="34" creationId="{00000000-0000-0000-0000-000000000000}"/>
          </ac:spMkLst>
        </pc:spChg>
        <pc:spChg chg="mod">
          <ac:chgData name="이세인" userId="S::d011035@aivle.kt.co.kr::707cea66-e257-45dc-a502-2e46343c545a" providerId="AD" clId="Web-{24D783D1-4209-4DB2-BB1C-E04E9BFEF3B1}" dt="2022-02-17T06:34:29.084" v="882" actId="1076"/>
          <ac:spMkLst>
            <pc:docMk/>
            <pc:sldMk cId="2463592769" sldId="264"/>
            <ac:spMk id="35" creationId="{00000000-0000-0000-0000-000000000000}"/>
          </ac:spMkLst>
        </pc:spChg>
        <pc:spChg chg="del mod">
          <ac:chgData name="이세인" userId="S::d011035@aivle.kt.co.kr::707cea66-e257-45dc-a502-2e46343c545a" providerId="AD" clId="Web-{24D783D1-4209-4DB2-BB1C-E04E9BFEF3B1}" dt="2022-02-17T06:28:20.890" v="853"/>
          <ac:spMkLst>
            <pc:docMk/>
            <pc:sldMk cId="2463592769" sldId="264"/>
            <ac:spMk id="36" creationId="{00000000-0000-0000-0000-000000000000}"/>
          </ac:spMkLst>
        </pc:spChg>
        <pc:spChg chg="del mod">
          <ac:chgData name="이세인" userId="S::d011035@aivle.kt.co.kr::707cea66-e257-45dc-a502-2e46343c545a" providerId="AD" clId="Web-{24D783D1-4209-4DB2-BB1C-E04E9BFEF3B1}" dt="2022-02-17T06:30:31.189" v="862"/>
          <ac:spMkLst>
            <pc:docMk/>
            <pc:sldMk cId="2463592769" sldId="264"/>
            <ac:spMk id="37" creationId="{00000000-0000-0000-0000-000000000000}"/>
          </ac:spMkLst>
        </pc:spChg>
        <pc:spChg chg="mod">
          <ac:chgData name="이세인" userId="S::d011035@aivle.kt.co.kr::707cea66-e257-45dc-a502-2e46343c545a" providerId="AD" clId="Web-{24D783D1-4209-4DB2-BB1C-E04E9BFEF3B1}" dt="2022-02-17T06:34:29.116" v="883" actId="1076"/>
          <ac:spMkLst>
            <pc:docMk/>
            <pc:sldMk cId="2463592769" sldId="264"/>
            <ac:spMk id="38" creationId="{00000000-0000-0000-0000-000000000000}"/>
          </ac:spMkLst>
        </pc:spChg>
        <pc:spChg chg="mod">
          <ac:chgData name="이세인" userId="S::d011035@aivle.kt.co.kr::707cea66-e257-45dc-a502-2e46343c545a" providerId="AD" clId="Web-{24D783D1-4209-4DB2-BB1C-E04E9BFEF3B1}" dt="2022-02-17T06:34:29.131" v="884" actId="1076"/>
          <ac:spMkLst>
            <pc:docMk/>
            <pc:sldMk cId="2463592769" sldId="264"/>
            <ac:spMk id="39" creationId="{00000000-0000-0000-0000-000000000000}"/>
          </ac:spMkLst>
        </pc:spChg>
        <pc:spChg chg="mod">
          <ac:chgData name="이세인" userId="S::d011035@aivle.kt.co.kr::707cea66-e257-45dc-a502-2e46343c545a" providerId="AD" clId="Web-{24D783D1-4209-4DB2-BB1C-E04E9BFEF3B1}" dt="2022-02-17T06:34:29.147" v="885" actId="1076"/>
          <ac:spMkLst>
            <pc:docMk/>
            <pc:sldMk cId="2463592769" sldId="264"/>
            <ac:spMk id="40" creationId="{00000000-0000-0000-0000-000000000000}"/>
          </ac:spMkLst>
        </pc:spChg>
      </pc:sldChg>
      <pc:sldChg chg="modSp">
        <pc:chgData name="이세인" userId="S::d011035@aivle.kt.co.kr::707cea66-e257-45dc-a502-2e46343c545a" providerId="AD" clId="Web-{24D783D1-4209-4DB2-BB1C-E04E9BFEF3B1}" dt="2022-02-17T07:04:40.871" v="1138" actId="20577"/>
        <pc:sldMkLst>
          <pc:docMk/>
          <pc:sldMk cId="4150435914" sldId="265"/>
        </pc:sldMkLst>
        <pc:spChg chg="mod">
          <ac:chgData name="이세인" userId="S::d011035@aivle.kt.co.kr::707cea66-e257-45dc-a502-2e46343c545a" providerId="AD" clId="Web-{24D783D1-4209-4DB2-BB1C-E04E9BFEF3B1}" dt="2022-02-17T07:04:40.871" v="1138" actId="20577"/>
          <ac:spMkLst>
            <pc:docMk/>
            <pc:sldMk cId="4150435914" sldId="265"/>
            <ac:spMk id="6" creationId="{A4D81BA5-FCDF-4E7B-811C-CE9B27FACDC4}"/>
          </ac:spMkLst>
        </pc:spChg>
        <pc:spChg chg="mod">
          <ac:chgData name="이세인" userId="S::d011035@aivle.kt.co.kr::707cea66-e257-45dc-a502-2e46343c545a" providerId="AD" clId="Web-{24D783D1-4209-4DB2-BB1C-E04E9BFEF3B1}" dt="2022-02-17T07:04:02.183" v="1132" actId="20577"/>
          <ac:spMkLst>
            <pc:docMk/>
            <pc:sldMk cId="4150435914" sldId="265"/>
            <ac:spMk id="18" creationId="{FC348DEC-C3E1-4ED2-9F3B-8984FB18786D}"/>
          </ac:spMkLst>
        </pc:spChg>
      </pc:sldChg>
      <pc:sldChg chg="modSp">
        <pc:chgData name="이세인" userId="S::d011035@aivle.kt.co.kr::707cea66-e257-45dc-a502-2e46343c545a" providerId="AD" clId="Web-{24D783D1-4209-4DB2-BB1C-E04E9BFEF3B1}" dt="2022-02-17T07:16:00.963" v="1142" actId="14100"/>
        <pc:sldMkLst>
          <pc:docMk/>
          <pc:sldMk cId="2820558909" sldId="266"/>
        </pc:sldMkLst>
        <pc:spChg chg="mod">
          <ac:chgData name="이세인" userId="S::d011035@aivle.kt.co.kr::707cea66-e257-45dc-a502-2e46343c545a" providerId="AD" clId="Web-{24D783D1-4209-4DB2-BB1C-E04E9BFEF3B1}" dt="2022-02-17T07:15:55.635" v="1139" actId="20577"/>
          <ac:spMkLst>
            <pc:docMk/>
            <pc:sldMk cId="2820558909" sldId="266"/>
            <ac:spMk id="11" creationId="{4082EB17-1056-4FD7-8322-18B4725116D2}"/>
          </ac:spMkLst>
        </pc:spChg>
        <pc:spChg chg="mod">
          <ac:chgData name="이세인" userId="S::d011035@aivle.kt.co.kr::707cea66-e257-45dc-a502-2e46343c545a" providerId="AD" clId="Web-{24D783D1-4209-4DB2-BB1C-E04E9BFEF3B1}" dt="2022-02-17T07:16:00.963" v="1142" actId="14100"/>
          <ac:spMkLst>
            <pc:docMk/>
            <pc:sldMk cId="2820558909" sldId="266"/>
            <ac:spMk id="12" creationId="{3D40D614-793A-46D8-9CA4-C11EADFD4C58}"/>
          </ac:spMkLst>
        </pc:spChg>
      </pc:sldChg>
      <pc:sldChg chg="modSp">
        <pc:chgData name="이세인" userId="S::d011035@aivle.kt.co.kr::707cea66-e257-45dc-a502-2e46343c545a" providerId="AD" clId="Web-{24D783D1-4209-4DB2-BB1C-E04E9BFEF3B1}" dt="2022-02-17T06:54:31.937" v="1102" actId="20577"/>
        <pc:sldMkLst>
          <pc:docMk/>
          <pc:sldMk cId="1708965405" sldId="269"/>
        </pc:sldMkLst>
        <pc:spChg chg="mod">
          <ac:chgData name="이세인" userId="S::d011035@aivle.kt.co.kr::707cea66-e257-45dc-a502-2e46343c545a" providerId="AD" clId="Web-{24D783D1-4209-4DB2-BB1C-E04E9BFEF3B1}" dt="2022-02-17T06:54:31.937" v="1102" actId="20577"/>
          <ac:spMkLst>
            <pc:docMk/>
            <pc:sldMk cId="1708965405" sldId="269"/>
            <ac:spMk id="31" creationId="{070239F4-94AB-4BD3-9E68-95E487626DF4}"/>
          </ac:spMkLst>
        </pc:spChg>
      </pc:sldChg>
      <pc:sldChg chg="modSp">
        <pc:chgData name="이세인" userId="S::d011035@aivle.kt.co.kr::707cea66-e257-45dc-a502-2e46343c545a" providerId="AD" clId="Web-{24D783D1-4209-4DB2-BB1C-E04E9BFEF3B1}" dt="2022-02-17T07:16:18.620" v="1144" actId="20577"/>
        <pc:sldMkLst>
          <pc:docMk/>
          <pc:sldMk cId="3981268618" sldId="270"/>
        </pc:sldMkLst>
        <pc:spChg chg="mod">
          <ac:chgData name="이세인" userId="S::d011035@aivle.kt.co.kr::707cea66-e257-45dc-a502-2e46343c545a" providerId="AD" clId="Web-{24D783D1-4209-4DB2-BB1C-E04E9BFEF3B1}" dt="2022-02-17T07:16:18.620" v="1144" actId="20577"/>
          <ac:spMkLst>
            <pc:docMk/>
            <pc:sldMk cId="3981268618" sldId="270"/>
            <ac:spMk id="4" creationId="{2EF2328C-40AC-4735-A72C-465F6946AABF}"/>
          </ac:spMkLst>
        </pc:spChg>
        <pc:spChg chg="mod">
          <ac:chgData name="이세인" userId="S::d011035@aivle.kt.co.kr::707cea66-e257-45dc-a502-2e46343c545a" providerId="AD" clId="Web-{24D783D1-4209-4DB2-BB1C-E04E9BFEF3B1}" dt="2022-02-17T07:16:15.713" v="1143" actId="20577"/>
          <ac:spMkLst>
            <pc:docMk/>
            <pc:sldMk cId="3981268618" sldId="270"/>
            <ac:spMk id="15" creationId="{AD0605A8-226E-4A5B-944E-28AC4B048486}"/>
          </ac:spMkLst>
        </pc:spChg>
      </pc:sldChg>
      <pc:sldChg chg="modSp">
        <pc:chgData name="이세인" userId="S::d011035@aivle.kt.co.kr::707cea66-e257-45dc-a502-2e46343c545a" providerId="AD" clId="Web-{24D783D1-4209-4DB2-BB1C-E04E9BFEF3B1}" dt="2022-02-17T07:16:37.542" v="1146" actId="20577"/>
        <pc:sldMkLst>
          <pc:docMk/>
          <pc:sldMk cId="467356713" sldId="271"/>
        </pc:sldMkLst>
        <pc:spChg chg="mod">
          <ac:chgData name="이세인" userId="S::d011035@aivle.kt.co.kr::707cea66-e257-45dc-a502-2e46343c545a" providerId="AD" clId="Web-{24D783D1-4209-4DB2-BB1C-E04E9BFEF3B1}" dt="2022-02-17T07:16:37.542" v="1146" actId="20577"/>
          <ac:spMkLst>
            <pc:docMk/>
            <pc:sldMk cId="467356713" sldId="271"/>
            <ac:spMk id="4" creationId="{2EF2328C-40AC-4735-A72C-465F6946AABF}"/>
          </ac:spMkLst>
        </pc:spChg>
      </pc:sldChg>
      <pc:sldChg chg="addSp delSp modSp add replId">
        <pc:chgData name="이세인" userId="S::d011035@aivle.kt.co.kr::707cea66-e257-45dc-a502-2e46343c545a" providerId="AD" clId="Web-{24D783D1-4209-4DB2-BB1C-E04E9BFEF3B1}" dt="2022-02-17T06:49:25.196" v="1089"/>
        <pc:sldMkLst>
          <pc:docMk/>
          <pc:sldMk cId="2439366805" sldId="272"/>
        </pc:sldMkLst>
        <pc:spChg chg="add del mod ord">
          <ac:chgData name="이세인" userId="S::d011035@aivle.kt.co.kr::707cea66-e257-45dc-a502-2e46343c545a" providerId="AD" clId="Web-{24D783D1-4209-4DB2-BB1C-E04E9BFEF3B1}" dt="2022-02-17T06:47:39.163" v="1062"/>
          <ac:spMkLst>
            <pc:docMk/>
            <pc:sldMk cId="2439366805" sldId="272"/>
            <ac:spMk id="2" creationId="{A41F05DB-1FEE-4ECD-B7A4-6B0B5EF4C086}"/>
          </ac:spMkLst>
        </pc:spChg>
        <pc:spChg chg="add ord">
          <ac:chgData name="이세인" userId="S::d011035@aivle.kt.co.kr::707cea66-e257-45dc-a502-2e46343c545a" providerId="AD" clId="Web-{24D783D1-4209-4DB2-BB1C-E04E9BFEF3B1}" dt="2022-02-17T06:49:25.196" v="1089"/>
          <ac:spMkLst>
            <pc:docMk/>
            <pc:sldMk cId="2439366805" sldId="272"/>
            <ac:spMk id="3" creationId="{E402EC72-24B3-4108-A753-99D40ABFF705}"/>
          </ac:spMkLst>
        </pc:spChg>
        <pc:spChg chg="ord">
          <ac:chgData name="이세인" userId="S::d011035@aivle.kt.co.kr::707cea66-e257-45dc-a502-2e46343c545a" providerId="AD" clId="Web-{24D783D1-4209-4DB2-BB1C-E04E9BFEF3B1}" dt="2022-02-17T06:45:44.551" v="1052"/>
          <ac:spMkLst>
            <pc:docMk/>
            <pc:sldMk cId="2439366805" sldId="272"/>
            <ac:spMk id="16" creationId="{00000000-0000-0000-0000-000000000000}"/>
          </ac:spMkLst>
        </pc:spChg>
        <pc:spChg chg="add mod">
          <ac:chgData name="이세인" userId="S::d011035@aivle.kt.co.kr::707cea66-e257-45dc-a502-2e46343c545a" providerId="AD" clId="Web-{24D783D1-4209-4DB2-BB1C-E04E9BFEF3B1}" dt="2022-02-17T06:48:02.069" v="1066" actId="20577"/>
          <ac:spMkLst>
            <pc:docMk/>
            <pc:sldMk cId="2439366805" sldId="272"/>
            <ac:spMk id="26" creationId="{AD343DB5-B1C2-4D6E-846F-1EEF851A0796}"/>
          </ac:spMkLst>
        </pc:spChg>
        <pc:spChg chg="add mod">
          <ac:chgData name="이세인" userId="S::d011035@aivle.kt.co.kr::707cea66-e257-45dc-a502-2e46343c545a" providerId="AD" clId="Web-{24D783D1-4209-4DB2-BB1C-E04E9BFEF3B1}" dt="2022-02-17T06:48:43.367" v="1076" actId="20577"/>
          <ac:spMkLst>
            <pc:docMk/>
            <pc:sldMk cId="2439366805" sldId="272"/>
            <ac:spMk id="27" creationId="{33980371-CFFF-485B-B1FC-623DF1928F61}"/>
          </ac:spMkLst>
        </pc:spChg>
        <pc:spChg chg="mod">
          <ac:chgData name="이세인" userId="S::d011035@aivle.kt.co.kr::707cea66-e257-45dc-a502-2e46343c545a" providerId="AD" clId="Web-{24D783D1-4209-4DB2-BB1C-E04E9BFEF3B1}" dt="2022-02-17T06:49:14.446" v="1088" actId="20577"/>
          <ac:spMkLst>
            <pc:docMk/>
            <pc:sldMk cId="2439366805" sldId="272"/>
            <ac:spMk id="40" creationId="{00000000-0000-0000-0000-000000000000}"/>
          </ac:spMkLst>
        </pc:spChg>
      </pc:sldChg>
      <pc:sldChg chg="add del replId">
        <pc:chgData name="이세인" userId="S::d011035@aivle.kt.co.kr::707cea66-e257-45dc-a502-2e46343c545a" providerId="AD" clId="Web-{24D783D1-4209-4DB2-BB1C-E04E9BFEF3B1}" dt="2022-02-17T06:34:45.038" v="893"/>
        <pc:sldMkLst>
          <pc:docMk/>
          <pc:sldMk cId="429543726" sldId="273"/>
        </pc:sldMkLst>
      </pc:sldChg>
    </pc:docChg>
  </pc:docChgLst>
  <pc:docChgLst>
    <pc:chgData name="이세빈" userId="S::d011033@aivle.kt.co.kr::67427d75-26d3-4f0e-817c-cc9047f7d600" providerId="AD" clId="Web-{D0D32068-4811-4979-AD42-37D3096A529F}"/>
    <pc:docChg chg="modSld sldOrd">
      <pc:chgData name="이세빈" userId="S::d011033@aivle.kt.co.kr::67427d75-26d3-4f0e-817c-cc9047f7d600" providerId="AD" clId="Web-{D0D32068-4811-4979-AD42-37D3096A529F}" dt="2022-02-17T06:02:47.122" v="10" actId="20577"/>
      <pc:docMkLst>
        <pc:docMk/>
      </pc:docMkLst>
      <pc:sldChg chg="ord">
        <pc:chgData name="이세빈" userId="S::d011033@aivle.kt.co.kr::67427d75-26d3-4f0e-817c-cc9047f7d600" providerId="AD" clId="Web-{D0D32068-4811-4979-AD42-37D3096A529F}" dt="2022-02-17T05:52:30.406" v="7"/>
        <pc:sldMkLst>
          <pc:docMk/>
          <pc:sldMk cId="4056006039" sldId="258"/>
        </pc:sldMkLst>
      </pc:sldChg>
      <pc:sldChg chg="modSp">
        <pc:chgData name="이세빈" userId="S::d011033@aivle.kt.co.kr::67427d75-26d3-4f0e-817c-cc9047f7d600" providerId="AD" clId="Web-{D0D32068-4811-4979-AD42-37D3096A529F}" dt="2022-02-17T05:46:44.180" v="5" actId="1076"/>
        <pc:sldMkLst>
          <pc:docMk/>
          <pc:sldMk cId="468958773" sldId="259"/>
        </pc:sldMkLst>
        <pc:spChg chg="mod">
          <ac:chgData name="이세빈" userId="S::d011033@aivle.kt.co.kr::67427d75-26d3-4f0e-817c-cc9047f7d600" providerId="AD" clId="Web-{D0D32068-4811-4979-AD42-37D3096A529F}" dt="2022-02-17T05:46:44.180" v="5" actId="1076"/>
          <ac:spMkLst>
            <pc:docMk/>
            <pc:sldMk cId="468958773" sldId="259"/>
            <ac:spMk id="17" creationId="{00000000-0000-0000-0000-000000000000}"/>
          </ac:spMkLst>
        </pc:spChg>
      </pc:sldChg>
      <pc:sldChg chg="modSp">
        <pc:chgData name="이세빈" userId="S::d011033@aivle.kt.co.kr::67427d75-26d3-4f0e-817c-cc9047f7d600" providerId="AD" clId="Web-{D0D32068-4811-4979-AD42-37D3096A529F}" dt="2022-02-17T06:02:32.965" v="9" actId="20577"/>
        <pc:sldMkLst>
          <pc:docMk/>
          <pc:sldMk cId="62037101" sldId="263"/>
        </pc:sldMkLst>
        <pc:spChg chg="mod">
          <ac:chgData name="이세빈" userId="S::d011033@aivle.kt.co.kr::67427d75-26d3-4f0e-817c-cc9047f7d600" providerId="AD" clId="Web-{D0D32068-4811-4979-AD42-37D3096A529F}" dt="2022-02-17T06:02:32.965" v="9" actId="20577"/>
          <ac:spMkLst>
            <pc:docMk/>
            <pc:sldMk cId="62037101" sldId="263"/>
            <ac:spMk id="16" creationId="{00000000-0000-0000-0000-000000000000}"/>
          </ac:spMkLst>
        </pc:spChg>
      </pc:sldChg>
      <pc:sldChg chg="modSp">
        <pc:chgData name="이세빈" userId="S::d011033@aivle.kt.co.kr::67427d75-26d3-4f0e-817c-cc9047f7d600" providerId="AD" clId="Web-{D0D32068-4811-4979-AD42-37D3096A529F}" dt="2022-02-17T06:02:47.122" v="10" actId="20577"/>
        <pc:sldMkLst>
          <pc:docMk/>
          <pc:sldMk cId="4150435914" sldId="265"/>
        </pc:sldMkLst>
        <pc:spChg chg="mod">
          <ac:chgData name="이세빈" userId="S::d011033@aivle.kt.co.kr::67427d75-26d3-4f0e-817c-cc9047f7d600" providerId="AD" clId="Web-{D0D32068-4811-4979-AD42-37D3096A529F}" dt="2022-02-17T06:02:47.122" v="10" actId="20577"/>
          <ac:spMkLst>
            <pc:docMk/>
            <pc:sldMk cId="4150435914" sldId="265"/>
            <ac:spMk id="16" creationId="{00000000-0000-0000-0000-000000000000}"/>
          </ac:spMkLst>
        </pc:spChg>
      </pc:sldChg>
    </pc:docChg>
  </pc:docChgLst>
  <pc:docChgLst>
    <pc:chgData name="차선홍" userId="S::d011051@aivle.kt.co.kr::9e191c9f-7f0e-461f-b370-12eb0d0d6bdf" providerId="AD" clId="Web-{05A3AB94-D5C2-4BAC-B2C8-BDBB7C0E2489}"/>
    <pc:docChg chg="addSld modSld sldOrd">
      <pc:chgData name="차선홍" userId="S::d011051@aivle.kt.co.kr::9e191c9f-7f0e-461f-b370-12eb0d0d6bdf" providerId="AD" clId="Web-{05A3AB94-D5C2-4BAC-B2C8-BDBB7C0E2489}" dt="2022-02-17T07:18:06.169" v="305" actId="20577"/>
      <pc:docMkLst>
        <pc:docMk/>
      </pc:docMkLst>
      <pc:sldChg chg="addSp modSp">
        <pc:chgData name="차선홍" userId="S::d011051@aivle.kt.co.kr::9e191c9f-7f0e-461f-b370-12eb0d0d6bdf" providerId="AD" clId="Web-{05A3AB94-D5C2-4BAC-B2C8-BDBB7C0E2489}" dt="2022-02-17T07:18:06.169" v="305" actId="20577"/>
        <pc:sldMkLst>
          <pc:docMk/>
          <pc:sldMk cId="1342028053" sldId="257"/>
        </pc:sldMkLst>
        <pc:spChg chg="add mod">
          <ac:chgData name="차선홍" userId="S::d011051@aivle.kt.co.kr::9e191c9f-7f0e-461f-b370-12eb0d0d6bdf" providerId="AD" clId="Web-{05A3AB94-D5C2-4BAC-B2C8-BDBB7C0E2489}" dt="2022-02-17T07:18:06.169" v="305" actId="20577"/>
          <ac:spMkLst>
            <pc:docMk/>
            <pc:sldMk cId="1342028053" sldId="257"/>
            <ac:spMk id="4" creationId="{500F07A9-3D2F-4D3C-B33B-7F43AB2D4479}"/>
          </ac:spMkLst>
        </pc:spChg>
      </pc:sldChg>
      <pc:sldChg chg="addSp delSp modSp">
        <pc:chgData name="차선홍" userId="S::d011051@aivle.kt.co.kr::9e191c9f-7f0e-461f-b370-12eb0d0d6bdf" providerId="AD" clId="Web-{05A3AB94-D5C2-4BAC-B2C8-BDBB7C0E2489}" dt="2022-02-17T07:15:07.602" v="303" actId="20577"/>
        <pc:sldMkLst>
          <pc:docMk/>
          <pc:sldMk cId="4056006039" sldId="258"/>
        </pc:sldMkLst>
        <pc:spChg chg="add del">
          <ac:chgData name="차선홍" userId="S::d011051@aivle.kt.co.kr::9e191c9f-7f0e-461f-b370-12eb0d0d6bdf" providerId="AD" clId="Web-{05A3AB94-D5C2-4BAC-B2C8-BDBB7C0E2489}" dt="2022-02-17T05:57:27.349" v="42"/>
          <ac:spMkLst>
            <pc:docMk/>
            <pc:sldMk cId="4056006039" sldId="258"/>
            <ac:spMk id="2" creationId="{6FED1EC2-C80B-4D01-B775-365C67703BC8}"/>
          </ac:spMkLst>
        </pc:spChg>
        <pc:spChg chg="add mod">
          <ac:chgData name="차선홍" userId="S::d011051@aivle.kt.co.kr::9e191c9f-7f0e-461f-b370-12eb0d0d6bdf" providerId="AD" clId="Web-{05A3AB94-D5C2-4BAC-B2C8-BDBB7C0E2489}" dt="2022-02-17T06:07:37.270" v="160" actId="1076"/>
          <ac:spMkLst>
            <pc:docMk/>
            <pc:sldMk cId="4056006039" sldId="258"/>
            <ac:spMk id="3" creationId="{6FD37968-6641-4CBF-AC70-3593B5953469}"/>
          </ac:spMkLst>
        </pc:spChg>
        <pc:spChg chg="mod ord">
          <ac:chgData name="차선홍" userId="S::d011051@aivle.kt.co.kr::9e191c9f-7f0e-461f-b370-12eb0d0d6bdf" providerId="AD" clId="Web-{05A3AB94-D5C2-4BAC-B2C8-BDBB7C0E2489}" dt="2022-02-17T06:06:28.862" v="137" actId="1076"/>
          <ac:spMkLst>
            <pc:docMk/>
            <pc:sldMk cId="4056006039" sldId="258"/>
            <ac:spMk id="5" creationId="{00000000-0000-0000-0000-000000000000}"/>
          </ac:spMkLst>
        </pc:spChg>
        <pc:spChg chg="add mod">
          <ac:chgData name="차선홍" userId="S::d011051@aivle.kt.co.kr::9e191c9f-7f0e-461f-b370-12eb0d0d6bdf" providerId="AD" clId="Web-{05A3AB94-D5C2-4BAC-B2C8-BDBB7C0E2489}" dt="2022-02-17T07:15:07.602" v="303" actId="20577"/>
          <ac:spMkLst>
            <pc:docMk/>
            <pc:sldMk cId="4056006039" sldId="258"/>
            <ac:spMk id="6" creationId="{13424E89-E2C3-4033-AC6E-A2CB07DF53CC}"/>
          </ac:spMkLst>
        </pc:spChg>
        <pc:spChg chg="mod ord">
          <ac:chgData name="차선홍" userId="S::d011051@aivle.kt.co.kr::9e191c9f-7f0e-461f-b370-12eb0d0d6bdf" providerId="AD" clId="Web-{05A3AB94-D5C2-4BAC-B2C8-BDBB7C0E2489}" dt="2022-02-17T06:06:17.440" v="130"/>
          <ac:spMkLst>
            <pc:docMk/>
            <pc:sldMk cId="4056006039" sldId="258"/>
            <ac:spMk id="7" creationId="{00000000-0000-0000-0000-000000000000}"/>
          </ac:spMkLst>
        </pc:spChg>
        <pc:spChg chg="del mod">
          <ac:chgData name="차선홍" userId="S::d011051@aivle.kt.co.kr::9e191c9f-7f0e-461f-b370-12eb0d0d6bdf" providerId="AD" clId="Web-{05A3AB94-D5C2-4BAC-B2C8-BDBB7C0E2489}" dt="2022-02-17T06:06:42.441" v="147"/>
          <ac:spMkLst>
            <pc:docMk/>
            <pc:sldMk cId="4056006039" sldId="258"/>
            <ac:spMk id="14" creationId="{77C0268C-7D34-42D2-8605-B00D3B58984E}"/>
          </ac:spMkLst>
        </pc:spChg>
        <pc:spChg chg="del mod">
          <ac:chgData name="차선홍" userId="S::d011051@aivle.kt.co.kr::9e191c9f-7f0e-461f-b370-12eb0d0d6bdf" providerId="AD" clId="Web-{05A3AB94-D5C2-4BAC-B2C8-BDBB7C0E2489}" dt="2022-02-17T06:06:44.378" v="149"/>
          <ac:spMkLst>
            <pc:docMk/>
            <pc:sldMk cId="4056006039" sldId="258"/>
            <ac:spMk id="71" creationId="{00000000-0000-0000-0000-000000000000}"/>
          </ac:spMkLst>
        </pc:spChg>
        <pc:spChg chg="del">
          <ac:chgData name="차선홍" userId="S::d011051@aivle.kt.co.kr::9e191c9f-7f0e-461f-b370-12eb0d0d6bdf" providerId="AD" clId="Web-{05A3AB94-D5C2-4BAC-B2C8-BDBB7C0E2489}" dt="2022-02-17T06:06:45.722" v="150"/>
          <ac:spMkLst>
            <pc:docMk/>
            <pc:sldMk cId="4056006039" sldId="258"/>
            <ac:spMk id="72" creationId="{00000000-0000-0000-0000-000000000000}"/>
          </ac:spMkLst>
        </pc:spChg>
        <pc:spChg chg="del">
          <ac:chgData name="차선홍" userId="S::d011051@aivle.kt.co.kr::9e191c9f-7f0e-461f-b370-12eb0d0d6bdf" providerId="AD" clId="Web-{05A3AB94-D5C2-4BAC-B2C8-BDBB7C0E2489}" dt="2022-02-17T06:06:47.581" v="151"/>
          <ac:spMkLst>
            <pc:docMk/>
            <pc:sldMk cId="4056006039" sldId="258"/>
            <ac:spMk id="73" creationId="{00000000-0000-0000-0000-000000000000}"/>
          </ac:spMkLst>
        </pc:spChg>
        <pc:spChg chg="del">
          <ac:chgData name="차선홍" userId="S::d011051@aivle.kt.co.kr::9e191c9f-7f0e-461f-b370-12eb0d0d6bdf" providerId="AD" clId="Web-{05A3AB94-D5C2-4BAC-B2C8-BDBB7C0E2489}" dt="2022-02-17T06:06:36.190" v="141"/>
          <ac:spMkLst>
            <pc:docMk/>
            <pc:sldMk cId="4056006039" sldId="258"/>
            <ac:spMk id="77" creationId="{77C0268C-7D34-42D2-8605-B00D3B58984E}"/>
          </ac:spMkLst>
        </pc:spChg>
        <pc:spChg chg="del">
          <ac:chgData name="차선홍" userId="S::d011051@aivle.kt.co.kr::9e191c9f-7f0e-461f-b370-12eb0d0d6bdf" providerId="AD" clId="Web-{05A3AB94-D5C2-4BAC-B2C8-BDBB7C0E2489}" dt="2022-02-17T06:06:23.503" v="135"/>
          <ac:spMkLst>
            <pc:docMk/>
            <pc:sldMk cId="4056006039" sldId="258"/>
            <ac:spMk id="78" creationId="{00000000-0000-0000-0000-000000000000}"/>
          </ac:spMkLst>
        </pc:spChg>
        <pc:spChg chg="del mod">
          <ac:chgData name="차선홍" userId="S::d011051@aivle.kt.co.kr::9e191c9f-7f0e-461f-b370-12eb0d0d6bdf" providerId="AD" clId="Web-{05A3AB94-D5C2-4BAC-B2C8-BDBB7C0E2489}" dt="2022-02-17T06:06:21.815" v="133"/>
          <ac:spMkLst>
            <pc:docMk/>
            <pc:sldMk cId="4056006039" sldId="258"/>
            <ac:spMk id="79" creationId="{00000000-0000-0000-0000-000000000000}"/>
          </ac:spMkLst>
        </pc:spChg>
        <pc:spChg chg="del mod">
          <ac:chgData name="차선홍" userId="S::d011051@aivle.kt.co.kr::9e191c9f-7f0e-461f-b370-12eb0d0d6bdf" providerId="AD" clId="Web-{05A3AB94-D5C2-4BAC-B2C8-BDBB7C0E2489}" dt="2022-02-17T06:06:34.409" v="140"/>
          <ac:spMkLst>
            <pc:docMk/>
            <pc:sldMk cId="4056006039" sldId="258"/>
            <ac:spMk id="80" creationId="{00000000-0000-0000-0000-000000000000}"/>
          </ac:spMkLst>
        </pc:spChg>
        <pc:grpChg chg="del">
          <ac:chgData name="차선홍" userId="S::d011051@aivle.kt.co.kr::9e191c9f-7f0e-461f-b370-12eb0d0d6bdf" providerId="AD" clId="Web-{05A3AB94-D5C2-4BAC-B2C8-BDBB7C0E2489}" dt="2022-02-17T06:06:38.065" v="143"/>
          <ac:grpSpMkLst>
            <pc:docMk/>
            <pc:sldMk cId="4056006039" sldId="258"/>
            <ac:grpSpMk id="11" creationId="{00000000-0000-0000-0000-000000000000}"/>
          </ac:grpSpMkLst>
        </pc:grpChg>
        <pc:grpChg chg="del">
          <ac:chgData name="차선홍" userId="S::d011051@aivle.kt.co.kr::9e191c9f-7f0e-461f-b370-12eb0d0d6bdf" providerId="AD" clId="Web-{05A3AB94-D5C2-4BAC-B2C8-BDBB7C0E2489}" dt="2022-02-17T06:06:22.815" v="134"/>
          <ac:grpSpMkLst>
            <pc:docMk/>
            <pc:sldMk cId="4056006039" sldId="258"/>
            <ac:grpSpMk id="16" creationId="{00000000-0000-0000-0000-000000000000}"/>
          </ac:grpSpMkLst>
        </pc:grpChg>
        <pc:grpChg chg="del">
          <ac:chgData name="차선홍" userId="S::d011051@aivle.kt.co.kr::9e191c9f-7f0e-461f-b370-12eb0d0d6bdf" providerId="AD" clId="Web-{05A3AB94-D5C2-4BAC-B2C8-BDBB7C0E2489}" dt="2022-02-17T06:06:49.863" v="152"/>
          <ac:grpSpMkLst>
            <pc:docMk/>
            <pc:sldMk cId="4056006039" sldId="258"/>
            <ac:grpSpMk id="51" creationId="{00000000-0000-0000-0000-000000000000}"/>
          </ac:grpSpMkLst>
        </pc:grpChg>
        <pc:grpChg chg="del">
          <ac:chgData name="차선홍" userId="S::d011051@aivle.kt.co.kr::9e191c9f-7f0e-461f-b370-12eb0d0d6bdf" providerId="AD" clId="Web-{05A3AB94-D5C2-4BAC-B2C8-BDBB7C0E2489}" dt="2022-02-17T06:06:37.222" v="142"/>
          <ac:grpSpMkLst>
            <pc:docMk/>
            <pc:sldMk cId="4056006039" sldId="258"/>
            <ac:grpSpMk id="74" creationId="{00000000-0000-0000-0000-000000000000}"/>
          </ac:grpSpMkLst>
        </pc:grpChg>
        <pc:graphicFrameChg chg="del">
          <ac:chgData name="차선홍" userId="S::d011051@aivle.kt.co.kr::9e191c9f-7f0e-461f-b370-12eb0d0d6bdf" providerId="AD" clId="Web-{05A3AB94-D5C2-4BAC-B2C8-BDBB7C0E2489}" dt="2022-02-17T06:06:40.503" v="145"/>
          <ac:graphicFrameMkLst>
            <pc:docMk/>
            <pc:sldMk cId="4056006039" sldId="258"/>
            <ac:graphicFrameMk id="8" creationId="{00000000-0000-0000-0000-000000000000}"/>
          </ac:graphicFrameMkLst>
        </pc:graphicFrameChg>
        <pc:graphicFrameChg chg="del">
          <ac:chgData name="차선홍" userId="S::d011051@aivle.kt.co.kr::9e191c9f-7f0e-461f-b370-12eb0d0d6bdf" providerId="AD" clId="Web-{05A3AB94-D5C2-4BAC-B2C8-BDBB7C0E2489}" dt="2022-02-17T06:06:39.128" v="144"/>
          <ac:graphicFrameMkLst>
            <pc:docMk/>
            <pc:sldMk cId="4056006039" sldId="258"/>
            <ac:graphicFrameMk id="9" creationId="{00000000-0000-0000-0000-000000000000}"/>
          </ac:graphicFrameMkLst>
        </pc:graphicFrameChg>
        <pc:graphicFrameChg chg="mod">
          <ac:chgData name="차선홍" userId="S::d011051@aivle.kt.co.kr::9e191c9f-7f0e-461f-b370-12eb0d0d6bdf" providerId="AD" clId="Web-{05A3AB94-D5C2-4BAC-B2C8-BDBB7C0E2489}" dt="2022-02-17T07:03:22.507" v="271" actId="1076"/>
          <ac:graphicFrameMkLst>
            <pc:docMk/>
            <pc:sldMk cId="4056006039" sldId="258"/>
            <ac:graphicFrameMk id="16" creationId="{EDCBC54C-5094-40C4-BB6A-DC66725F936E}"/>
          </ac:graphicFrameMkLst>
        </pc:graphicFrameChg>
      </pc:sldChg>
      <pc:sldChg chg="modSp">
        <pc:chgData name="차선홍" userId="S::d011051@aivle.kt.co.kr::9e191c9f-7f0e-461f-b370-12eb0d0d6bdf" providerId="AD" clId="Web-{05A3AB94-D5C2-4BAC-B2C8-BDBB7C0E2489}" dt="2022-02-17T05:42:37.906" v="2" actId="20577"/>
        <pc:sldMkLst>
          <pc:docMk/>
          <pc:sldMk cId="217257062" sldId="260"/>
        </pc:sldMkLst>
        <pc:spChg chg="mod">
          <ac:chgData name="차선홍" userId="S::d011051@aivle.kt.co.kr::9e191c9f-7f0e-461f-b370-12eb0d0d6bdf" providerId="AD" clId="Web-{05A3AB94-D5C2-4BAC-B2C8-BDBB7C0E2489}" dt="2022-02-17T05:42:37.906" v="2" actId="20577"/>
          <ac:spMkLst>
            <pc:docMk/>
            <pc:sldMk cId="217257062" sldId="260"/>
            <ac:spMk id="22" creationId="{00000000-0000-0000-0000-000000000000}"/>
          </ac:spMkLst>
        </pc:spChg>
      </pc:sldChg>
      <pc:sldChg chg="addSp modSp">
        <pc:chgData name="차선홍" userId="S::d011051@aivle.kt.co.kr::9e191c9f-7f0e-461f-b370-12eb0d0d6bdf" providerId="AD" clId="Web-{05A3AB94-D5C2-4BAC-B2C8-BDBB7C0E2489}" dt="2022-02-17T07:08:08.701" v="298" actId="1076"/>
        <pc:sldMkLst>
          <pc:docMk/>
          <pc:sldMk cId="1936818282" sldId="261"/>
        </pc:sldMkLst>
        <pc:spChg chg="mod">
          <ac:chgData name="차선홍" userId="S::d011051@aivle.kt.co.kr::9e191c9f-7f0e-461f-b370-12eb0d0d6bdf" providerId="AD" clId="Web-{05A3AB94-D5C2-4BAC-B2C8-BDBB7C0E2489}" dt="2022-02-17T07:04:48.524" v="295" actId="20577"/>
          <ac:spMkLst>
            <pc:docMk/>
            <pc:sldMk cId="1936818282" sldId="261"/>
            <ac:spMk id="60" creationId="{00000000-0000-0000-0000-000000000000}"/>
          </ac:spMkLst>
        </pc:spChg>
        <pc:picChg chg="add mod">
          <ac:chgData name="차선홍" userId="S::d011051@aivle.kt.co.kr::9e191c9f-7f0e-461f-b370-12eb0d0d6bdf" providerId="AD" clId="Web-{05A3AB94-D5C2-4BAC-B2C8-BDBB7C0E2489}" dt="2022-02-17T07:08:08.701" v="298" actId="1076"/>
          <ac:picMkLst>
            <pc:docMk/>
            <pc:sldMk cId="1936818282" sldId="261"/>
            <ac:picMk id="25" creationId="{B8473610-F9AD-4C90-8EDB-D4534F4D5376}"/>
          </ac:picMkLst>
        </pc:picChg>
      </pc:sldChg>
      <pc:sldChg chg="modSp">
        <pc:chgData name="차선홍" userId="S::d011051@aivle.kt.co.kr::9e191c9f-7f0e-461f-b370-12eb0d0d6bdf" providerId="AD" clId="Web-{05A3AB94-D5C2-4BAC-B2C8-BDBB7C0E2489}" dt="2022-02-17T06:04:18.031" v="119"/>
        <pc:sldMkLst>
          <pc:docMk/>
          <pc:sldMk cId="62037101" sldId="263"/>
        </pc:sldMkLst>
        <pc:spChg chg="ord">
          <ac:chgData name="차선홍" userId="S::d011051@aivle.kt.co.kr::9e191c9f-7f0e-461f-b370-12eb0d0d6bdf" providerId="AD" clId="Web-{05A3AB94-D5C2-4BAC-B2C8-BDBB7C0E2489}" dt="2022-02-17T06:04:18.031" v="119"/>
          <ac:spMkLst>
            <pc:docMk/>
            <pc:sldMk cId="62037101" sldId="263"/>
            <ac:spMk id="16" creationId="{00000000-0000-0000-0000-000000000000}"/>
          </ac:spMkLst>
        </pc:spChg>
        <pc:spChg chg="mod">
          <ac:chgData name="차선홍" userId="S::d011051@aivle.kt.co.kr::9e191c9f-7f0e-461f-b370-12eb0d0d6bdf" providerId="AD" clId="Web-{05A3AB94-D5C2-4BAC-B2C8-BDBB7C0E2489}" dt="2022-02-17T05:54:08.501" v="40" actId="20577"/>
          <ac:spMkLst>
            <pc:docMk/>
            <pc:sldMk cId="62037101" sldId="263"/>
            <ac:spMk id="60" creationId="{00000000-0000-0000-0000-000000000000}"/>
          </ac:spMkLst>
        </pc:spChg>
      </pc:sldChg>
      <pc:sldChg chg="modSp">
        <pc:chgData name="차선홍" userId="S::d011051@aivle.kt.co.kr::9e191c9f-7f0e-461f-b370-12eb0d0d6bdf" providerId="AD" clId="Web-{05A3AB94-D5C2-4BAC-B2C8-BDBB7C0E2489}" dt="2022-02-17T06:07:21.457" v="158"/>
        <pc:sldMkLst>
          <pc:docMk/>
          <pc:sldMk cId="2463592769" sldId="264"/>
        </pc:sldMkLst>
        <pc:spChg chg="ord">
          <ac:chgData name="차선홍" userId="S::d011051@aivle.kt.co.kr::9e191c9f-7f0e-461f-b370-12eb0d0d6bdf" providerId="AD" clId="Web-{05A3AB94-D5C2-4BAC-B2C8-BDBB7C0E2489}" dt="2022-02-17T06:07:21.457" v="158"/>
          <ac:spMkLst>
            <pc:docMk/>
            <pc:sldMk cId="2463592769" sldId="264"/>
            <ac:spMk id="16" creationId="{00000000-0000-0000-0000-000000000000}"/>
          </ac:spMkLst>
        </pc:spChg>
        <pc:spChg chg="mod">
          <ac:chgData name="차선홍" userId="S::d011051@aivle.kt.co.kr::9e191c9f-7f0e-461f-b370-12eb0d0d6bdf" providerId="AD" clId="Web-{05A3AB94-D5C2-4BAC-B2C8-BDBB7C0E2489}" dt="2022-02-17T06:05:54.799" v="128" actId="1076"/>
          <ac:spMkLst>
            <pc:docMk/>
            <pc:sldMk cId="2463592769" sldId="264"/>
            <ac:spMk id="17" creationId="{00000000-0000-0000-0000-000000000000}"/>
          </ac:spMkLst>
        </pc:spChg>
      </pc:sldChg>
      <pc:sldChg chg="modSp">
        <pc:chgData name="차선홍" userId="S::d011051@aivle.kt.co.kr::9e191c9f-7f0e-461f-b370-12eb0d0d6bdf" providerId="AD" clId="Web-{05A3AB94-D5C2-4BAC-B2C8-BDBB7C0E2489}" dt="2022-02-17T07:10:29.892" v="299" actId="20577"/>
        <pc:sldMkLst>
          <pc:docMk/>
          <pc:sldMk cId="4150435914" sldId="265"/>
        </pc:sldMkLst>
        <pc:spChg chg="mod">
          <ac:chgData name="차선홍" userId="S::d011051@aivle.kt.co.kr::9e191c9f-7f0e-461f-b370-12eb0d0d6bdf" providerId="AD" clId="Web-{05A3AB94-D5C2-4BAC-B2C8-BDBB7C0E2489}" dt="2022-02-17T07:10:29.892" v="299" actId="20577"/>
          <ac:spMkLst>
            <pc:docMk/>
            <pc:sldMk cId="4150435914" sldId="265"/>
            <ac:spMk id="10" creationId="{3A09AEF9-E121-4353-90A4-844DF8E4F46A}"/>
          </ac:spMkLst>
        </pc:spChg>
        <pc:spChg chg="ord">
          <ac:chgData name="차선홍" userId="S::d011051@aivle.kt.co.kr::9e191c9f-7f0e-461f-b370-12eb0d0d6bdf" providerId="AD" clId="Web-{05A3AB94-D5C2-4BAC-B2C8-BDBB7C0E2489}" dt="2022-02-17T06:04:23.797" v="120"/>
          <ac:spMkLst>
            <pc:docMk/>
            <pc:sldMk cId="4150435914" sldId="265"/>
            <ac:spMk id="16" creationId="{00000000-0000-0000-0000-000000000000}"/>
          </ac:spMkLst>
        </pc:spChg>
      </pc:sldChg>
      <pc:sldChg chg="addSp delSp modSp add ord replId">
        <pc:chgData name="차선홍" userId="S::d011051@aivle.kt.co.kr::9e191c9f-7f0e-461f-b370-12eb0d0d6bdf" providerId="AD" clId="Web-{05A3AB94-D5C2-4BAC-B2C8-BDBB7C0E2489}" dt="2022-02-17T06:22:27.229" v="212" actId="14100"/>
        <pc:sldMkLst>
          <pc:docMk/>
          <pc:sldMk cId="2820558909" sldId="266"/>
        </pc:sldMkLst>
        <pc:spChg chg="add mod">
          <ac:chgData name="차선홍" userId="S::d011051@aivle.kt.co.kr::9e191c9f-7f0e-461f-b370-12eb0d0d6bdf" providerId="AD" clId="Web-{05A3AB94-D5C2-4BAC-B2C8-BDBB7C0E2489}" dt="2022-02-17T06:18:21.770" v="186" actId="20577"/>
          <ac:spMkLst>
            <pc:docMk/>
            <pc:sldMk cId="2820558909" sldId="266"/>
            <ac:spMk id="11" creationId="{4082EB17-1056-4FD7-8322-18B4725116D2}"/>
          </ac:spMkLst>
        </pc:spChg>
        <pc:spChg chg="mod ord">
          <ac:chgData name="차선홍" userId="S::d011051@aivle.kt.co.kr::9e191c9f-7f0e-461f-b370-12eb0d0d6bdf" providerId="AD" clId="Web-{05A3AB94-D5C2-4BAC-B2C8-BDBB7C0E2489}" dt="2022-02-17T06:07:07.269" v="157"/>
          <ac:spMkLst>
            <pc:docMk/>
            <pc:sldMk cId="2820558909" sldId="266"/>
            <ac:spMk id="16" creationId="{00000000-0000-0000-0000-000000000000}"/>
          </ac:spMkLst>
        </pc:spChg>
        <pc:spChg chg="add del mod ord">
          <ac:chgData name="차선홍" userId="S::d011051@aivle.kt.co.kr::9e191c9f-7f0e-461f-b370-12eb0d0d6bdf" providerId="AD" clId="Web-{05A3AB94-D5C2-4BAC-B2C8-BDBB7C0E2489}" dt="2022-02-17T06:07:04.363" v="156"/>
          <ac:spMkLst>
            <pc:docMk/>
            <pc:sldMk cId="2820558909" sldId="266"/>
            <ac:spMk id="17" creationId="{00000000-0000-0000-0000-000000000000}"/>
          </ac:spMkLst>
        </pc:spChg>
        <pc:spChg chg="del">
          <ac:chgData name="차선홍" userId="S::d011051@aivle.kt.co.kr::9e191c9f-7f0e-461f-b370-12eb0d0d6bdf" providerId="AD" clId="Web-{05A3AB94-D5C2-4BAC-B2C8-BDBB7C0E2489}" dt="2022-02-17T05:58:13.397" v="59"/>
          <ac:spMkLst>
            <pc:docMk/>
            <pc:sldMk cId="2820558909" sldId="266"/>
            <ac:spMk id="48" creationId="{00000000-0000-0000-0000-000000000000}"/>
          </ac:spMkLst>
        </pc:spChg>
        <pc:spChg chg="del">
          <ac:chgData name="차선홍" userId="S::d011051@aivle.kt.co.kr::9e191c9f-7f0e-461f-b370-12eb0d0d6bdf" providerId="AD" clId="Web-{05A3AB94-D5C2-4BAC-B2C8-BDBB7C0E2489}" dt="2022-02-17T05:58:13.866" v="60"/>
          <ac:spMkLst>
            <pc:docMk/>
            <pc:sldMk cId="2820558909" sldId="266"/>
            <ac:spMk id="49" creationId="{00000000-0000-0000-0000-000000000000}"/>
          </ac:spMkLst>
        </pc:spChg>
        <pc:spChg chg="del">
          <ac:chgData name="차선홍" userId="S::d011051@aivle.kt.co.kr::9e191c9f-7f0e-461f-b370-12eb0d0d6bdf" providerId="AD" clId="Web-{05A3AB94-D5C2-4BAC-B2C8-BDBB7C0E2489}" dt="2022-02-17T05:58:14.850" v="62"/>
          <ac:spMkLst>
            <pc:docMk/>
            <pc:sldMk cId="2820558909" sldId="266"/>
            <ac:spMk id="50" creationId="{00000000-0000-0000-0000-000000000000}"/>
          </ac:spMkLst>
        </pc:spChg>
        <pc:spChg chg="del">
          <ac:chgData name="차선홍" userId="S::d011051@aivle.kt.co.kr::9e191c9f-7f0e-461f-b370-12eb0d0d6bdf" providerId="AD" clId="Web-{05A3AB94-D5C2-4BAC-B2C8-BDBB7C0E2489}" dt="2022-02-17T05:58:14.522" v="61"/>
          <ac:spMkLst>
            <pc:docMk/>
            <pc:sldMk cId="2820558909" sldId="266"/>
            <ac:spMk id="51" creationId="{00000000-0000-0000-0000-000000000000}"/>
          </ac:spMkLst>
        </pc:spChg>
        <pc:spChg chg="del">
          <ac:chgData name="차선홍" userId="S::d011051@aivle.kt.co.kr::9e191c9f-7f0e-461f-b370-12eb0d0d6bdf" providerId="AD" clId="Web-{05A3AB94-D5C2-4BAC-B2C8-BDBB7C0E2489}" dt="2022-02-17T05:58:37.554" v="69"/>
          <ac:spMkLst>
            <pc:docMk/>
            <pc:sldMk cId="2820558909" sldId="266"/>
            <ac:spMk id="52" creationId="{00000000-0000-0000-0000-000000000000}"/>
          </ac:spMkLst>
        </pc:spChg>
        <pc:spChg chg="del mod">
          <ac:chgData name="차선홍" userId="S::d011051@aivle.kt.co.kr::9e191c9f-7f0e-461f-b370-12eb0d0d6bdf" providerId="AD" clId="Web-{05A3AB94-D5C2-4BAC-B2C8-BDBB7C0E2489}" dt="2022-02-17T06:06:57.597" v="155"/>
          <ac:spMkLst>
            <pc:docMk/>
            <pc:sldMk cId="2820558909" sldId="266"/>
            <ac:spMk id="53" creationId="{00000000-0000-0000-0000-000000000000}"/>
          </ac:spMkLst>
        </pc:spChg>
        <pc:spChg chg="del">
          <ac:chgData name="차선홍" userId="S::d011051@aivle.kt.co.kr::9e191c9f-7f0e-461f-b370-12eb0d0d6bdf" providerId="AD" clId="Web-{05A3AB94-D5C2-4BAC-B2C8-BDBB7C0E2489}" dt="2022-02-17T05:58:06.788" v="51"/>
          <ac:spMkLst>
            <pc:docMk/>
            <pc:sldMk cId="2820558909" sldId="266"/>
            <ac:spMk id="54" creationId="{00000000-0000-0000-0000-000000000000}"/>
          </ac:spMkLst>
        </pc:spChg>
        <pc:spChg chg="del">
          <ac:chgData name="차선홍" userId="S::d011051@aivle.kt.co.kr::9e191c9f-7f0e-461f-b370-12eb0d0d6bdf" providerId="AD" clId="Web-{05A3AB94-D5C2-4BAC-B2C8-BDBB7C0E2489}" dt="2022-02-17T05:58:11.100" v="57"/>
          <ac:spMkLst>
            <pc:docMk/>
            <pc:sldMk cId="2820558909" sldId="266"/>
            <ac:spMk id="55" creationId="{00000000-0000-0000-0000-000000000000}"/>
          </ac:spMkLst>
        </pc:spChg>
        <pc:spChg chg="del mod">
          <ac:chgData name="차선홍" userId="S::d011051@aivle.kt.co.kr::9e191c9f-7f0e-461f-b370-12eb0d0d6bdf" providerId="AD" clId="Web-{05A3AB94-D5C2-4BAC-B2C8-BDBB7C0E2489}" dt="2022-02-17T05:58:10.491" v="56"/>
          <ac:spMkLst>
            <pc:docMk/>
            <pc:sldMk cId="2820558909" sldId="266"/>
            <ac:spMk id="56" creationId="{00000000-0000-0000-0000-000000000000}"/>
          </ac:spMkLst>
        </pc:spChg>
        <pc:spChg chg="del">
          <ac:chgData name="차선홍" userId="S::d011051@aivle.kt.co.kr::9e191c9f-7f0e-461f-b370-12eb0d0d6bdf" providerId="AD" clId="Web-{05A3AB94-D5C2-4BAC-B2C8-BDBB7C0E2489}" dt="2022-02-17T05:58:06.209" v="50"/>
          <ac:spMkLst>
            <pc:docMk/>
            <pc:sldMk cId="2820558909" sldId="266"/>
            <ac:spMk id="57" creationId="{00000000-0000-0000-0000-000000000000}"/>
          </ac:spMkLst>
        </pc:spChg>
        <pc:spChg chg="del mod">
          <ac:chgData name="차선홍" userId="S::d011051@aivle.kt.co.kr::9e191c9f-7f0e-461f-b370-12eb0d0d6bdf" providerId="AD" clId="Web-{05A3AB94-D5C2-4BAC-B2C8-BDBB7C0E2489}" dt="2022-02-17T05:58:05.678" v="49"/>
          <ac:spMkLst>
            <pc:docMk/>
            <pc:sldMk cId="2820558909" sldId="266"/>
            <ac:spMk id="58" creationId="{00000000-0000-0000-0000-000000000000}"/>
          </ac:spMkLst>
        </pc:spChg>
        <pc:spChg chg="del">
          <ac:chgData name="차선홍" userId="S::d011051@aivle.kt.co.kr::9e191c9f-7f0e-461f-b370-12eb0d0d6bdf" providerId="AD" clId="Web-{05A3AB94-D5C2-4BAC-B2C8-BDBB7C0E2489}" dt="2022-02-17T05:58:08.381" v="53"/>
          <ac:spMkLst>
            <pc:docMk/>
            <pc:sldMk cId="2820558909" sldId="266"/>
            <ac:spMk id="59" creationId="{00000000-0000-0000-0000-000000000000}"/>
          </ac:spMkLst>
        </pc:spChg>
        <pc:spChg chg="del mod">
          <ac:chgData name="차선홍" userId="S::d011051@aivle.kt.co.kr::9e191c9f-7f0e-461f-b370-12eb0d0d6bdf" providerId="AD" clId="Web-{05A3AB94-D5C2-4BAC-B2C8-BDBB7C0E2489}" dt="2022-02-17T05:58:04.209" v="46"/>
          <ac:spMkLst>
            <pc:docMk/>
            <pc:sldMk cId="2820558909" sldId="266"/>
            <ac:spMk id="60" creationId="{00000000-0000-0000-0000-000000000000}"/>
          </ac:spMkLst>
        </pc:spChg>
        <pc:spChg chg="del">
          <ac:chgData name="차선홍" userId="S::d011051@aivle.kt.co.kr::9e191c9f-7f0e-461f-b370-12eb0d0d6bdf" providerId="AD" clId="Web-{05A3AB94-D5C2-4BAC-B2C8-BDBB7C0E2489}" dt="2022-02-17T05:58:12.522" v="58"/>
          <ac:spMkLst>
            <pc:docMk/>
            <pc:sldMk cId="2820558909" sldId="266"/>
            <ac:spMk id="61" creationId="{00000000-0000-0000-0000-000000000000}"/>
          </ac:spMkLst>
        </pc:spChg>
        <pc:picChg chg="add del mod">
          <ac:chgData name="차선홍" userId="S::d011051@aivle.kt.co.kr::9e191c9f-7f0e-461f-b370-12eb0d0d6bdf" providerId="AD" clId="Web-{05A3AB94-D5C2-4BAC-B2C8-BDBB7C0E2489}" dt="2022-02-17T06:22:10.666" v="208"/>
          <ac:picMkLst>
            <pc:docMk/>
            <pc:sldMk cId="2820558909" sldId="266"/>
            <ac:picMk id="7" creationId="{404334DB-17ED-4D35-87C3-01B6099B3964}"/>
          </ac:picMkLst>
        </pc:picChg>
        <pc:picChg chg="add mod">
          <ac:chgData name="차선홍" userId="S::d011051@aivle.kt.co.kr::9e191c9f-7f0e-461f-b370-12eb0d0d6bdf" providerId="AD" clId="Web-{05A3AB94-D5C2-4BAC-B2C8-BDBB7C0E2489}" dt="2022-02-17T06:18:32.145" v="187" actId="1076"/>
          <ac:picMkLst>
            <pc:docMk/>
            <pc:sldMk cId="2820558909" sldId="266"/>
            <ac:picMk id="8" creationId="{6E1CB1F1-CEB7-4580-8F41-A21AC9601E1A}"/>
          </ac:picMkLst>
        </pc:picChg>
        <pc:picChg chg="add mod">
          <ac:chgData name="차선홍" userId="S::d011051@aivle.kt.co.kr::9e191c9f-7f0e-461f-b370-12eb0d0d6bdf" providerId="AD" clId="Web-{05A3AB94-D5C2-4BAC-B2C8-BDBB7C0E2489}" dt="2022-02-17T06:22:27.229" v="212" actId="14100"/>
          <ac:picMkLst>
            <pc:docMk/>
            <pc:sldMk cId="2820558909" sldId="266"/>
            <ac:picMk id="9" creationId="{1699591B-019C-4FAD-94EA-CC7B0F4FF09D}"/>
          </ac:picMkLst>
        </pc:picChg>
        <pc:cxnChg chg="del">
          <ac:chgData name="차선홍" userId="S::d011051@aivle.kt.co.kr::9e191c9f-7f0e-461f-b370-12eb0d0d6bdf" providerId="AD" clId="Web-{05A3AB94-D5C2-4BAC-B2C8-BDBB7C0E2489}" dt="2022-02-17T05:58:39.851" v="71"/>
          <ac:cxnSpMkLst>
            <pc:docMk/>
            <pc:sldMk cId="2820558909" sldId="266"/>
            <ac:cxnSpMk id="46" creationId="{00000000-0000-0000-0000-000000000000}"/>
          </ac:cxnSpMkLst>
        </pc:cxnChg>
        <pc:cxnChg chg="del">
          <ac:chgData name="차선홍" userId="S::d011051@aivle.kt.co.kr::9e191c9f-7f0e-461f-b370-12eb0d0d6bdf" providerId="AD" clId="Web-{05A3AB94-D5C2-4BAC-B2C8-BDBB7C0E2489}" dt="2022-02-17T05:58:38.585" v="70"/>
          <ac:cxnSpMkLst>
            <pc:docMk/>
            <pc:sldMk cId="2820558909" sldId="266"/>
            <ac:cxnSpMk id="47" creationId="{00000000-0000-0000-0000-000000000000}"/>
          </ac:cxnSpMkLst>
        </pc:cxnChg>
        <pc:cxnChg chg="del">
          <ac:chgData name="차선홍" userId="S::d011051@aivle.kt.co.kr::9e191c9f-7f0e-461f-b370-12eb0d0d6bdf" providerId="AD" clId="Web-{05A3AB94-D5C2-4BAC-B2C8-BDBB7C0E2489}" dt="2022-02-17T05:58:07.616" v="52"/>
          <ac:cxnSpMkLst>
            <pc:docMk/>
            <pc:sldMk cId="2820558909" sldId="266"/>
            <ac:cxnSpMk id="62" creationId="{00000000-0000-0000-0000-000000000000}"/>
          </ac:cxnSpMkLst>
        </pc:cxnChg>
        <pc:cxnChg chg="del">
          <ac:chgData name="차선홍" userId="S::d011051@aivle.kt.co.kr::9e191c9f-7f0e-461f-b370-12eb0d0d6bdf" providerId="AD" clId="Web-{05A3AB94-D5C2-4BAC-B2C8-BDBB7C0E2489}" dt="2022-02-17T05:58:09.569" v="54"/>
          <ac:cxnSpMkLst>
            <pc:docMk/>
            <pc:sldMk cId="2820558909" sldId="266"/>
            <ac:cxnSpMk id="63" creationId="{00000000-0000-0000-0000-000000000000}"/>
          </ac:cxnSpMkLst>
        </pc:cxnChg>
      </pc:sldChg>
      <pc:sldChg chg="addSp modSp">
        <pc:chgData name="차선홍" userId="S::d011051@aivle.kt.co.kr::9e191c9f-7f0e-461f-b370-12eb0d0d6bdf" providerId="AD" clId="Web-{05A3AB94-D5C2-4BAC-B2C8-BDBB7C0E2489}" dt="2022-02-17T06:08:12.505" v="163" actId="1076"/>
        <pc:sldMkLst>
          <pc:docMk/>
          <pc:sldMk cId="1055680617" sldId="267"/>
        </pc:sldMkLst>
        <pc:spChg chg="add ord">
          <ac:chgData name="차선홍" userId="S::d011051@aivle.kt.co.kr::9e191c9f-7f0e-461f-b370-12eb0d0d6bdf" providerId="AD" clId="Web-{05A3AB94-D5C2-4BAC-B2C8-BDBB7C0E2489}" dt="2022-02-17T06:05:25.751" v="123"/>
          <ac:spMkLst>
            <pc:docMk/>
            <pc:sldMk cId="1055680617" sldId="267"/>
            <ac:spMk id="6" creationId="{3CF5976C-EAE8-4DC6-B047-2CBE5182C8D9}"/>
          </ac:spMkLst>
        </pc:spChg>
        <pc:spChg chg="ord">
          <ac:chgData name="차선홍" userId="S::d011051@aivle.kt.co.kr::9e191c9f-7f0e-461f-b370-12eb0d0d6bdf" providerId="AD" clId="Web-{05A3AB94-D5C2-4BAC-B2C8-BDBB7C0E2489}" dt="2022-02-17T06:05:30.079" v="124"/>
          <ac:spMkLst>
            <pc:docMk/>
            <pc:sldMk cId="1055680617" sldId="267"/>
            <ac:spMk id="16" creationId="{00000000-0000-0000-0000-000000000000}"/>
          </ac:spMkLst>
        </pc:spChg>
        <pc:picChg chg="mod">
          <ac:chgData name="차선홍" userId="S::d011051@aivle.kt.co.kr::9e191c9f-7f0e-461f-b370-12eb0d0d6bdf" providerId="AD" clId="Web-{05A3AB94-D5C2-4BAC-B2C8-BDBB7C0E2489}" dt="2022-02-17T06:08:12.505" v="163" actId="1076"/>
          <ac:picMkLst>
            <pc:docMk/>
            <pc:sldMk cId="1055680617" sldId="267"/>
            <ac:picMk id="4" creationId="{0AEFE5FD-F60A-4D95-B9BB-874D6781B376}"/>
          </ac:picMkLst>
        </pc:picChg>
        <pc:picChg chg="mod">
          <ac:chgData name="차선홍" userId="S::d011051@aivle.kt.co.kr::9e191c9f-7f0e-461f-b370-12eb0d0d6bdf" providerId="AD" clId="Web-{05A3AB94-D5C2-4BAC-B2C8-BDBB7C0E2489}" dt="2022-02-17T06:08:03.474" v="162" actId="1076"/>
          <ac:picMkLst>
            <pc:docMk/>
            <pc:sldMk cId="1055680617" sldId="267"/>
            <ac:picMk id="5" creationId="{1D37833F-BA6F-4AFB-A500-33E10CA3BCE8}"/>
          </ac:picMkLst>
        </pc:picChg>
      </pc:sldChg>
      <pc:sldChg chg="addSp modSp">
        <pc:chgData name="차선홍" userId="S::d011051@aivle.kt.co.kr::9e191c9f-7f0e-461f-b370-12eb0d0d6bdf" providerId="AD" clId="Web-{05A3AB94-D5C2-4BAC-B2C8-BDBB7C0E2489}" dt="2022-02-17T06:05:48.127" v="127"/>
        <pc:sldMkLst>
          <pc:docMk/>
          <pc:sldMk cId="2524259824" sldId="268"/>
        </pc:sldMkLst>
        <pc:spChg chg="add ord">
          <ac:chgData name="차선홍" userId="S::d011051@aivle.kt.co.kr::9e191c9f-7f0e-461f-b370-12eb0d0d6bdf" providerId="AD" clId="Web-{05A3AB94-D5C2-4BAC-B2C8-BDBB7C0E2489}" dt="2022-02-17T06:05:43.564" v="126"/>
          <ac:spMkLst>
            <pc:docMk/>
            <pc:sldMk cId="2524259824" sldId="268"/>
            <ac:spMk id="4" creationId="{8473771B-C982-4749-9F80-E28F5B157C58}"/>
          </ac:spMkLst>
        </pc:spChg>
        <pc:spChg chg="ord">
          <ac:chgData name="차선홍" userId="S::d011051@aivle.kt.co.kr::9e191c9f-7f0e-461f-b370-12eb0d0d6bdf" providerId="AD" clId="Web-{05A3AB94-D5C2-4BAC-B2C8-BDBB7C0E2489}" dt="2022-02-17T06:05:48.127" v="127"/>
          <ac:spMkLst>
            <pc:docMk/>
            <pc:sldMk cId="2524259824" sldId="268"/>
            <ac:spMk id="16" creationId="{00000000-0000-0000-0000-000000000000}"/>
          </ac:spMkLst>
        </pc:spChg>
      </pc:sldChg>
      <pc:sldChg chg="modSp">
        <pc:chgData name="차선홍" userId="S::d011051@aivle.kt.co.kr::9e191c9f-7f0e-461f-b370-12eb0d0d6bdf" providerId="AD" clId="Web-{05A3AB94-D5C2-4BAC-B2C8-BDBB7C0E2489}" dt="2022-02-17T06:04:01.155" v="116"/>
        <pc:sldMkLst>
          <pc:docMk/>
          <pc:sldMk cId="1708965405" sldId="269"/>
        </pc:sldMkLst>
        <pc:spChg chg="ord">
          <ac:chgData name="차선홍" userId="S::d011051@aivle.kt.co.kr::9e191c9f-7f0e-461f-b370-12eb0d0d6bdf" providerId="AD" clId="Web-{05A3AB94-D5C2-4BAC-B2C8-BDBB7C0E2489}" dt="2022-02-17T06:04:01.155" v="116"/>
          <ac:spMkLst>
            <pc:docMk/>
            <pc:sldMk cId="1708965405" sldId="269"/>
            <ac:spMk id="16" creationId="{00000000-0000-0000-0000-000000000000}"/>
          </ac:spMkLst>
        </pc:spChg>
        <pc:spChg chg="mod">
          <ac:chgData name="차선홍" userId="S::d011051@aivle.kt.co.kr::9e191c9f-7f0e-461f-b370-12eb0d0d6bdf" providerId="AD" clId="Web-{05A3AB94-D5C2-4BAC-B2C8-BDBB7C0E2489}" dt="2022-02-17T06:03:53.640" v="115" actId="1076"/>
          <ac:spMkLst>
            <pc:docMk/>
            <pc:sldMk cId="1708965405" sldId="269"/>
            <ac:spMk id="17" creationId="{00000000-0000-0000-0000-000000000000}"/>
          </ac:spMkLst>
        </pc:spChg>
      </pc:sldChg>
      <pc:sldChg chg="addSp delSp modSp">
        <pc:chgData name="차선홍" userId="S::d011051@aivle.kt.co.kr::9e191c9f-7f0e-461f-b370-12eb0d0d6bdf" providerId="AD" clId="Web-{05A3AB94-D5C2-4BAC-B2C8-BDBB7C0E2489}" dt="2022-02-17T06:47:39.781" v="268" actId="14100"/>
        <pc:sldMkLst>
          <pc:docMk/>
          <pc:sldMk cId="3981268618" sldId="270"/>
        </pc:sldMkLst>
        <pc:spChg chg="add del mod">
          <ac:chgData name="차선홍" userId="S::d011051@aivle.kt.co.kr::9e191c9f-7f0e-461f-b370-12eb0d0d6bdf" providerId="AD" clId="Web-{05A3AB94-D5C2-4BAC-B2C8-BDBB7C0E2489}" dt="2022-02-17T06:23:31.199" v="217" actId="20577"/>
          <ac:spMkLst>
            <pc:docMk/>
            <pc:sldMk cId="3981268618" sldId="270"/>
            <ac:spMk id="4" creationId="{2EF2328C-40AC-4735-A72C-465F6946AABF}"/>
          </ac:spMkLst>
        </pc:spChg>
        <pc:spChg chg="mod">
          <ac:chgData name="차선홍" userId="S::d011051@aivle.kt.co.kr::9e191c9f-7f0e-461f-b370-12eb0d0d6bdf" providerId="AD" clId="Web-{05A3AB94-D5C2-4BAC-B2C8-BDBB7C0E2489}" dt="2022-02-17T06:23:33.793" v="218" actId="20577"/>
          <ac:spMkLst>
            <pc:docMk/>
            <pc:sldMk cId="3981268618" sldId="270"/>
            <ac:spMk id="14" creationId="{0DD7B857-8F85-472E-806C-F9F8D678C8F8}"/>
          </ac:spMkLst>
        </pc:spChg>
        <pc:picChg chg="add del mod">
          <ac:chgData name="차선홍" userId="S::d011051@aivle.kt.co.kr::9e191c9f-7f0e-461f-b370-12eb0d0d6bdf" providerId="AD" clId="Web-{05A3AB94-D5C2-4BAC-B2C8-BDBB7C0E2489}" dt="2022-02-17T06:21:11.836" v="199"/>
          <ac:picMkLst>
            <pc:docMk/>
            <pc:sldMk cId="3981268618" sldId="270"/>
            <ac:picMk id="8" creationId="{1C821504-05A5-4E32-A12E-C0296629BDF5}"/>
          </ac:picMkLst>
        </pc:picChg>
        <pc:picChg chg="add mod">
          <ac:chgData name="차선홍" userId="S::d011051@aivle.kt.co.kr::9e191c9f-7f0e-461f-b370-12eb0d0d6bdf" providerId="AD" clId="Web-{05A3AB94-D5C2-4BAC-B2C8-BDBB7C0E2489}" dt="2022-02-17T06:21:32.946" v="203" actId="14100"/>
          <ac:picMkLst>
            <pc:docMk/>
            <pc:sldMk cId="3981268618" sldId="270"/>
            <ac:picMk id="9" creationId="{F8BE9B44-A59E-4DFA-945C-D2905F209A8D}"/>
          </ac:picMkLst>
        </pc:picChg>
        <pc:picChg chg="add mod">
          <ac:chgData name="차선홍" userId="S::d011051@aivle.kt.co.kr::9e191c9f-7f0e-461f-b370-12eb0d0d6bdf" providerId="AD" clId="Web-{05A3AB94-D5C2-4BAC-B2C8-BDBB7C0E2489}" dt="2022-02-17T06:21:47.165" v="205" actId="1076"/>
          <ac:picMkLst>
            <pc:docMk/>
            <pc:sldMk cId="3981268618" sldId="270"/>
            <ac:picMk id="10" creationId="{A73F2C28-2A28-4C9C-8786-8779D05534AB}"/>
          </ac:picMkLst>
        </pc:picChg>
        <pc:picChg chg="add mod">
          <ac:chgData name="차선홍" userId="S::d011051@aivle.kt.co.kr::9e191c9f-7f0e-461f-b370-12eb0d0d6bdf" providerId="AD" clId="Web-{05A3AB94-D5C2-4BAC-B2C8-BDBB7C0E2489}" dt="2022-02-17T06:47:39.781" v="268" actId="14100"/>
          <ac:picMkLst>
            <pc:docMk/>
            <pc:sldMk cId="3981268618" sldId="270"/>
            <ac:picMk id="21" creationId="{4144D447-2AFE-4FD7-B505-AA439E9F948B}"/>
          </ac:picMkLst>
        </pc:picChg>
      </pc:sldChg>
      <pc:sldChg chg="delSp modSp add replId">
        <pc:chgData name="차선홍" userId="S::d011051@aivle.kt.co.kr::9e191c9f-7f0e-461f-b370-12eb0d0d6bdf" providerId="AD" clId="Web-{05A3AB94-D5C2-4BAC-B2C8-BDBB7C0E2489}" dt="2022-02-17T06:33:32.557" v="265" actId="20577"/>
        <pc:sldMkLst>
          <pc:docMk/>
          <pc:sldMk cId="467356713" sldId="271"/>
        </pc:sldMkLst>
        <pc:spChg chg="mod">
          <ac:chgData name="차선홍" userId="S::d011051@aivle.kt.co.kr::9e191c9f-7f0e-461f-b370-12eb0d0d6bdf" providerId="AD" clId="Web-{05A3AB94-D5C2-4BAC-B2C8-BDBB7C0E2489}" dt="2022-02-17T06:33:32.557" v="265" actId="20577"/>
          <ac:spMkLst>
            <pc:docMk/>
            <pc:sldMk cId="467356713" sldId="271"/>
            <ac:spMk id="4" creationId="{2EF2328C-40AC-4735-A72C-465F6946AABF}"/>
          </ac:spMkLst>
        </pc:spChg>
        <pc:spChg chg="del mod">
          <ac:chgData name="차선홍" userId="S::d011051@aivle.kt.co.kr::9e191c9f-7f0e-461f-b370-12eb0d0d6bdf" providerId="AD" clId="Web-{05A3AB94-D5C2-4BAC-B2C8-BDBB7C0E2489}" dt="2022-02-17T06:25:03.342" v="231"/>
          <ac:spMkLst>
            <pc:docMk/>
            <pc:sldMk cId="467356713" sldId="271"/>
            <ac:spMk id="14" creationId="{0DD7B857-8F85-472E-806C-F9F8D678C8F8}"/>
          </ac:spMkLst>
        </pc:spChg>
        <pc:spChg chg="mod ord">
          <ac:chgData name="차선홍" userId="S::d011051@aivle.kt.co.kr::9e191c9f-7f0e-461f-b370-12eb0d0d6bdf" providerId="AD" clId="Web-{05A3AB94-D5C2-4BAC-B2C8-BDBB7C0E2489}" dt="2022-02-17T06:33:15.698" v="245"/>
          <ac:spMkLst>
            <pc:docMk/>
            <pc:sldMk cId="467356713" sldId="271"/>
            <ac:spMk id="16" creationId="{00000000-0000-0000-0000-000000000000}"/>
          </ac:spMkLst>
        </pc:spChg>
        <pc:spChg chg="ord">
          <ac:chgData name="차선홍" userId="S::d011051@aivle.kt.co.kr::9e191c9f-7f0e-461f-b370-12eb0d0d6bdf" providerId="AD" clId="Web-{05A3AB94-D5C2-4BAC-B2C8-BDBB7C0E2489}" dt="2022-02-17T06:32:58.010" v="234"/>
          <ac:spMkLst>
            <pc:docMk/>
            <pc:sldMk cId="467356713" sldId="271"/>
            <ac:spMk id="17" creationId="{00000000-0000-0000-0000-000000000000}"/>
          </ac:spMkLst>
        </pc:spChg>
        <pc:picChg chg="del">
          <ac:chgData name="차선홍" userId="S::d011051@aivle.kt.co.kr::9e191c9f-7f0e-461f-b370-12eb0d0d6bdf" providerId="AD" clId="Web-{05A3AB94-D5C2-4BAC-B2C8-BDBB7C0E2489}" dt="2022-02-17T06:25:03.686" v="232"/>
          <ac:picMkLst>
            <pc:docMk/>
            <pc:sldMk cId="467356713" sldId="271"/>
            <ac:picMk id="9" creationId="{F8BE9B44-A59E-4DFA-945C-D2905F209A8D}"/>
          </ac:picMkLst>
        </pc:picChg>
        <pc:picChg chg="del">
          <ac:chgData name="차선홍" userId="S::d011051@aivle.kt.co.kr::9e191c9f-7f0e-461f-b370-12eb0d0d6bdf" providerId="AD" clId="Web-{05A3AB94-D5C2-4BAC-B2C8-BDBB7C0E2489}" dt="2022-02-17T06:25:03.983" v="233"/>
          <ac:picMkLst>
            <pc:docMk/>
            <pc:sldMk cId="467356713" sldId="271"/>
            <ac:picMk id="10" creationId="{A73F2C28-2A28-4C9C-8786-8779D05534AB}"/>
          </ac:picMkLst>
        </pc:picChg>
      </pc:sldChg>
    </pc:docChg>
  </pc:docChgLst>
  <pc:docChgLst>
    <pc:chgData name="이세빈" userId="S::d011033@aivle.kt.co.kr::67427d75-26d3-4f0e-817c-cc9047f7d600" providerId="AD" clId="Web-{60B8B3FB-9F18-4A49-8967-59013932FD51}"/>
    <pc:docChg chg="addSld modSld">
      <pc:chgData name="이세빈" userId="S::d011033@aivle.kt.co.kr::67427d75-26d3-4f0e-817c-cc9047f7d600" providerId="AD" clId="Web-{60B8B3FB-9F18-4A49-8967-59013932FD51}" dt="2022-02-17T07:15:26.354" v="199" actId="20577"/>
      <pc:docMkLst>
        <pc:docMk/>
      </pc:docMkLst>
      <pc:sldChg chg="delSp modSp">
        <pc:chgData name="이세빈" userId="S::d011033@aivle.kt.co.kr::67427d75-26d3-4f0e-817c-cc9047f7d600" providerId="AD" clId="Web-{60B8B3FB-9F18-4A49-8967-59013932FD51}" dt="2022-02-17T07:14:27.303" v="191" actId="20577"/>
        <pc:sldMkLst>
          <pc:docMk/>
          <pc:sldMk cId="4056006039" sldId="258"/>
        </pc:sldMkLst>
        <pc:spChg chg="del">
          <ac:chgData name="이세빈" userId="S::d011033@aivle.kt.co.kr::67427d75-26d3-4f0e-817c-cc9047f7d600" providerId="AD" clId="Web-{60B8B3FB-9F18-4A49-8967-59013932FD51}" dt="2022-02-17T06:16:43.482" v="0"/>
          <ac:spMkLst>
            <pc:docMk/>
            <pc:sldMk cId="4056006039" sldId="258"/>
            <ac:spMk id="3" creationId="{6FD37968-6641-4CBF-AC70-3593B5953469}"/>
          </ac:spMkLst>
        </pc:spChg>
        <pc:spChg chg="mod">
          <ac:chgData name="이세빈" userId="S::d011033@aivle.kt.co.kr::67427d75-26d3-4f0e-817c-cc9047f7d600" providerId="AD" clId="Web-{60B8B3FB-9F18-4A49-8967-59013932FD51}" dt="2022-02-17T07:14:27.303" v="191" actId="20577"/>
          <ac:spMkLst>
            <pc:docMk/>
            <pc:sldMk cId="4056006039" sldId="258"/>
            <ac:spMk id="6" creationId="{13424E89-E2C3-4033-AC6E-A2CB07DF53CC}"/>
          </ac:spMkLst>
        </pc:spChg>
      </pc:sldChg>
      <pc:sldChg chg="modSp">
        <pc:chgData name="이세빈" userId="S::d011033@aivle.kt.co.kr::67427d75-26d3-4f0e-817c-cc9047f7d600" providerId="AD" clId="Web-{60B8B3FB-9F18-4A49-8967-59013932FD51}" dt="2022-02-17T07:15:26.354" v="199" actId="20577"/>
        <pc:sldMkLst>
          <pc:docMk/>
          <pc:sldMk cId="1936818282" sldId="261"/>
        </pc:sldMkLst>
        <pc:spChg chg="mod">
          <ac:chgData name="이세빈" userId="S::d011033@aivle.kt.co.kr::67427d75-26d3-4f0e-817c-cc9047f7d600" providerId="AD" clId="Web-{60B8B3FB-9F18-4A49-8967-59013932FD51}" dt="2022-02-17T07:15:26.354" v="199" actId="20577"/>
          <ac:spMkLst>
            <pc:docMk/>
            <pc:sldMk cId="1936818282" sldId="261"/>
            <ac:spMk id="61" creationId="{00000000-0000-0000-0000-000000000000}"/>
          </ac:spMkLst>
        </pc:spChg>
      </pc:sldChg>
      <pc:sldChg chg="modSp">
        <pc:chgData name="이세빈" userId="S::d011033@aivle.kt.co.kr::67427d75-26d3-4f0e-817c-cc9047f7d600" providerId="AD" clId="Web-{60B8B3FB-9F18-4A49-8967-59013932FD51}" dt="2022-02-17T06:36:38.019" v="54" actId="14100"/>
        <pc:sldMkLst>
          <pc:docMk/>
          <pc:sldMk cId="62037101" sldId="263"/>
        </pc:sldMkLst>
        <pc:picChg chg="mod">
          <ac:chgData name="이세빈" userId="S::d011033@aivle.kt.co.kr::67427d75-26d3-4f0e-817c-cc9047f7d600" providerId="AD" clId="Web-{60B8B3FB-9F18-4A49-8967-59013932FD51}" dt="2022-02-17T06:36:38.019" v="54" actId="14100"/>
          <ac:picMkLst>
            <pc:docMk/>
            <pc:sldMk cId="62037101" sldId="263"/>
            <ac:picMk id="3" creationId="{7AFA1E0B-DC4C-46CE-834B-6B2CF79936C6}"/>
          </ac:picMkLst>
        </pc:picChg>
      </pc:sldChg>
      <pc:sldChg chg="modSp">
        <pc:chgData name="이세빈" userId="S::d011033@aivle.kt.co.kr::67427d75-26d3-4f0e-817c-cc9047f7d600" providerId="AD" clId="Web-{60B8B3FB-9F18-4A49-8967-59013932FD51}" dt="2022-02-17T06:39:15.465" v="55" actId="1076"/>
        <pc:sldMkLst>
          <pc:docMk/>
          <pc:sldMk cId="4150435914" sldId="265"/>
        </pc:sldMkLst>
        <pc:spChg chg="mod">
          <ac:chgData name="이세빈" userId="S::d011033@aivle.kt.co.kr::67427d75-26d3-4f0e-817c-cc9047f7d600" providerId="AD" clId="Web-{60B8B3FB-9F18-4A49-8967-59013932FD51}" dt="2022-02-17T06:39:15.465" v="55" actId="1076"/>
          <ac:spMkLst>
            <pc:docMk/>
            <pc:sldMk cId="4150435914" sldId="265"/>
            <ac:spMk id="14" creationId="{49C3392C-A7E1-4DF6-8626-F2966BC30422}"/>
          </ac:spMkLst>
        </pc:spChg>
      </pc:sldChg>
      <pc:sldChg chg="addSp delSp modSp">
        <pc:chgData name="이세빈" userId="S::d011033@aivle.kt.co.kr::67427d75-26d3-4f0e-817c-cc9047f7d600" providerId="AD" clId="Web-{60B8B3FB-9F18-4A49-8967-59013932FD51}" dt="2022-02-17T06:30:20.528" v="50"/>
        <pc:sldMkLst>
          <pc:docMk/>
          <pc:sldMk cId="2820558909" sldId="266"/>
        </pc:sldMkLst>
        <pc:spChg chg="mod">
          <ac:chgData name="이세빈" userId="S::d011033@aivle.kt.co.kr::67427d75-26d3-4f0e-817c-cc9047f7d600" providerId="AD" clId="Web-{60B8B3FB-9F18-4A49-8967-59013932FD51}" dt="2022-02-17T06:30:14.153" v="49" actId="20577"/>
          <ac:spMkLst>
            <pc:docMk/>
            <pc:sldMk cId="2820558909" sldId="266"/>
            <ac:spMk id="12" creationId="{3D40D614-793A-46D8-9CA4-C11EADFD4C58}"/>
          </ac:spMkLst>
        </pc:spChg>
        <pc:spChg chg="add del mod">
          <ac:chgData name="이세빈" userId="S::d011033@aivle.kt.co.kr::67427d75-26d3-4f0e-817c-cc9047f7d600" providerId="AD" clId="Web-{60B8B3FB-9F18-4A49-8967-59013932FD51}" dt="2022-02-17T06:23:17.411" v="35"/>
          <ac:spMkLst>
            <pc:docMk/>
            <pc:sldMk cId="2820558909" sldId="266"/>
            <ac:spMk id="14" creationId="{B7B76DC5-FA0E-4A69-8AF3-FF2B200A96D9}"/>
          </ac:spMkLst>
        </pc:spChg>
        <pc:picChg chg="del">
          <ac:chgData name="이세빈" userId="S::d011033@aivle.kt.co.kr::67427d75-26d3-4f0e-817c-cc9047f7d600" providerId="AD" clId="Web-{60B8B3FB-9F18-4A49-8967-59013932FD51}" dt="2022-02-17T06:30:12.075" v="48"/>
          <ac:picMkLst>
            <pc:docMk/>
            <pc:sldMk cId="2820558909" sldId="266"/>
            <ac:picMk id="14" creationId="{12704CD0-F8B0-4F2A-9634-4F3B784F22DA}"/>
          </ac:picMkLst>
        </pc:picChg>
        <pc:picChg chg="del">
          <ac:chgData name="이세빈" userId="S::d011033@aivle.kt.co.kr::67427d75-26d3-4f0e-817c-cc9047f7d600" providerId="AD" clId="Web-{60B8B3FB-9F18-4A49-8967-59013932FD51}" dt="2022-02-17T06:30:20.528" v="50"/>
          <ac:picMkLst>
            <pc:docMk/>
            <pc:sldMk cId="2820558909" sldId="266"/>
            <ac:picMk id="19" creationId="{B675DA31-9099-4359-826B-5EF59045CCB6}"/>
          </ac:picMkLst>
        </pc:picChg>
      </pc:sldChg>
      <pc:sldChg chg="modSp">
        <pc:chgData name="이세빈" userId="S::d011033@aivle.kt.co.kr::67427d75-26d3-4f0e-817c-cc9047f7d600" providerId="AD" clId="Web-{60B8B3FB-9F18-4A49-8967-59013932FD51}" dt="2022-02-17T06:44:14.451" v="72" actId="14100"/>
        <pc:sldMkLst>
          <pc:docMk/>
          <pc:sldMk cId="1055680617" sldId="267"/>
        </pc:sldMkLst>
        <pc:spChg chg="mod">
          <ac:chgData name="이세빈" userId="S::d011033@aivle.kt.co.kr::67427d75-26d3-4f0e-817c-cc9047f7d600" providerId="AD" clId="Web-{60B8B3FB-9F18-4A49-8967-59013932FD51}" dt="2022-02-17T06:44:05.950" v="70" actId="20577"/>
          <ac:spMkLst>
            <pc:docMk/>
            <pc:sldMk cId="1055680617" sldId="267"/>
            <ac:spMk id="14" creationId="{00000000-0000-0000-0000-000000000000}"/>
          </ac:spMkLst>
        </pc:spChg>
        <pc:picChg chg="mod">
          <ac:chgData name="이세빈" userId="S::d011033@aivle.kt.co.kr::67427d75-26d3-4f0e-817c-cc9047f7d600" providerId="AD" clId="Web-{60B8B3FB-9F18-4A49-8967-59013932FD51}" dt="2022-02-17T06:44:11.779" v="71" actId="14100"/>
          <ac:picMkLst>
            <pc:docMk/>
            <pc:sldMk cId="1055680617" sldId="267"/>
            <ac:picMk id="7" creationId="{24BEAC94-AF8C-4223-8E57-1233DFED62F9}"/>
          </ac:picMkLst>
        </pc:picChg>
        <pc:picChg chg="mod">
          <ac:chgData name="이세빈" userId="S::d011033@aivle.kt.co.kr::67427d75-26d3-4f0e-817c-cc9047f7d600" providerId="AD" clId="Web-{60B8B3FB-9F18-4A49-8967-59013932FD51}" dt="2022-02-17T06:44:14.451" v="72" actId="14100"/>
          <ac:picMkLst>
            <pc:docMk/>
            <pc:sldMk cId="1055680617" sldId="267"/>
            <ac:picMk id="8" creationId="{C889E8DD-C059-4301-BF65-F2C90A1363F5}"/>
          </ac:picMkLst>
        </pc:picChg>
      </pc:sldChg>
      <pc:sldChg chg="modSp">
        <pc:chgData name="이세빈" userId="S::d011033@aivle.kt.co.kr::67427d75-26d3-4f0e-817c-cc9047f7d600" providerId="AD" clId="Web-{60B8B3FB-9F18-4A49-8967-59013932FD51}" dt="2022-02-17T07:05:35.977" v="188"/>
        <pc:sldMkLst>
          <pc:docMk/>
          <pc:sldMk cId="2524259824" sldId="268"/>
        </pc:sldMkLst>
        <pc:spChg chg="ord">
          <ac:chgData name="이세빈" userId="S::d011033@aivle.kt.co.kr::67427d75-26d3-4f0e-817c-cc9047f7d600" providerId="AD" clId="Web-{60B8B3FB-9F18-4A49-8967-59013932FD51}" dt="2022-02-17T07:05:35.977" v="188"/>
          <ac:spMkLst>
            <pc:docMk/>
            <pc:sldMk cId="2524259824" sldId="268"/>
            <ac:spMk id="4" creationId="{8473771B-C982-4749-9F80-E28F5B157C58}"/>
          </ac:spMkLst>
        </pc:spChg>
        <pc:spChg chg="mod">
          <ac:chgData name="이세빈" userId="S::d011033@aivle.kt.co.kr::67427d75-26d3-4f0e-817c-cc9047f7d600" providerId="AD" clId="Web-{60B8B3FB-9F18-4A49-8967-59013932FD51}" dt="2022-02-17T06:43:09.088" v="66" actId="1076"/>
          <ac:spMkLst>
            <pc:docMk/>
            <pc:sldMk cId="2524259824" sldId="268"/>
            <ac:spMk id="8" creationId="{06485348-100E-454F-8223-061A164F792F}"/>
          </ac:spMkLst>
        </pc:spChg>
        <pc:spChg chg="mod">
          <ac:chgData name="이세빈" userId="S::d011033@aivle.kt.co.kr::67427d75-26d3-4f0e-817c-cc9047f7d600" providerId="AD" clId="Web-{60B8B3FB-9F18-4A49-8967-59013932FD51}" dt="2022-02-17T06:43:57.575" v="68" actId="20577"/>
          <ac:spMkLst>
            <pc:docMk/>
            <pc:sldMk cId="2524259824" sldId="268"/>
            <ac:spMk id="14" creationId="{00000000-0000-0000-0000-000000000000}"/>
          </ac:spMkLst>
        </pc:spChg>
        <pc:spChg chg="mod">
          <ac:chgData name="이세빈" userId="S::d011033@aivle.kt.co.kr::67427d75-26d3-4f0e-817c-cc9047f7d600" providerId="AD" clId="Web-{60B8B3FB-9F18-4A49-8967-59013932FD51}" dt="2022-02-17T07:05:33.117" v="187" actId="20577"/>
          <ac:spMkLst>
            <pc:docMk/>
            <pc:sldMk cId="2524259824" sldId="268"/>
            <ac:spMk id="16" creationId="{00000000-0000-0000-0000-000000000000}"/>
          </ac:spMkLst>
        </pc:spChg>
        <pc:picChg chg="mod">
          <ac:chgData name="이세빈" userId="S::d011033@aivle.kt.co.kr::67427d75-26d3-4f0e-817c-cc9047f7d600" providerId="AD" clId="Web-{60B8B3FB-9F18-4A49-8967-59013932FD51}" dt="2022-02-17T06:31:31.204" v="53" actId="1076"/>
          <ac:picMkLst>
            <pc:docMk/>
            <pc:sldMk cId="2524259824" sldId="268"/>
            <ac:picMk id="6" creationId="{C060FED5-47C5-4A97-A8A7-2BE302727F6D}"/>
          </ac:picMkLst>
        </pc:picChg>
        <pc:picChg chg="mod">
          <ac:chgData name="이세빈" userId="S::d011033@aivle.kt.co.kr::67427d75-26d3-4f0e-817c-cc9047f7d600" providerId="AD" clId="Web-{60B8B3FB-9F18-4A49-8967-59013932FD51}" dt="2022-02-17T06:31:24.688" v="51" actId="1076"/>
          <ac:picMkLst>
            <pc:docMk/>
            <pc:sldMk cId="2524259824" sldId="268"/>
            <ac:picMk id="7" creationId="{ADECA539-D399-483B-B474-F9D675E41EBE}"/>
          </ac:picMkLst>
        </pc:picChg>
      </pc:sldChg>
      <pc:sldChg chg="addSp delSp modSp">
        <pc:chgData name="이세빈" userId="S::d011033@aivle.kt.co.kr::67427d75-26d3-4f0e-817c-cc9047f7d600" providerId="AD" clId="Web-{60B8B3FB-9F18-4A49-8967-59013932FD51}" dt="2022-02-17T06:52:45.511" v="168" actId="1076"/>
        <pc:sldMkLst>
          <pc:docMk/>
          <pc:sldMk cId="1708965405" sldId="269"/>
        </pc:sldMkLst>
        <pc:spChg chg="mod">
          <ac:chgData name="이세빈" userId="S::d011033@aivle.kt.co.kr::67427d75-26d3-4f0e-817c-cc9047f7d600" providerId="AD" clId="Web-{60B8B3FB-9F18-4A49-8967-59013932FD51}" dt="2022-02-17T06:50:45.067" v="134" actId="1076"/>
          <ac:spMkLst>
            <pc:docMk/>
            <pc:sldMk cId="1708965405" sldId="269"/>
            <ac:spMk id="2" creationId="{21EF504C-3032-42C2-B4DF-1E236508B625}"/>
          </ac:spMkLst>
        </pc:spChg>
        <pc:spChg chg="mod">
          <ac:chgData name="이세빈" userId="S::d011033@aivle.kt.co.kr::67427d75-26d3-4f0e-817c-cc9047f7d600" providerId="AD" clId="Web-{60B8B3FB-9F18-4A49-8967-59013932FD51}" dt="2022-02-17T06:51:28.975" v="146" actId="1076"/>
          <ac:spMkLst>
            <pc:docMk/>
            <pc:sldMk cId="1708965405" sldId="269"/>
            <ac:spMk id="17" creationId="{00000000-0000-0000-0000-000000000000}"/>
          </ac:spMkLst>
        </pc:spChg>
        <pc:spChg chg="mod">
          <ac:chgData name="이세빈" userId="S::d011033@aivle.kt.co.kr::67427d75-26d3-4f0e-817c-cc9047f7d600" providerId="AD" clId="Web-{60B8B3FB-9F18-4A49-8967-59013932FD51}" dt="2022-02-17T06:51:44.523" v="151" actId="1076"/>
          <ac:spMkLst>
            <pc:docMk/>
            <pc:sldMk cId="1708965405" sldId="269"/>
            <ac:spMk id="31" creationId="{070239F4-94AB-4BD3-9E68-95E487626DF4}"/>
          </ac:spMkLst>
        </pc:spChg>
        <pc:spChg chg="mod">
          <ac:chgData name="이세빈" userId="S::d011033@aivle.kt.co.kr::67427d75-26d3-4f0e-817c-cc9047f7d600" providerId="AD" clId="Web-{60B8B3FB-9F18-4A49-8967-59013932FD51}" dt="2022-02-17T06:51:51.086" v="153" actId="1076"/>
          <ac:spMkLst>
            <pc:docMk/>
            <pc:sldMk cId="1708965405" sldId="269"/>
            <ac:spMk id="33" creationId="{5128D09A-DA4C-4E90-B100-2A051169CAB9}"/>
          </ac:spMkLst>
        </pc:spChg>
        <pc:spChg chg="mod">
          <ac:chgData name="이세빈" userId="S::d011033@aivle.kt.co.kr::67427d75-26d3-4f0e-817c-cc9047f7d600" providerId="AD" clId="Web-{60B8B3FB-9F18-4A49-8967-59013932FD51}" dt="2022-02-17T06:51:54.539" v="154" actId="1076"/>
          <ac:spMkLst>
            <pc:docMk/>
            <pc:sldMk cId="1708965405" sldId="269"/>
            <ac:spMk id="46" creationId="{411A990C-BD8F-4900-8FF2-030A75ED61D0}"/>
          </ac:spMkLst>
        </pc:spChg>
        <pc:spChg chg="del mod">
          <ac:chgData name="이세빈" userId="S::d011033@aivle.kt.co.kr::67427d75-26d3-4f0e-817c-cc9047f7d600" providerId="AD" clId="Web-{60B8B3FB-9F18-4A49-8967-59013932FD51}" dt="2022-02-17T06:49:02.451" v="106"/>
          <ac:spMkLst>
            <pc:docMk/>
            <pc:sldMk cId="1708965405" sldId="269"/>
            <ac:spMk id="47" creationId="{18A887E9-142C-4971-B247-5F83853038EF}"/>
          </ac:spMkLst>
        </pc:spChg>
        <pc:cxnChg chg="add del mod">
          <ac:chgData name="이세빈" userId="S::d011033@aivle.kt.co.kr::67427d75-26d3-4f0e-817c-cc9047f7d600" providerId="AD" clId="Web-{60B8B3FB-9F18-4A49-8967-59013932FD51}" dt="2022-02-17T06:52:17.713" v="160"/>
          <ac:cxnSpMkLst>
            <pc:docMk/>
            <pc:sldMk cId="1708965405" sldId="269"/>
            <ac:cxnSpMk id="6" creationId="{5E9BB4B2-A7E3-4E5E-BBFD-477D87ED9AF9}"/>
          </ac:cxnSpMkLst>
        </pc:cxnChg>
        <pc:cxnChg chg="add mod">
          <ac:chgData name="이세빈" userId="S::d011033@aivle.kt.co.kr::67427d75-26d3-4f0e-817c-cc9047f7d600" providerId="AD" clId="Web-{60B8B3FB-9F18-4A49-8967-59013932FD51}" dt="2022-02-17T06:52:03.915" v="157" actId="14100"/>
          <ac:cxnSpMkLst>
            <pc:docMk/>
            <pc:sldMk cId="1708965405" sldId="269"/>
            <ac:cxnSpMk id="13" creationId="{333185C0-CF47-41BC-87B4-2F153C49D1F9}"/>
          </ac:cxnSpMkLst>
        </pc:cxnChg>
        <pc:cxnChg chg="add del mod">
          <ac:chgData name="이세빈" userId="S::d011033@aivle.kt.co.kr::67427d75-26d3-4f0e-817c-cc9047f7d600" providerId="AD" clId="Web-{60B8B3FB-9F18-4A49-8967-59013932FD51}" dt="2022-02-17T06:52:40.573" v="166"/>
          <ac:cxnSpMkLst>
            <pc:docMk/>
            <pc:sldMk cId="1708965405" sldId="269"/>
            <ac:cxnSpMk id="14" creationId="{EEE83ADE-9E73-43A3-BD52-F152A41C3B46}"/>
          </ac:cxnSpMkLst>
        </pc:cxnChg>
        <pc:cxnChg chg="add mod">
          <ac:chgData name="이세빈" userId="S::d011033@aivle.kt.co.kr::67427d75-26d3-4f0e-817c-cc9047f7d600" providerId="AD" clId="Web-{60B8B3FB-9F18-4A49-8967-59013932FD51}" dt="2022-02-17T06:52:26.463" v="163" actId="1076"/>
          <ac:cxnSpMkLst>
            <pc:docMk/>
            <pc:sldMk cId="1708965405" sldId="269"/>
            <ac:cxnSpMk id="15" creationId="{18B65CE3-2CFC-4FB2-931F-210CB49A1BED}"/>
          </ac:cxnSpMkLst>
        </pc:cxnChg>
        <pc:cxnChg chg="add mod">
          <ac:chgData name="이세빈" userId="S::d011033@aivle.kt.co.kr::67427d75-26d3-4f0e-817c-cc9047f7d600" providerId="AD" clId="Web-{60B8B3FB-9F18-4A49-8967-59013932FD51}" dt="2022-02-17T06:52:45.511" v="168" actId="1076"/>
          <ac:cxnSpMkLst>
            <pc:docMk/>
            <pc:sldMk cId="1708965405" sldId="269"/>
            <ac:cxnSpMk id="18" creationId="{3DEE58F2-3934-49A4-8E9D-9945281B53AE}"/>
          </ac:cxnSpMkLst>
        </pc:cxnChg>
        <pc:cxnChg chg="del mod">
          <ac:chgData name="이세빈" userId="S::d011033@aivle.kt.co.kr::67427d75-26d3-4f0e-817c-cc9047f7d600" providerId="AD" clId="Web-{60B8B3FB-9F18-4A49-8967-59013932FD51}" dt="2022-02-17T06:51:13.725" v="141"/>
          <ac:cxnSpMkLst>
            <pc:docMk/>
            <pc:sldMk cId="1708965405" sldId="269"/>
            <ac:cxnSpMk id="48" creationId="{071EDDC8-1B6C-4535-8DA3-18A566BB9BBD}"/>
          </ac:cxnSpMkLst>
        </pc:cxnChg>
        <pc:cxnChg chg="del">
          <ac:chgData name="이세빈" userId="S::d011033@aivle.kt.co.kr::67427d75-26d3-4f0e-817c-cc9047f7d600" providerId="AD" clId="Web-{60B8B3FB-9F18-4A49-8967-59013932FD51}" dt="2022-02-17T06:49:00.873" v="105"/>
          <ac:cxnSpMkLst>
            <pc:docMk/>
            <pc:sldMk cId="1708965405" sldId="269"/>
            <ac:cxnSpMk id="49" creationId="{52924D3E-FB84-4F7C-B120-877F6164AB0F}"/>
          </ac:cxnSpMkLst>
        </pc:cxnChg>
        <pc:cxnChg chg="del mod">
          <ac:chgData name="이세빈" userId="S::d011033@aivle.kt.co.kr::67427d75-26d3-4f0e-817c-cc9047f7d600" providerId="AD" clId="Web-{60B8B3FB-9F18-4A49-8967-59013932FD51}" dt="2022-02-17T06:51:15.100" v="142"/>
          <ac:cxnSpMkLst>
            <pc:docMk/>
            <pc:sldMk cId="1708965405" sldId="269"/>
            <ac:cxnSpMk id="50" creationId="{126F33A3-F1C0-4AA7-94AC-3B66338F77E5}"/>
          </ac:cxnSpMkLst>
        </pc:cxnChg>
      </pc:sldChg>
      <pc:sldChg chg="addSp delSp modSp add replId">
        <pc:chgData name="이세빈" userId="S::d011033@aivle.kt.co.kr::67427d75-26d3-4f0e-817c-cc9047f7d600" providerId="AD" clId="Web-{60B8B3FB-9F18-4A49-8967-59013932FD51}" dt="2022-02-17T06:26:41" v="47" actId="1076"/>
        <pc:sldMkLst>
          <pc:docMk/>
          <pc:sldMk cId="3981268618" sldId="270"/>
        </pc:sldMkLst>
        <pc:spChg chg="mod">
          <ac:chgData name="이세빈" userId="S::d011033@aivle.kt.co.kr::67427d75-26d3-4f0e-817c-cc9047f7d600" providerId="AD" clId="Web-{60B8B3FB-9F18-4A49-8967-59013932FD51}" dt="2022-02-17T06:17:17.203" v="11" actId="20577"/>
          <ac:spMkLst>
            <pc:docMk/>
            <pc:sldMk cId="3981268618" sldId="270"/>
            <ac:spMk id="4" creationId="{2EF2328C-40AC-4735-A72C-465F6946AABF}"/>
          </ac:spMkLst>
        </pc:spChg>
        <pc:spChg chg="add mod">
          <ac:chgData name="이세빈" userId="S::d011033@aivle.kt.co.kr::67427d75-26d3-4f0e-817c-cc9047f7d600" providerId="AD" clId="Web-{60B8B3FB-9F18-4A49-8967-59013932FD51}" dt="2022-02-17T06:23:29.364" v="40" actId="20577"/>
          <ac:spMkLst>
            <pc:docMk/>
            <pc:sldMk cId="3981268618" sldId="270"/>
            <ac:spMk id="14" creationId="{0DD7B857-8F85-472E-806C-F9F8D678C8F8}"/>
          </ac:spMkLst>
        </pc:spChg>
        <pc:picChg chg="del">
          <ac:chgData name="이세빈" userId="S::d011033@aivle.kt.co.kr::67427d75-26d3-4f0e-817c-cc9047f7d600" providerId="AD" clId="Web-{60B8B3FB-9F18-4A49-8967-59013932FD51}" dt="2022-02-17T06:16:50.545" v="2"/>
          <ac:picMkLst>
            <pc:docMk/>
            <pc:sldMk cId="3981268618" sldId="270"/>
            <ac:picMk id="3" creationId="{0D44FA2C-90A2-4DE7-9112-5330933FFDB3}"/>
          </ac:picMkLst>
        </pc:picChg>
        <pc:picChg chg="del">
          <ac:chgData name="이세빈" userId="S::d011033@aivle.kt.co.kr::67427d75-26d3-4f0e-817c-cc9047f7d600" providerId="AD" clId="Web-{60B8B3FB-9F18-4A49-8967-59013932FD51}" dt="2022-02-17T06:16:51.951" v="4"/>
          <ac:picMkLst>
            <pc:docMk/>
            <pc:sldMk cId="3981268618" sldId="270"/>
            <ac:picMk id="5" creationId="{8442954A-8376-4381-A42D-894119EEBBD9}"/>
          </ac:picMkLst>
        </pc:picChg>
        <pc:picChg chg="del">
          <ac:chgData name="이세빈" userId="S::d011033@aivle.kt.co.kr::67427d75-26d3-4f0e-817c-cc9047f7d600" providerId="AD" clId="Web-{60B8B3FB-9F18-4A49-8967-59013932FD51}" dt="2022-02-17T06:16:50.998" v="3"/>
          <ac:picMkLst>
            <pc:docMk/>
            <pc:sldMk cId="3981268618" sldId="270"/>
            <ac:picMk id="6" creationId="{3B571FBA-85B5-4F4E-BA04-342A9CD516F4}"/>
          </ac:picMkLst>
        </pc:picChg>
        <pc:picChg chg="del">
          <ac:chgData name="이세빈" userId="S::d011033@aivle.kt.co.kr::67427d75-26d3-4f0e-817c-cc9047f7d600" providerId="AD" clId="Web-{60B8B3FB-9F18-4A49-8967-59013932FD51}" dt="2022-02-17T06:16:53.451" v="6"/>
          <ac:picMkLst>
            <pc:docMk/>
            <pc:sldMk cId="3981268618" sldId="270"/>
            <ac:picMk id="7" creationId="{404334DB-17ED-4D35-87C3-01B6099B3964}"/>
          </ac:picMkLst>
        </pc:picChg>
        <pc:picChg chg="add mod">
          <ac:chgData name="이세빈" userId="S::d011033@aivle.kt.co.kr::67427d75-26d3-4f0e-817c-cc9047f7d600" providerId="AD" clId="Web-{60B8B3FB-9F18-4A49-8967-59013932FD51}" dt="2022-02-17T06:25:17.214" v="43" actId="14100"/>
          <ac:picMkLst>
            <pc:docMk/>
            <pc:sldMk cId="3981268618" sldId="270"/>
            <ac:picMk id="11" creationId="{AB79A4AA-506A-423F-9025-8CE091C946B4}"/>
          </ac:picMkLst>
        </pc:picChg>
        <pc:picChg chg="add mod">
          <ac:chgData name="이세빈" userId="S::d011033@aivle.kt.co.kr::67427d75-26d3-4f0e-817c-cc9047f7d600" providerId="AD" clId="Web-{60B8B3FB-9F18-4A49-8967-59013932FD51}" dt="2022-02-17T06:26:41" v="47" actId="1076"/>
          <ac:picMkLst>
            <pc:docMk/>
            <pc:sldMk cId="3981268618" sldId="270"/>
            <ac:picMk id="12" creationId="{558E4B8A-EC01-4BE3-B3A0-D2C2CEA27AA7}"/>
          </ac:picMkLst>
        </pc:picChg>
        <pc:picChg chg="del">
          <ac:chgData name="이세빈" userId="S::d011033@aivle.kt.co.kr::67427d75-26d3-4f0e-817c-cc9047f7d600" providerId="AD" clId="Web-{60B8B3FB-9F18-4A49-8967-59013932FD51}" dt="2022-02-17T06:16:52.717" v="5"/>
          <ac:picMkLst>
            <pc:docMk/>
            <pc:sldMk cId="3981268618" sldId="270"/>
            <ac:picMk id="27" creationId="{20A4C2CE-81B7-4629-93A4-3E817D800D81}"/>
          </ac:picMkLst>
        </pc:picChg>
      </pc:sldChg>
      <pc:sldChg chg="delSp modSp">
        <pc:chgData name="이세빈" userId="S::d011033@aivle.kt.co.kr::67427d75-26d3-4f0e-817c-cc9047f7d600" providerId="AD" clId="Web-{60B8B3FB-9F18-4A49-8967-59013932FD51}" dt="2022-02-17T06:43:29.776" v="67"/>
        <pc:sldMkLst>
          <pc:docMk/>
          <pc:sldMk cId="2439366805" sldId="272"/>
        </pc:sldMkLst>
        <pc:spChg chg="mod ord">
          <ac:chgData name="이세빈" userId="S::d011033@aivle.kt.co.kr::67427d75-26d3-4f0e-817c-cc9047f7d600" providerId="AD" clId="Web-{60B8B3FB-9F18-4A49-8967-59013932FD51}" dt="2022-02-17T06:43:29.776" v="67"/>
          <ac:spMkLst>
            <pc:docMk/>
            <pc:sldMk cId="2439366805" sldId="272"/>
            <ac:spMk id="2" creationId="{A41F05DB-1FEE-4ECD-B7A4-6B0B5EF4C086}"/>
          </ac:spMkLst>
        </pc:spChg>
        <pc:spChg chg="del mod">
          <ac:chgData name="이세빈" userId="S::d011033@aivle.kt.co.kr::67427d75-26d3-4f0e-817c-cc9047f7d600" providerId="AD" clId="Web-{60B8B3FB-9F18-4A49-8967-59013932FD51}" dt="2022-02-17T06:42:11.459" v="60"/>
          <ac:spMkLst>
            <pc:docMk/>
            <pc:sldMk cId="2439366805" sldId="272"/>
            <ac:spMk id="22" creationId="{00000000-0000-0000-0000-000000000000}"/>
          </ac:spMkLst>
        </pc:spChg>
        <pc:spChg chg="del mod">
          <ac:chgData name="이세빈" userId="S::d011033@aivle.kt.co.kr::67427d75-26d3-4f0e-817c-cc9047f7d600" providerId="AD" clId="Web-{60B8B3FB-9F18-4A49-8967-59013932FD51}" dt="2022-02-17T06:42:21.069" v="64"/>
          <ac:spMkLst>
            <pc:docMk/>
            <pc:sldMk cId="2439366805" sldId="272"/>
            <ac:spMk id="34" creationId="{00000000-0000-0000-0000-000000000000}"/>
          </ac:spMkLst>
        </pc:spChg>
      </pc:sldChg>
    </pc:docChg>
  </pc:docChgLst>
  <pc:docChgLst>
    <pc:chgData name="이세인" userId="S::d011035@aivle.kt.co.kr::707cea66-e257-45dc-a502-2e46343c545a" providerId="AD" clId="Web-{B55BDD43-323B-454C-834E-0E039CE15779}"/>
    <pc:docChg chg="modSld">
      <pc:chgData name="이세인" userId="S::d011035@aivle.kt.co.kr::707cea66-e257-45dc-a502-2e46343c545a" providerId="AD" clId="Web-{B55BDD43-323B-454C-834E-0E039CE15779}" dt="2022-02-17T04:40:48.883" v="79" actId="20577"/>
      <pc:docMkLst>
        <pc:docMk/>
      </pc:docMkLst>
      <pc:sldChg chg="addSp delSp modSp">
        <pc:chgData name="이세인" userId="S::d011035@aivle.kt.co.kr::707cea66-e257-45dc-a502-2e46343c545a" providerId="AD" clId="Web-{B55BDD43-323B-454C-834E-0E039CE15779}" dt="2022-02-17T04:40:48.883" v="79" actId="20577"/>
        <pc:sldMkLst>
          <pc:docMk/>
          <pc:sldMk cId="1342028053" sldId="257"/>
        </pc:sldMkLst>
        <pc:spChg chg="add mod">
          <ac:chgData name="이세인" userId="S::d011035@aivle.kt.co.kr::707cea66-e257-45dc-a502-2e46343c545a" providerId="AD" clId="Web-{B55BDD43-323B-454C-834E-0E039CE15779}" dt="2022-02-17T04:40:48.883" v="79" actId="20577"/>
          <ac:spMkLst>
            <pc:docMk/>
            <pc:sldMk cId="1342028053" sldId="257"/>
            <ac:spMk id="2" creationId="{A2F67C26-B5C5-4C59-902B-98F806268143}"/>
          </ac:spMkLst>
        </pc:spChg>
        <pc:spChg chg="del mod">
          <ac:chgData name="이세인" userId="S::d011035@aivle.kt.co.kr::707cea66-e257-45dc-a502-2e46343c545a" providerId="AD" clId="Web-{B55BDD43-323B-454C-834E-0E039CE15779}" dt="2022-02-17T04:39:04.881" v="41"/>
          <ac:spMkLst>
            <pc:docMk/>
            <pc:sldMk cId="1342028053" sldId="257"/>
            <ac:spMk id="8" creationId="{00000000-0000-0000-0000-000000000000}"/>
          </ac:spMkLst>
        </pc:spChg>
        <pc:spChg chg="mod">
          <ac:chgData name="이세인" userId="S::d011035@aivle.kt.co.kr::707cea66-e257-45dc-a502-2e46343c545a" providerId="AD" clId="Web-{B55BDD43-323B-454C-834E-0E039CE15779}" dt="2022-02-17T04:37:33.988" v="9" actId="20577"/>
          <ac:spMkLst>
            <pc:docMk/>
            <pc:sldMk cId="1342028053" sldId="257"/>
            <ac:spMk id="81" creationId="{00000000-0000-0000-0000-000000000000}"/>
          </ac:spMkLst>
        </pc:spChg>
      </pc:sldChg>
    </pc:docChg>
  </pc:docChgLst>
  <pc:docChgLst>
    <pc:chgData name="이지민" userId="S::d011038@aivle.kt.co.kr::44f1d847-1b4f-4b35-bda3-75fdad5201b6" providerId="AD" clId="Web-{67652D01-236F-4FDB-AF5F-78A30008F12E}"/>
    <pc:docChg chg="modSld sldOrd">
      <pc:chgData name="이지민" userId="S::d011038@aivle.kt.co.kr::44f1d847-1b4f-4b35-bda3-75fdad5201b6" providerId="AD" clId="Web-{67652D01-236F-4FDB-AF5F-78A30008F12E}" dt="2022-02-17T07:17:22.697" v="1659" actId="20577"/>
      <pc:docMkLst>
        <pc:docMk/>
      </pc:docMkLst>
      <pc:sldChg chg="addSp delSp modSp ord">
        <pc:chgData name="이지민" userId="S::d011038@aivle.kt.co.kr::44f1d847-1b4f-4b35-bda3-75fdad5201b6" providerId="AD" clId="Web-{67652D01-236F-4FDB-AF5F-78A30008F12E}" dt="2022-02-17T07:17:22.697" v="1659" actId="20577"/>
        <pc:sldMkLst>
          <pc:docMk/>
          <pc:sldMk cId="4056006039" sldId="258"/>
        </pc:sldMkLst>
        <pc:spChg chg="ord">
          <ac:chgData name="이지민" userId="S::d011038@aivle.kt.co.kr::44f1d847-1b4f-4b35-bda3-75fdad5201b6" providerId="AD" clId="Web-{67652D01-236F-4FDB-AF5F-78A30008F12E}" dt="2022-02-17T07:08:13.184" v="900"/>
          <ac:spMkLst>
            <pc:docMk/>
            <pc:sldMk cId="4056006039" sldId="258"/>
            <ac:spMk id="5" creationId="{00000000-0000-0000-0000-000000000000}"/>
          </ac:spMkLst>
        </pc:spChg>
        <pc:spChg chg="mod">
          <ac:chgData name="이지민" userId="S::d011038@aivle.kt.co.kr::44f1d847-1b4f-4b35-bda3-75fdad5201b6" providerId="AD" clId="Web-{67652D01-236F-4FDB-AF5F-78A30008F12E}" dt="2022-02-17T07:17:22.697" v="1659" actId="20577"/>
          <ac:spMkLst>
            <pc:docMk/>
            <pc:sldMk cId="4056006039" sldId="258"/>
            <ac:spMk id="6" creationId="{13424E89-E2C3-4033-AC6E-A2CB07DF53CC}"/>
          </ac:spMkLst>
        </pc:spChg>
        <pc:spChg chg="mod ord">
          <ac:chgData name="이지민" userId="S::d011038@aivle.kt.co.kr::44f1d847-1b4f-4b35-bda3-75fdad5201b6" providerId="AD" clId="Web-{67652D01-236F-4FDB-AF5F-78A30008F12E}" dt="2022-02-17T07:08:21.762" v="903"/>
          <ac:spMkLst>
            <pc:docMk/>
            <pc:sldMk cId="4056006039" sldId="258"/>
            <ac:spMk id="7" creationId="{00000000-0000-0000-0000-000000000000}"/>
          </ac:spMkLst>
        </pc:spChg>
        <pc:spChg chg="add del mod">
          <ac:chgData name="이지민" userId="S::d011038@aivle.kt.co.kr::44f1d847-1b4f-4b35-bda3-75fdad5201b6" providerId="AD" clId="Web-{67652D01-236F-4FDB-AF5F-78A30008F12E}" dt="2022-02-17T06:48:03.530" v="502"/>
          <ac:spMkLst>
            <pc:docMk/>
            <pc:sldMk cId="4056006039" sldId="258"/>
            <ac:spMk id="14" creationId="{EC5AE042-4889-4499-A42F-1813EDB4733B}"/>
          </ac:spMkLst>
        </pc:spChg>
        <pc:graphicFrameChg chg="add del">
          <ac:chgData name="이지민" userId="S::d011038@aivle.kt.co.kr::44f1d847-1b4f-4b35-bda3-75fdad5201b6" providerId="AD" clId="Web-{67652D01-236F-4FDB-AF5F-78A30008F12E}" dt="2022-02-17T06:48:06.483" v="504"/>
          <ac:graphicFrameMkLst>
            <pc:docMk/>
            <pc:sldMk cId="4056006039" sldId="258"/>
            <ac:graphicFrameMk id="15" creationId="{BB65C31B-D2A4-4216-B511-886CB8ED8743}"/>
          </ac:graphicFrameMkLst>
        </pc:graphicFrameChg>
        <pc:graphicFrameChg chg="add mod modGraphic">
          <ac:chgData name="이지민" userId="S::d011038@aivle.kt.co.kr::44f1d847-1b4f-4b35-bda3-75fdad5201b6" providerId="AD" clId="Web-{67652D01-236F-4FDB-AF5F-78A30008F12E}" dt="2022-02-17T07:16:03.585" v="1652" actId="1076"/>
          <ac:graphicFrameMkLst>
            <pc:docMk/>
            <pc:sldMk cId="4056006039" sldId="258"/>
            <ac:graphicFrameMk id="16" creationId="{EDCBC54C-5094-40C4-BB6A-DC66725F936E}"/>
          </ac:graphicFrameMkLst>
        </pc:graphicFrameChg>
        <pc:picChg chg="add del mod">
          <ac:chgData name="이지민" userId="S::d011038@aivle.kt.co.kr::44f1d847-1b4f-4b35-bda3-75fdad5201b6" providerId="AD" clId="Web-{67652D01-236F-4FDB-AF5F-78A30008F12E}" dt="2022-02-17T06:48:58.844" v="586"/>
          <ac:picMkLst>
            <pc:docMk/>
            <pc:sldMk cId="4056006039" sldId="258"/>
            <ac:picMk id="2" creationId="{76119186-CAEB-4FAD-B2DF-1829BD21AD04}"/>
          </ac:picMkLst>
        </pc:picChg>
        <pc:picChg chg="add del mod">
          <ac:chgData name="이지민" userId="S::d011038@aivle.kt.co.kr::44f1d847-1b4f-4b35-bda3-75fdad5201b6" providerId="AD" clId="Web-{67652D01-236F-4FDB-AF5F-78A30008F12E}" dt="2022-02-17T06:48:58.844" v="585"/>
          <ac:picMkLst>
            <pc:docMk/>
            <pc:sldMk cId="4056006039" sldId="258"/>
            <ac:picMk id="3" creationId="{880AA106-BAF2-45D8-B4B1-AC32AFF14B07}"/>
          </ac:picMkLst>
        </pc:picChg>
        <pc:picChg chg="add del mod">
          <ac:chgData name="이지민" userId="S::d011038@aivle.kt.co.kr::44f1d847-1b4f-4b35-bda3-75fdad5201b6" providerId="AD" clId="Web-{67652D01-236F-4FDB-AF5F-78A30008F12E}" dt="2022-02-17T06:48:58.844" v="584"/>
          <ac:picMkLst>
            <pc:docMk/>
            <pc:sldMk cId="4056006039" sldId="258"/>
            <ac:picMk id="9" creationId="{C51C85DC-F76D-4FCE-9155-E957167948D9}"/>
          </ac:picMkLst>
        </pc:picChg>
        <pc:picChg chg="add del mod">
          <ac:chgData name="이지민" userId="S::d011038@aivle.kt.co.kr::44f1d847-1b4f-4b35-bda3-75fdad5201b6" providerId="AD" clId="Web-{67652D01-236F-4FDB-AF5F-78A30008F12E}" dt="2022-02-17T06:48:58.844" v="583"/>
          <ac:picMkLst>
            <pc:docMk/>
            <pc:sldMk cId="4056006039" sldId="258"/>
            <ac:picMk id="11" creationId="{07D11E80-D968-4809-B832-9031A6422726}"/>
          </ac:picMkLst>
        </pc:picChg>
        <pc:picChg chg="add del mod">
          <ac:chgData name="이지민" userId="S::d011038@aivle.kt.co.kr::44f1d847-1b4f-4b35-bda3-75fdad5201b6" providerId="AD" clId="Web-{67652D01-236F-4FDB-AF5F-78A30008F12E}" dt="2022-02-17T06:48:58.828" v="582"/>
          <ac:picMkLst>
            <pc:docMk/>
            <pc:sldMk cId="4056006039" sldId="258"/>
            <ac:picMk id="13" creationId="{1E3BFA3D-7532-4A8E-AB26-E954065BCA51}"/>
          </ac:picMkLst>
        </pc:picChg>
        <pc:picChg chg="add del mod">
          <ac:chgData name="이지민" userId="S::d011038@aivle.kt.co.kr::44f1d847-1b4f-4b35-bda3-75fdad5201b6" providerId="AD" clId="Web-{67652D01-236F-4FDB-AF5F-78A30008F12E}" dt="2022-02-17T07:15:54.820" v="1650"/>
          <ac:picMkLst>
            <pc:docMk/>
            <pc:sldMk cId="4056006039" sldId="258"/>
            <ac:picMk id="18" creationId="{ED516D42-D9F7-483C-BB37-ED0E7484D63A}"/>
          </ac:picMkLst>
        </pc:picChg>
      </pc:sldChg>
      <pc:sldChg chg="addSp delSp modSp">
        <pc:chgData name="이지민" userId="S::d011038@aivle.kt.co.kr::44f1d847-1b4f-4b35-bda3-75fdad5201b6" providerId="AD" clId="Web-{67652D01-236F-4FDB-AF5F-78A30008F12E}" dt="2022-02-17T07:14:58.006" v="1623"/>
        <pc:sldMkLst>
          <pc:docMk/>
          <pc:sldMk cId="1936818282" sldId="261"/>
        </pc:sldMkLst>
        <pc:spChg chg="mod ord">
          <ac:chgData name="이지민" userId="S::d011038@aivle.kt.co.kr::44f1d847-1b4f-4b35-bda3-75fdad5201b6" providerId="AD" clId="Web-{67652D01-236F-4FDB-AF5F-78A30008F12E}" dt="2022-02-17T07:07:17.370" v="892"/>
          <ac:spMkLst>
            <pc:docMk/>
            <pc:sldMk cId="1936818282" sldId="261"/>
            <ac:spMk id="16" creationId="{00000000-0000-0000-0000-000000000000}"/>
          </ac:spMkLst>
        </pc:spChg>
        <pc:spChg chg="ord">
          <ac:chgData name="이지민" userId="S::d011038@aivle.kt.co.kr::44f1d847-1b4f-4b35-bda3-75fdad5201b6" providerId="AD" clId="Web-{67652D01-236F-4FDB-AF5F-78A30008F12E}" dt="2022-02-17T07:06:36.791" v="826"/>
          <ac:spMkLst>
            <pc:docMk/>
            <pc:sldMk cId="1936818282" sldId="261"/>
            <ac:spMk id="17" creationId="{00000000-0000-0000-0000-000000000000}"/>
          </ac:spMkLst>
        </pc:spChg>
        <pc:spChg chg="mod">
          <ac:chgData name="이지민" userId="S::d011038@aivle.kt.co.kr::44f1d847-1b4f-4b35-bda3-75fdad5201b6" providerId="AD" clId="Web-{67652D01-236F-4FDB-AF5F-78A30008F12E}" dt="2022-02-17T07:08:01.433" v="897" actId="1076"/>
          <ac:spMkLst>
            <pc:docMk/>
            <pc:sldMk cId="1936818282" sldId="261"/>
            <ac:spMk id="48" creationId="{00000000-0000-0000-0000-000000000000}"/>
          </ac:spMkLst>
        </pc:spChg>
        <pc:spChg chg="del">
          <ac:chgData name="이지민" userId="S::d011038@aivle.kt.co.kr::44f1d847-1b4f-4b35-bda3-75fdad5201b6" providerId="AD" clId="Web-{67652D01-236F-4FDB-AF5F-78A30008F12E}" dt="2022-02-17T07:07:47.605" v="893"/>
          <ac:spMkLst>
            <pc:docMk/>
            <pc:sldMk cId="1936818282" sldId="261"/>
            <ac:spMk id="52" creationId="{00000000-0000-0000-0000-000000000000}"/>
          </ac:spMkLst>
        </pc:spChg>
        <pc:spChg chg="del">
          <ac:chgData name="이지민" userId="S::d011038@aivle.kt.co.kr::44f1d847-1b4f-4b35-bda3-75fdad5201b6" providerId="AD" clId="Web-{67652D01-236F-4FDB-AF5F-78A30008F12E}" dt="2022-02-17T07:07:49.527" v="894"/>
          <ac:spMkLst>
            <pc:docMk/>
            <pc:sldMk cId="1936818282" sldId="261"/>
            <ac:spMk id="53" creationId="{00000000-0000-0000-0000-000000000000}"/>
          </ac:spMkLst>
        </pc:spChg>
        <pc:spChg chg="mod">
          <ac:chgData name="이지민" userId="S::d011038@aivle.kt.co.kr::44f1d847-1b4f-4b35-bda3-75fdad5201b6" providerId="AD" clId="Web-{67652D01-236F-4FDB-AF5F-78A30008F12E}" dt="2022-02-17T07:14:37.693" v="1618" actId="1076"/>
          <ac:spMkLst>
            <pc:docMk/>
            <pc:sldMk cId="1936818282" sldId="261"/>
            <ac:spMk id="59" creationId="{00000000-0000-0000-0000-000000000000}"/>
          </ac:spMkLst>
        </pc:spChg>
        <pc:spChg chg="mod">
          <ac:chgData name="이지민" userId="S::d011038@aivle.kt.co.kr::44f1d847-1b4f-4b35-bda3-75fdad5201b6" providerId="AD" clId="Web-{67652D01-236F-4FDB-AF5F-78A30008F12E}" dt="2022-02-17T07:14:31.021" v="1617" actId="20577"/>
          <ac:spMkLst>
            <pc:docMk/>
            <pc:sldMk cId="1936818282" sldId="261"/>
            <ac:spMk id="60" creationId="{00000000-0000-0000-0000-000000000000}"/>
          </ac:spMkLst>
        </pc:spChg>
        <pc:spChg chg="mod">
          <ac:chgData name="이지민" userId="S::d011038@aivle.kt.co.kr::44f1d847-1b4f-4b35-bda3-75fdad5201b6" providerId="AD" clId="Web-{67652D01-236F-4FDB-AF5F-78A30008F12E}" dt="2022-02-17T07:14:40.896" v="1622" actId="14100"/>
          <ac:spMkLst>
            <pc:docMk/>
            <pc:sldMk cId="1936818282" sldId="261"/>
            <ac:spMk id="61" creationId="{00000000-0000-0000-0000-000000000000}"/>
          </ac:spMkLst>
        </pc:spChg>
        <pc:picChg chg="mod">
          <ac:chgData name="이지민" userId="S::d011038@aivle.kt.co.kr::44f1d847-1b4f-4b35-bda3-75fdad5201b6" providerId="AD" clId="Web-{67652D01-236F-4FDB-AF5F-78A30008F12E}" dt="2022-02-17T07:14:37.724" v="1620" actId="1076"/>
          <ac:picMkLst>
            <pc:docMk/>
            <pc:sldMk cId="1936818282" sldId="261"/>
            <ac:picMk id="3" creationId="{7817A4CB-8AD9-45EB-9E58-D872AA32322A}"/>
          </ac:picMkLst>
        </pc:picChg>
        <pc:picChg chg="add del mod">
          <ac:chgData name="이지민" userId="S::d011038@aivle.kt.co.kr::44f1d847-1b4f-4b35-bda3-75fdad5201b6" providerId="AD" clId="Web-{67652D01-236F-4FDB-AF5F-78A30008F12E}" dt="2022-02-17T07:14:58.006" v="1623"/>
          <ac:picMkLst>
            <pc:docMk/>
            <pc:sldMk cId="1936818282" sldId="261"/>
            <ac:picMk id="7" creationId="{2EDABD9D-EB92-4976-B4A1-325CBA8E2DD0}"/>
          </ac:picMkLst>
        </pc:picChg>
        <pc:cxnChg chg="mod">
          <ac:chgData name="이지민" userId="S::d011038@aivle.kt.co.kr::44f1d847-1b4f-4b35-bda3-75fdad5201b6" providerId="AD" clId="Web-{67652D01-236F-4FDB-AF5F-78A30008F12E}" dt="2022-02-17T07:14:37.708" v="1619" actId="1076"/>
          <ac:cxnSpMkLst>
            <pc:docMk/>
            <pc:sldMk cId="1936818282" sldId="261"/>
            <ac:cxnSpMk id="63" creationId="{00000000-0000-0000-0000-000000000000}"/>
          </ac:cxnSpMkLst>
        </pc:cxnChg>
      </pc:sldChg>
      <pc:sldChg chg="addSp modSp ord">
        <pc:chgData name="이지민" userId="S::d011038@aivle.kt.co.kr::44f1d847-1b4f-4b35-bda3-75fdad5201b6" providerId="AD" clId="Web-{67652D01-236F-4FDB-AF5F-78A30008F12E}" dt="2022-02-17T06:54:46.446" v="795"/>
        <pc:sldMkLst>
          <pc:docMk/>
          <pc:sldMk cId="4150435914" sldId="265"/>
        </pc:sldMkLst>
        <pc:spChg chg="mod">
          <ac:chgData name="이지민" userId="S::d011038@aivle.kt.co.kr::44f1d847-1b4f-4b35-bda3-75fdad5201b6" providerId="AD" clId="Web-{67652D01-236F-4FDB-AF5F-78A30008F12E}" dt="2022-02-17T06:50:50.346" v="676" actId="1076"/>
          <ac:spMkLst>
            <pc:docMk/>
            <pc:sldMk cId="4150435914" sldId="265"/>
            <ac:spMk id="6" creationId="{A4D81BA5-FCDF-4E7B-811C-CE9B27FACDC4}"/>
          </ac:spMkLst>
        </pc:spChg>
        <pc:spChg chg="add mod">
          <ac:chgData name="이지민" userId="S::d011038@aivle.kt.co.kr::44f1d847-1b4f-4b35-bda3-75fdad5201b6" providerId="AD" clId="Web-{67652D01-236F-4FDB-AF5F-78A30008F12E}" dt="2022-02-17T06:51:03.784" v="683" actId="1076"/>
          <ac:spMkLst>
            <pc:docMk/>
            <pc:sldMk cId="4150435914" sldId="265"/>
            <ac:spMk id="10" creationId="{3A09AEF9-E121-4353-90A4-844DF8E4F46A}"/>
          </ac:spMkLst>
        </pc:spChg>
        <pc:spChg chg="mod">
          <ac:chgData name="이지민" userId="S::d011038@aivle.kt.co.kr::44f1d847-1b4f-4b35-bda3-75fdad5201b6" providerId="AD" clId="Web-{67652D01-236F-4FDB-AF5F-78A30008F12E}" dt="2022-02-17T06:50:45.768" v="671" actId="1076"/>
          <ac:spMkLst>
            <pc:docMk/>
            <pc:sldMk cId="4150435914" sldId="265"/>
            <ac:spMk id="14" creationId="{49C3392C-A7E1-4DF6-8626-F2966BC30422}"/>
          </ac:spMkLst>
        </pc:spChg>
        <pc:spChg chg="mod">
          <ac:chgData name="이지민" userId="S::d011038@aivle.kt.co.kr::44f1d847-1b4f-4b35-bda3-75fdad5201b6" providerId="AD" clId="Web-{67652D01-236F-4FDB-AF5F-78A30008F12E}" dt="2022-02-17T06:50:50.393" v="679" actId="1076"/>
          <ac:spMkLst>
            <pc:docMk/>
            <pc:sldMk cId="4150435914" sldId="265"/>
            <ac:spMk id="18" creationId="{FC348DEC-C3E1-4ED2-9F3B-8984FB18786D}"/>
          </ac:spMkLst>
        </pc:spChg>
        <pc:picChg chg="mod">
          <ac:chgData name="이지민" userId="S::d011038@aivle.kt.co.kr::44f1d847-1b4f-4b35-bda3-75fdad5201b6" providerId="AD" clId="Web-{67652D01-236F-4FDB-AF5F-78A30008F12E}" dt="2022-02-17T06:50:45.799" v="674" actId="1076"/>
          <ac:picMkLst>
            <pc:docMk/>
            <pc:sldMk cId="4150435914" sldId="265"/>
            <ac:picMk id="2" creationId="{D3691CCE-415D-4D1B-9580-7AAA4A4E4DC5}"/>
          </ac:picMkLst>
        </pc:picChg>
        <pc:picChg chg="mod">
          <ac:chgData name="이지민" userId="S::d011038@aivle.kt.co.kr::44f1d847-1b4f-4b35-bda3-75fdad5201b6" providerId="AD" clId="Web-{67652D01-236F-4FDB-AF5F-78A30008F12E}" dt="2022-02-17T06:50:50.362" v="677" actId="1076"/>
          <ac:picMkLst>
            <pc:docMk/>
            <pc:sldMk cId="4150435914" sldId="265"/>
            <ac:picMk id="3" creationId="{A1CD8503-F7DE-4BC1-9E03-3619CCA6FB86}"/>
          </ac:picMkLst>
        </pc:picChg>
        <pc:picChg chg="mod">
          <ac:chgData name="이지민" userId="S::d011038@aivle.kt.co.kr::44f1d847-1b4f-4b35-bda3-75fdad5201b6" providerId="AD" clId="Web-{67652D01-236F-4FDB-AF5F-78A30008F12E}" dt="2022-02-17T06:50:59.128" v="682" actId="1076"/>
          <ac:picMkLst>
            <pc:docMk/>
            <pc:sldMk cId="4150435914" sldId="265"/>
            <ac:picMk id="4" creationId="{CBB9D931-4364-4180-B652-467A522AFC48}"/>
          </ac:picMkLst>
        </pc:picChg>
        <pc:picChg chg="mod">
          <ac:chgData name="이지민" userId="S::d011038@aivle.kt.co.kr::44f1d847-1b4f-4b35-bda3-75fdad5201b6" providerId="AD" clId="Web-{67652D01-236F-4FDB-AF5F-78A30008F12E}" dt="2022-02-17T06:50:45.784" v="672" actId="1076"/>
          <ac:picMkLst>
            <pc:docMk/>
            <pc:sldMk cId="4150435914" sldId="265"/>
            <ac:picMk id="8" creationId="{54B233A5-6865-4B20-B463-06515C15DD46}"/>
          </ac:picMkLst>
        </pc:picChg>
        <pc:picChg chg="mod">
          <ac:chgData name="이지민" userId="S::d011038@aivle.kt.co.kr::44f1d847-1b4f-4b35-bda3-75fdad5201b6" providerId="AD" clId="Web-{67652D01-236F-4FDB-AF5F-78A30008F12E}" dt="2022-02-17T06:50:50.378" v="678" actId="1076"/>
          <ac:picMkLst>
            <pc:docMk/>
            <pc:sldMk cId="4150435914" sldId="265"/>
            <ac:picMk id="9" creationId="{A932CDF8-28F2-44D9-ACEA-2C8BCD752D31}"/>
          </ac:picMkLst>
        </pc:picChg>
      </pc:sldChg>
      <pc:sldChg chg="addSp delSp modSp">
        <pc:chgData name="이지민" userId="S::d011038@aivle.kt.co.kr::44f1d847-1b4f-4b35-bda3-75fdad5201b6" providerId="AD" clId="Web-{67652D01-236F-4FDB-AF5F-78A30008F12E}" dt="2022-02-17T06:43:14.195" v="300"/>
        <pc:sldMkLst>
          <pc:docMk/>
          <pc:sldMk cId="2820558909" sldId="266"/>
        </pc:sldMkLst>
        <pc:spChg chg="del">
          <ac:chgData name="이지민" userId="S::d011038@aivle.kt.co.kr::44f1d847-1b4f-4b35-bda3-75fdad5201b6" providerId="AD" clId="Web-{67652D01-236F-4FDB-AF5F-78A30008F12E}" dt="2022-02-17T06:26:47.328" v="157"/>
          <ac:spMkLst>
            <pc:docMk/>
            <pc:sldMk cId="2820558909" sldId="266"/>
            <ac:spMk id="4" creationId="{2EF2328C-40AC-4735-A72C-465F6946AABF}"/>
          </ac:spMkLst>
        </pc:spChg>
        <pc:spChg chg="mod">
          <ac:chgData name="이지민" userId="S::d011038@aivle.kt.co.kr::44f1d847-1b4f-4b35-bda3-75fdad5201b6" providerId="AD" clId="Web-{67652D01-236F-4FDB-AF5F-78A30008F12E}" dt="2022-02-17T06:27:16.547" v="169" actId="20577"/>
          <ac:spMkLst>
            <pc:docMk/>
            <pc:sldMk cId="2820558909" sldId="266"/>
            <ac:spMk id="11" creationId="{4082EB17-1056-4FD7-8322-18B4725116D2}"/>
          </ac:spMkLst>
        </pc:spChg>
        <pc:spChg chg="add mod">
          <ac:chgData name="이지민" userId="S::d011038@aivle.kt.co.kr::44f1d847-1b4f-4b35-bda3-75fdad5201b6" providerId="AD" clId="Web-{67652D01-236F-4FDB-AF5F-78A30008F12E}" dt="2022-02-17T06:33:00.555" v="227" actId="1076"/>
          <ac:spMkLst>
            <pc:docMk/>
            <pc:sldMk cId="2820558909" sldId="266"/>
            <ac:spMk id="12" creationId="{3D40D614-793A-46D8-9CA4-C11EADFD4C58}"/>
          </ac:spMkLst>
        </pc:spChg>
        <pc:spChg chg="mod ord">
          <ac:chgData name="이지민" userId="S::d011038@aivle.kt.co.kr::44f1d847-1b4f-4b35-bda3-75fdad5201b6" providerId="AD" clId="Web-{67652D01-236F-4FDB-AF5F-78A30008F12E}" dt="2022-02-17T06:43:14.195" v="300"/>
          <ac:spMkLst>
            <pc:docMk/>
            <pc:sldMk cId="2820558909" sldId="266"/>
            <ac:spMk id="16" creationId="{00000000-0000-0000-0000-000000000000}"/>
          </ac:spMkLst>
        </pc:spChg>
        <pc:spChg chg="ord">
          <ac:chgData name="이지민" userId="S::d011038@aivle.kt.co.kr::44f1d847-1b4f-4b35-bda3-75fdad5201b6" providerId="AD" clId="Web-{67652D01-236F-4FDB-AF5F-78A30008F12E}" dt="2022-02-17T06:43:09.867" v="299"/>
          <ac:spMkLst>
            <pc:docMk/>
            <pc:sldMk cId="2820558909" sldId="266"/>
            <ac:spMk id="17" creationId="{00000000-0000-0000-0000-000000000000}"/>
          </ac:spMkLst>
        </pc:spChg>
        <pc:picChg chg="add del">
          <ac:chgData name="이지민" userId="S::d011038@aivle.kt.co.kr::44f1d847-1b4f-4b35-bda3-75fdad5201b6" providerId="AD" clId="Web-{67652D01-236F-4FDB-AF5F-78A30008F12E}" dt="2022-02-17T06:26:47.328" v="158"/>
          <ac:picMkLst>
            <pc:docMk/>
            <pc:sldMk cId="2820558909" sldId="266"/>
            <ac:picMk id="3" creationId="{0D44FA2C-90A2-4DE7-9112-5330933FFDB3}"/>
          </ac:picMkLst>
        </pc:picChg>
        <pc:picChg chg="add mod">
          <ac:chgData name="이지민" userId="S::d011038@aivle.kt.co.kr::44f1d847-1b4f-4b35-bda3-75fdad5201b6" providerId="AD" clId="Web-{67652D01-236F-4FDB-AF5F-78A30008F12E}" dt="2022-02-17T06:33:00.571" v="228" actId="1076"/>
          <ac:picMkLst>
            <pc:docMk/>
            <pc:sldMk cId="2820558909" sldId="266"/>
            <ac:picMk id="3" creationId="{CD476FC4-F639-4B45-A142-89411FF89506}"/>
          </ac:picMkLst>
        </pc:picChg>
        <pc:picChg chg="add mod">
          <ac:chgData name="이지민" userId="S::d011038@aivle.kt.co.kr::44f1d847-1b4f-4b35-bda3-75fdad5201b6" providerId="AD" clId="Web-{67652D01-236F-4FDB-AF5F-78A30008F12E}" dt="2022-02-17T06:33:00.571" v="229" actId="1076"/>
          <ac:picMkLst>
            <pc:docMk/>
            <pc:sldMk cId="2820558909" sldId="266"/>
            <ac:picMk id="4" creationId="{65580878-D023-42C4-BE7D-032022C660FC}"/>
          </ac:picMkLst>
        </pc:picChg>
        <pc:picChg chg="add del">
          <ac:chgData name="이지민" userId="S::d011038@aivle.kt.co.kr::44f1d847-1b4f-4b35-bda3-75fdad5201b6" providerId="AD" clId="Web-{67652D01-236F-4FDB-AF5F-78A30008F12E}" dt="2022-02-17T06:26:47.328" v="156"/>
          <ac:picMkLst>
            <pc:docMk/>
            <pc:sldMk cId="2820558909" sldId="266"/>
            <ac:picMk id="5" creationId="{8442954A-8376-4381-A42D-894119EEBBD9}"/>
          </ac:picMkLst>
        </pc:picChg>
        <pc:picChg chg="add del">
          <ac:chgData name="이지민" userId="S::d011038@aivle.kt.co.kr::44f1d847-1b4f-4b35-bda3-75fdad5201b6" providerId="AD" clId="Web-{67652D01-236F-4FDB-AF5F-78A30008F12E}" dt="2022-02-17T06:26:47.328" v="155"/>
          <ac:picMkLst>
            <pc:docMk/>
            <pc:sldMk cId="2820558909" sldId="266"/>
            <ac:picMk id="6" creationId="{3B571FBA-85B5-4F4E-BA04-342A9CD516F4}"/>
          </ac:picMkLst>
        </pc:picChg>
        <pc:picChg chg="add mod">
          <ac:chgData name="이지민" userId="S::d011038@aivle.kt.co.kr::44f1d847-1b4f-4b35-bda3-75fdad5201b6" providerId="AD" clId="Web-{67652D01-236F-4FDB-AF5F-78A30008F12E}" dt="2022-02-17T06:27:44.173" v="178" actId="14100"/>
          <ac:picMkLst>
            <pc:docMk/>
            <pc:sldMk cId="2820558909" sldId="266"/>
            <ac:picMk id="14" creationId="{12704CD0-F8B0-4F2A-9634-4F3B784F22DA}"/>
          </ac:picMkLst>
        </pc:picChg>
        <pc:picChg chg="add mod">
          <ac:chgData name="이지민" userId="S::d011038@aivle.kt.co.kr::44f1d847-1b4f-4b35-bda3-75fdad5201b6" providerId="AD" clId="Web-{67652D01-236F-4FDB-AF5F-78A30008F12E}" dt="2022-02-17T06:27:49.704" v="179" actId="1076"/>
          <ac:picMkLst>
            <pc:docMk/>
            <pc:sldMk cId="2820558909" sldId="266"/>
            <ac:picMk id="19" creationId="{B675DA31-9099-4359-826B-5EF59045CCB6}"/>
          </ac:picMkLst>
        </pc:picChg>
        <pc:picChg chg="add del">
          <ac:chgData name="이지민" userId="S::d011038@aivle.kt.co.kr::44f1d847-1b4f-4b35-bda3-75fdad5201b6" providerId="AD" clId="Web-{67652D01-236F-4FDB-AF5F-78A30008F12E}" dt="2022-02-17T06:26:47.328" v="154"/>
          <ac:picMkLst>
            <pc:docMk/>
            <pc:sldMk cId="2820558909" sldId="266"/>
            <ac:picMk id="27" creationId="{20A4C2CE-81B7-4629-93A4-3E817D800D81}"/>
          </ac:picMkLst>
        </pc:picChg>
      </pc:sldChg>
      <pc:sldChg chg="addSp modSp">
        <pc:chgData name="이지민" userId="S::d011038@aivle.kt.co.kr::44f1d847-1b4f-4b35-bda3-75fdad5201b6" providerId="AD" clId="Web-{67652D01-236F-4FDB-AF5F-78A30008F12E}" dt="2022-02-17T07:05:15.633" v="817"/>
        <pc:sldMkLst>
          <pc:docMk/>
          <pc:sldMk cId="1055680617" sldId="267"/>
        </pc:sldMkLst>
        <pc:spChg chg="add mod">
          <ac:chgData name="이지민" userId="S::d011038@aivle.kt.co.kr::44f1d847-1b4f-4b35-bda3-75fdad5201b6" providerId="AD" clId="Web-{67652D01-236F-4FDB-AF5F-78A30008F12E}" dt="2022-02-17T06:25:06.747" v="92" actId="20577"/>
          <ac:spMkLst>
            <pc:docMk/>
            <pc:sldMk cId="1055680617" sldId="267"/>
            <ac:spMk id="2" creationId="{E73E7C40-6848-4494-9998-FAE6687C5FF7}"/>
          </ac:spMkLst>
        </pc:spChg>
        <pc:spChg chg="add mod">
          <ac:chgData name="이지민" userId="S::d011038@aivle.kt.co.kr::44f1d847-1b4f-4b35-bda3-75fdad5201b6" providerId="AD" clId="Web-{67652D01-236F-4FDB-AF5F-78A30008F12E}" dt="2022-02-17T06:25:57.905" v="145" actId="20577"/>
          <ac:spMkLst>
            <pc:docMk/>
            <pc:sldMk cId="1055680617" sldId="267"/>
            <ac:spMk id="3" creationId="{4B89D135-963E-4D8A-AFF9-50CBD2F08923}"/>
          </ac:spMkLst>
        </pc:spChg>
        <pc:spChg chg="ord">
          <ac:chgData name="이지민" userId="S::d011038@aivle.kt.co.kr::44f1d847-1b4f-4b35-bda3-75fdad5201b6" providerId="AD" clId="Web-{67652D01-236F-4FDB-AF5F-78A30008F12E}" dt="2022-02-17T07:04:56.570" v="803"/>
          <ac:spMkLst>
            <pc:docMk/>
            <pc:sldMk cId="1055680617" sldId="267"/>
            <ac:spMk id="6" creationId="{3CF5976C-EAE8-4DC6-B047-2CBE5182C8D9}"/>
          </ac:spMkLst>
        </pc:spChg>
        <pc:spChg chg="mod">
          <ac:chgData name="이지민" userId="S::d011038@aivle.kt.co.kr::44f1d847-1b4f-4b35-bda3-75fdad5201b6" providerId="AD" clId="Web-{67652D01-236F-4FDB-AF5F-78A30008F12E}" dt="2022-02-17T06:23:46.995" v="60" actId="20577"/>
          <ac:spMkLst>
            <pc:docMk/>
            <pc:sldMk cId="1055680617" sldId="267"/>
            <ac:spMk id="14" creationId="{00000000-0000-0000-0000-000000000000}"/>
          </ac:spMkLst>
        </pc:spChg>
        <pc:spChg chg="mod ord">
          <ac:chgData name="이지민" userId="S::d011038@aivle.kt.co.kr::44f1d847-1b4f-4b35-bda3-75fdad5201b6" providerId="AD" clId="Web-{67652D01-236F-4FDB-AF5F-78A30008F12E}" dt="2022-02-17T07:05:15.633" v="817"/>
          <ac:spMkLst>
            <pc:docMk/>
            <pc:sldMk cId="1055680617" sldId="267"/>
            <ac:spMk id="16" creationId="{00000000-0000-0000-0000-000000000000}"/>
          </ac:spMkLst>
        </pc:spChg>
        <pc:picChg chg="mod">
          <ac:chgData name="이지민" userId="S::d011038@aivle.kt.co.kr::44f1d847-1b4f-4b35-bda3-75fdad5201b6" providerId="AD" clId="Web-{67652D01-236F-4FDB-AF5F-78A30008F12E}" dt="2022-02-17T06:23:11.448" v="54" actId="1076"/>
          <ac:picMkLst>
            <pc:docMk/>
            <pc:sldMk cId="1055680617" sldId="267"/>
            <ac:picMk id="7" creationId="{24BEAC94-AF8C-4223-8E57-1233DFED62F9}"/>
          </ac:picMkLst>
        </pc:picChg>
        <pc:picChg chg="mod">
          <ac:chgData name="이지민" userId="S::d011038@aivle.kt.co.kr::44f1d847-1b4f-4b35-bda3-75fdad5201b6" providerId="AD" clId="Web-{67652D01-236F-4FDB-AF5F-78A30008F12E}" dt="2022-02-17T06:25:46.686" v="130" actId="14100"/>
          <ac:picMkLst>
            <pc:docMk/>
            <pc:sldMk cId="1055680617" sldId="267"/>
            <ac:picMk id="8" creationId="{C889E8DD-C059-4301-BF65-F2C90A1363F5}"/>
          </ac:picMkLst>
        </pc:picChg>
      </pc:sldChg>
      <pc:sldChg chg="modSp">
        <pc:chgData name="이지민" userId="S::d011038@aivle.kt.co.kr::44f1d847-1b4f-4b35-bda3-75fdad5201b6" providerId="AD" clId="Web-{67652D01-236F-4FDB-AF5F-78A30008F12E}" dt="2022-02-17T07:06:36.588" v="824" actId="20577"/>
        <pc:sldMkLst>
          <pc:docMk/>
          <pc:sldMk cId="2524259824" sldId="268"/>
        </pc:sldMkLst>
        <pc:spChg chg="mod">
          <ac:chgData name="이지민" userId="S::d011038@aivle.kt.co.kr::44f1d847-1b4f-4b35-bda3-75fdad5201b6" providerId="AD" clId="Web-{67652D01-236F-4FDB-AF5F-78A30008F12E}" dt="2022-02-17T06:20:53.991" v="5"/>
          <ac:spMkLst>
            <pc:docMk/>
            <pc:sldMk cId="2524259824" sldId="268"/>
            <ac:spMk id="5" creationId="{15ECFD24-8F88-4BEF-9621-33859CCC3CEF}"/>
          </ac:spMkLst>
        </pc:spChg>
        <pc:spChg chg="mod">
          <ac:chgData name="이지민" userId="S::d011038@aivle.kt.co.kr::44f1d847-1b4f-4b35-bda3-75fdad5201b6" providerId="AD" clId="Web-{67652D01-236F-4FDB-AF5F-78A30008F12E}" dt="2022-02-17T06:20:59.913" v="7" actId="1076"/>
          <ac:spMkLst>
            <pc:docMk/>
            <pc:sldMk cId="2524259824" sldId="268"/>
            <ac:spMk id="8" creationId="{06485348-100E-454F-8223-061A164F792F}"/>
          </ac:spMkLst>
        </pc:spChg>
        <pc:spChg chg="mod">
          <ac:chgData name="이지민" userId="S::d011038@aivle.kt.co.kr::44f1d847-1b4f-4b35-bda3-75fdad5201b6" providerId="AD" clId="Web-{67652D01-236F-4FDB-AF5F-78A30008F12E}" dt="2022-02-17T07:06:36.588" v="824" actId="20577"/>
          <ac:spMkLst>
            <pc:docMk/>
            <pc:sldMk cId="2524259824" sldId="268"/>
            <ac:spMk id="16" creationId="{00000000-0000-0000-0000-000000000000}"/>
          </ac:spMkLst>
        </pc:spChg>
      </pc:sldChg>
      <pc:sldChg chg="modSp">
        <pc:chgData name="이지민" userId="S::d011038@aivle.kt.co.kr::44f1d847-1b4f-4b35-bda3-75fdad5201b6" providerId="AD" clId="Web-{67652D01-236F-4FDB-AF5F-78A30008F12E}" dt="2022-02-17T07:06:36.244" v="823" actId="1076"/>
        <pc:sldMkLst>
          <pc:docMk/>
          <pc:sldMk cId="1708965405" sldId="269"/>
        </pc:sldMkLst>
        <pc:spChg chg="mod">
          <ac:chgData name="이지민" userId="S::d011038@aivle.kt.co.kr::44f1d847-1b4f-4b35-bda3-75fdad5201b6" providerId="AD" clId="Web-{67652D01-236F-4FDB-AF5F-78A30008F12E}" dt="2022-02-17T06:37:43.703" v="248" actId="20577"/>
          <ac:spMkLst>
            <pc:docMk/>
            <pc:sldMk cId="1708965405" sldId="269"/>
            <ac:spMk id="2" creationId="{21EF504C-3032-42C2-B4DF-1E236508B625}"/>
          </ac:spMkLst>
        </pc:spChg>
        <pc:spChg chg="mod">
          <ac:chgData name="이지민" userId="S::d011038@aivle.kt.co.kr::44f1d847-1b4f-4b35-bda3-75fdad5201b6" providerId="AD" clId="Web-{67652D01-236F-4FDB-AF5F-78A30008F12E}" dt="2022-02-17T07:06:36.244" v="823" actId="1076"/>
          <ac:spMkLst>
            <pc:docMk/>
            <pc:sldMk cId="1708965405" sldId="269"/>
            <ac:spMk id="17" creationId="{00000000-0000-0000-0000-000000000000}"/>
          </ac:spMkLst>
        </pc:spChg>
        <pc:spChg chg="mod">
          <ac:chgData name="이지민" userId="S::d011038@aivle.kt.co.kr::44f1d847-1b4f-4b35-bda3-75fdad5201b6" providerId="AD" clId="Web-{67652D01-236F-4FDB-AF5F-78A30008F12E}" dt="2022-02-17T06:38:22.563" v="269" actId="20577"/>
          <ac:spMkLst>
            <pc:docMk/>
            <pc:sldMk cId="1708965405" sldId="269"/>
            <ac:spMk id="31" creationId="{070239F4-94AB-4BD3-9E68-95E487626DF4}"/>
          </ac:spMkLst>
        </pc:spChg>
        <pc:spChg chg="mod">
          <ac:chgData name="이지민" userId="S::d011038@aivle.kt.co.kr::44f1d847-1b4f-4b35-bda3-75fdad5201b6" providerId="AD" clId="Web-{67652D01-236F-4FDB-AF5F-78A30008F12E}" dt="2022-02-17T07:06:36.041" v="819" actId="20577"/>
          <ac:spMkLst>
            <pc:docMk/>
            <pc:sldMk cId="1708965405" sldId="269"/>
            <ac:spMk id="33" creationId="{5128D09A-DA4C-4E90-B100-2A051169CAB9}"/>
          </ac:spMkLst>
        </pc:spChg>
        <pc:spChg chg="mod">
          <ac:chgData name="이지민" userId="S::d011038@aivle.kt.co.kr::44f1d847-1b4f-4b35-bda3-75fdad5201b6" providerId="AD" clId="Web-{67652D01-236F-4FDB-AF5F-78A30008F12E}" dt="2022-02-17T07:06:36.197" v="822" actId="20577"/>
          <ac:spMkLst>
            <pc:docMk/>
            <pc:sldMk cId="1708965405" sldId="269"/>
            <ac:spMk id="46" creationId="{411A990C-BD8F-4900-8FF2-030A75ED61D0}"/>
          </ac:spMkLst>
        </pc:spChg>
        <pc:spChg chg="mod">
          <ac:chgData name="이지민" userId="S::d011038@aivle.kt.co.kr::44f1d847-1b4f-4b35-bda3-75fdad5201b6" providerId="AD" clId="Web-{67652D01-236F-4FDB-AF5F-78A30008F12E}" dt="2022-02-17T06:41:01.395" v="287" actId="20577"/>
          <ac:spMkLst>
            <pc:docMk/>
            <pc:sldMk cId="1708965405" sldId="269"/>
            <ac:spMk id="47" creationId="{18A887E9-142C-4971-B247-5F83853038EF}"/>
          </ac:spMkLst>
        </pc:spChg>
      </pc:sldChg>
      <pc:sldChg chg="addSp delSp modSp">
        <pc:chgData name="이지민" userId="S::d011038@aivle.kt.co.kr::44f1d847-1b4f-4b35-bda3-75fdad5201b6" providerId="AD" clId="Web-{67652D01-236F-4FDB-AF5F-78A30008F12E}" dt="2022-02-17T06:43:32.242" v="307"/>
        <pc:sldMkLst>
          <pc:docMk/>
          <pc:sldMk cId="3981268618" sldId="270"/>
        </pc:sldMkLst>
        <pc:spChg chg="add ord">
          <ac:chgData name="이지민" userId="S::d011038@aivle.kt.co.kr::44f1d847-1b4f-4b35-bda3-75fdad5201b6" providerId="AD" clId="Web-{67652D01-236F-4FDB-AF5F-78A30008F12E}" dt="2022-02-17T06:43:32.242" v="307"/>
          <ac:spMkLst>
            <pc:docMk/>
            <pc:sldMk cId="3981268618" sldId="270"/>
            <ac:spMk id="3" creationId="{D6E717CB-995E-4C58-8767-4C2F2AFB1A19}"/>
          </ac:spMkLst>
        </pc:spChg>
        <pc:spChg chg="mod">
          <ac:chgData name="이지민" userId="S::d011038@aivle.kt.co.kr::44f1d847-1b4f-4b35-bda3-75fdad5201b6" providerId="AD" clId="Web-{67652D01-236F-4FDB-AF5F-78A30008F12E}" dt="2022-02-17T06:28:17.892" v="189" actId="1076"/>
          <ac:spMkLst>
            <pc:docMk/>
            <pc:sldMk cId="3981268618" sldId="270"/>
            <ac:spMk id="4" creationId="{2EF2328C-40AC-4735-A72C-465F6946AABF}"/>
          </ac:spMkLst>
        </pc:spChg>
        <pc:spChg chg="del mod">
          <ac:chgData name="이지민" userId="S::d011038@aivle.kt.co.kr::44f1d847-1b4f-4b35-bda3-75fdad5201b6" providerId="AD" clId="Web-{67652D01-236F-4FDB-AF5F-78A30008F12E}" dt="2022-02-17T06:27:19.641" v="172"/>
          <ac:spMkLst>
            <pc:docMk/>
            <pc:sldMk cId="3981268618" sldId="270"/>
            <ac:spMk id="14" creationId="{0DD7B857-8F85-472E-806C-F9F8D678C8F8}"/>
          </ac:spMkLst>
        </pc:spChg>
        <pc:spChg chg="add mod">
          <ac:chgData name="이지민" userId="S::d011038@aivle.kt.co.kr::44f1d847-1b4f-4b35-bda3-75fdad5201b6" providerId="AD" clId="Web-{67652D01-236F-4FDB-AF5F-78A30008F12E}" dt="2022-02-17T06:27:58.923" v="181" actId="20577"/>
          <ac:spMkLst>
            <pc:docMk/>
            <pc:sldMk cId="3981268618" sldId="270"/>
            <ac:spMk id="15" creationId="{AD0605A8-226E-4A5B-944E-28AC4B048486}"/>
          </ac:spMkLst>
        </pc:spChg>
        <pc:spChg chg="del mod">
          <ac:chgData name="이지민" userId="S::d011038@aivle.kt.co.kr::44f1d847-1b4f-4b35-bda3-75fdad5201b6" providerId="AD" clId="Web-{67652D01-236F-4FDB-AF5F-78A30008F12E}" dt="2022-02-17T06:29:44.144" v="217"/>
          <ac:spMkLst>
            <pc:docMk/>
            <pc:sldMk cId="3981268618" sldId="270"/>
            <ac:spMk id="16" creationId="{00000000-0000-0000-0000-000000000000}"/>
          </ac:spMkLst>
        </pc:spChg>
        <pc:spChg chg="ord">
          <ac:chgData name="이지민" userId="S::d011038@aivle.kt.co.kr::44f1d847-1b4f-4b35-bda3-75fdad5201b6" providerId="AD" clId="Web-{67652D01-236F-4FDB-AF5F-78A30008F12E}" dt="2022-02-17T06:43:29.336" v="306"/>
          <ac:spMkLst>
            <pc:docMk/>
            <pc:sldMk cId="3981268618" sldId="270"/>
            <ac:spMk id="17" creationId="{00000000-0000-0000-0000-000000000000}"/>
          </ac:spMkLst>
        </pc:spChg>
        <pc:picChg chg="mod">
          <ac:chgData name="이지민" userId="S::d011038@aivle.kt.co.kr::44f1d847-1b4f-4b35-bda3-75fdad5201b6" providerId="AD" clId="Web-{67652D01-236F-4FDB-AF5F-78A30008F12E}" dt="2022-02-17T06:28:17.908" v="190" actId="1076"/>
          <ac:picMkLst>
            <pc:docMk/>
            <pc:sldMk cId="3981268618" sldId="270"/>
            <ac:picMk id="9" creationId="{F8BE9B44-A59E-4DFA-945C-D2905F209A8D}"/>
          </ac:picMkLst>
        </pc:picChg>
        <pc:picChg chg="mod">
          <ac:chgData name="이지민" userId="S::d011038@aivle.kt.co.kr::44f1d847-1b4f-4b35-bda3-75fdad5201b6" providerId="AD" clId="Web-{67652D01-236F-4FDB-AF5F-78A30008F12E}" dt="2022-02-17T06:28:27.377" v="193" actId="1076"/>
          <ac:picMkLst>
            <pc:docMk/>
            <pc:sldMk cId="3981268618" sldId="270"/>
            <ac:picMk id="10" creationId="{A73F2C28-2A28-4C9C-8786-8779D05534AB}"/>
          </ac:picMkLst>
        </pc:picChg>
        <pc:picChg chg="del mod">
          <ac:chgData name="이지민" userId="S::d011038@aivle.kt.co.kr::44f1d847-1b4f-4b35-bda3-75fdad5201b6" providerId="AD" clId="Web-{67652D01-236F-4FDB-AF5F-78A30008F12E}" dt="2022-02-17T06:27:19.641" v="171"/>
          <ac:picMkLst>
            <pc:docMk/>
            <pc:sldMk cId="3981268618" sldId="270"/>
            <ac:picMk id="11" creationId="{AB79A4AA-506A-423F-9025-8CE091C946B4}"/>
          </ac:picMkLst>
        </pc:picChg>
        <pc:picChg chg="del mod">
          <ac:chgData name="이지민" userId="S::d011038@aivle.kt.co.kr::44f1d847-1b4f-4b35-bda3-75fdad5201b6" providerId="AD" clId="Web-{67652D01-236F-4FDB-AF5F-78A30008F12E}" dt="2022-02-17T06:27:19.641" v="170"/>
          <ac:picMkLst>
            <pc:docMk/>
            <pc:sldMk cId="3981268618" sldId="270"/>
            <ac:picMk id="12" creationId="{558E4B8A-EC01-4BE3-B3A0-D2C2CEA27AA7}"/>
          </ac:picMkLst>
        </pc:picChg>
        <pc:picChg chg="add">
          <ac:chgData name="이지민" userId="S::d011038@aivle.kt.co.kr::44f1d847-1b4f-4b35-bda3-75fdad5201b6" providerId="AD" clId="Web-{67652D01-236F-4FDB-AF5F-78A30008F12E}" dt="2022-02-17T06:26:59.844" v="165"/>
          <ac:picMkLst>
            <pc:docMk/>
            <pc:sldMk cId="3981268618" sldId="270"/>
            <ac:picMk id="13" creationId="{BBF7CB7C-83AB-41A5-8DAD-C84B4C6BB76A}"/>
          </ac:picMkLst>
        </pc:picChg>
        <pc:picChg chg="add">
          <ac:chgData name="이지민" userId="S::d011038@aivle.kt.co.kr::44f1d847-1b4f-4b35-bda3-75fdad5201b6" providerId="AD" clId="Web-{67652D01-236F-4FDB-AF5F-78A30008F12E}" dt="2022-02-17T06:26:59.844" v="165"/>
          <ac:picMkLst>
            <pc:docMk/>
            <pc:sldMk cId="3981268618" sldId="270"/>
            <ac:picMk id="18" creationId="{DD7B7FA6-6177-4584-8088-6295DF81E517}"/>
          </ac:picMkLst>
        </pc:picChg>
        <pc:picChg chg="add">
          <ac:chgData name="이지민" userId="S::d011038@aivle.kt.co.kr::44f1d847-1b4f-4b35-bda3-75fdad5201b6" providerId="AD" clId="Web-{67652D01-236F-4FDB-AF5F-78A30008F12E}" dt="2022-02-17T06:26:59.844" v="165"/>
          <ac:picMkLst>
            <pc:docMk/>
            <pc:sldMk cId="3981268618" sldId="270"/>
            <ac:picMk id="19" creationId="{83CAA3BE-F5D9-4CCB-A0E9-A8DC41FB1D26}"/>
          </ac:picMkLst>
        </pc:picChg>
        <pc:picChg chg="add">
          <ac:chgData name="이지민" userId="S::d011038@aivle.kt.co.kr::44f1d847-1b4f-4b35-bda3-75fdad5201b6" providerId="AD" clId="Web-{67652D01-236F-4FDB-AF5F-78A30008F12E}" dt="2022-02-17T06:26:59.844" v="165"/>
          <ac:picMkLst>
            <pc:docMk/>
            <pc:sldMk cId="3981268618" sldId="270"/>
            <ac:picMk id="20" creationId="{46708EF8-6AA4-4BF5-A014-6A920B0963E8}"/>
          </ac:picMkLst>
        </pc:picChg>
      </pc:sldChg>
      <pc:sldChg chg="modSp">
        <pc:chgData name="이지민" userId="S::d011038@aivle.kt.co.kr::44f1d847-1b4f-4b35-bda3-75fdad5201b6" providerId="AD" clId="Web-{67652D01-236F-4FDB-AF5F-78A30008F12E}" dt="2022-02-17T06:43:46.508" v="314"/>
        <pc:sldMkLst>
          <pc:docMk/>
          <pc:sldMk cId="467356713" sldId="271"/>
        </pc:sldMkLst>
        <pc:spChg chg="mod ord">
          <ac:chgData name="이지민" userId="S::d011038@aivle.kt.co.kr::44f1d847-1b4f-4b35-bda3-75fdad5201b6" providerId="AD" clId="Web-{67652D01-236F-4FDB-AF5F-78A30008F12E}" dt="2022-02-17T06:43:46.508" v="314"/>
          <ac:spMkLst>
            <pc:docMk/>
            <pc:sldMk cId="467356713" sldId="271"/>
            <ac:spMk id="16" creationId="{00000000-0000-0000-0000-000000000000}"/>
          </ac:spMkLst>
        </pc:spChg>
        <pc:spChg chg="ord">
          <ac:chgData name="이지민" userId="S::d011038@aivle.kt.co.kr::44f1d847-1b4f-4b35-bda3-75fdad5201b6" providerId="AD" clId="Web-{67652D01-236F-4FDB-AF5F-78A30008F12E}" dt="2022-02-17T06:43:43.461" v="313"/>
          <ac:spMkLst>
            <pc:docMk/>
            <pc:sldMk cId="467356713" sldId="271"/>
            <ac:spMk id="17" creationId="{00000000-0000-0000-0000-000000000000}"/>
          </ac:spMkLst>
        </pc:spChg>
        <pc:picChg chg="mod">
          <ac:chgData name="이지민" userId="S::d011038@aivle.kt.co.kr::44f1d847-1b4f-4b35-bda3-75fdad5201b6" providerId="AD" clId="Web-{67652D01-236F-4FDB-AF5F-78A30008F12E}" dt="2022-02-17T06:36:04.278" v="230" actId="14100"/>
          <ac:picMkLst>
            <pc:docMk/>
            <pc:sldMk cId="467356713" sldId="271"/>
            <ac:picMk id="5" creationId="{3813BF10-D132-4942-B67E-53925E943981}"/>
          </ac:picMkLst>
        </pc:picChg>
      </pc:sldChg>
      <pc:sldChg chg="addSp delSp modSp">
        <pc:chgData name="이지민" userId="S::d011038@aivle.kt.co.kr::44f1d847-1b4f-4b35-bda3-75fdad5201b6" providerId="AD" clId="Web-{67652D01-236F-4FDB-AF5F-78A30008F12E}" dt="2022-02-17T06:55:07.774" v="801" actId="1076"/>
        <pc:sldMkLst>
          <pc:docMk/>
          <pc:sldMk cId="2439366805" sldId="272"/>
        </pc:sldMkLst>
        <pc:spChg chg="ord">
          <ac:chgData name="이지민" userId="S::d011038@aivle.kt.co.kr::44f1d847-1b4f-4b35-bda3-75fdad5201b6" providerId="AD" clId="Web-{67652D01-236F-4FDB-AF5F-78A30008F12E}" dt="2022-02-17T06:51:19.972" v="684"/>
          <ac:spMkLst>
            <pc:docMk/>
            <pc:sldMk cId="2439366805" sldId="272"/>
            <ac:spMk id="3" creationId="{E402EC72-24B3-4108-A753-99D40ABFF705}"/>
          </ac:spMkLst>
        </pc:spChg>
        <pc:spChg chg="ord">
          <ac:chgData name="이지민" userId="S::d011038@aivle.kt.co.kr::44f1d847-1b4f-4b35-bda3-75fdad5201b6" providerId="AD" clId="Web-{67652D01-236F-4FDB-AF5F-78A30008F12E}" dt="2022-02-17T06:51:22.613" v="685"/>
          <ac:spMkLst>
            <pc:docMk/>
            <pc:sldMk cId="2439366805" sldId="272"/>
            <ac:spMk id="16" creationId="{00000000-0000-0000-0000-000000000000}"/>
          </ac:spMkLst>
        </pc:spChg>
        <pc:spChg chg="mod">
          <ac:chgData name="이지민" userId="S::d011038@aivle.kt.co.kr::44f1d847-1b4f-4b35-bda3-75fdad5201b6" providerId="AD" clId="Web-{67652D01-236F-4FDB-AF5F-78A30008F12E}" dt="2022-02-17T06:52:12.942" v="733" actId="1076"/>
          <ac:spMkLst>
            <pc:docMk/>
            <pc:sldMk cId="2439366805" sldId="272"/>
            <ac:spMk id="18" creationId="{C2B075F9-16CD-4EBA-A0D4-EA049577D411}"/>
          </ac:spMkLst>
        </pc:spChg>
        <pc:spChg chg="mod">
          <ac:chgData name="이지민" userId="S::d011038@aivle.kt.co.kr::44f1d847-1b4f-4b35-bda3-75fdad5201b6" providerId="AD" clId="Web-{67652D01-236F-4FDB-AF5F-78A30008F12E}" dt="2022-02-17T06:52:12.911" v="732" actId="1076"/>
          <ac:spMkLst>
            <pc:docMk/>
            <pc:sldMk cId="2439366805" sldId="272"/>
            <ac:spMk id="21" creationId="{00000000-0000-0000-0000-000000000000}"/>
          </ac:spMkLst>
        </pc:spChg>
        <pc:spChg chg="mod topLvl">
          <ac:chgData name="이지민" userId="S::d011038@aivle.kt.co.kr::44f1d847-1b4f-4b35-bda3-75fdad5201b6" providerId="AD" clId="Web-{67652D01-236F-4FDB-AF5F-78A30008F12E}" dt="2022-02-17T06:54:36.586" v="792" actId="1076"/>
          <ac:spMkLst>
            <pc:docMk/>
            <pc:sldMk cId="2439366805" sldId="272"/>
            <ac:spMk id="26" creationId="{AD343DB5-B1C2-4D6E-846F-1EEF851A0796}"/>
          </ac:spMkLst>
        </pc:spChg>
        <pc:spChg chg="mod topLvl">
          <ac:chgData name="이지민" userId="S::d011038@aivle.kt.co.kr::44f1d847-1b4f-4b35-bda3-75fdad5201b6" providerId="AD" clId="Web-{67652D01-236F-4FDB-AF5F-78A30008F12E}" dt="2022-02-17T06:55:07.774" v="801" actId="1076"/>
          <ac:spMkLst>
            <pc:docMk/>
            <pc:sldMk cId="2439366805" sldId="272"/>
            <ac:spMk id="27" creationId="{33980371-CFFF-485B-B1FC-623DF1928F61}"/>
          </ac:spMkLst>
        </pc:spChg>
        <pc:spChg chg="add del mod">
          <ac:chgData name="이지민" userId="S::d011038@aivle.kt.co.kr::44f1d847-1b4f-4b35-bda3-75fdad5201b6" providerId="AD" clId="Web-{67652D01-236F-4FDB-AF5F-78A30008F12E}" dt="2022-02-17T06:52:12.895" v="731" actId="1076"/>
          <ac:spMkLst>
            <pc:docMk/>
            <pc:sldMk cId="2439366805" sldId="272"/>
            <ac:spMk id="30" creationId="{00000000-0000-0000-0000-000000000000}"/>
          </ac:spMkLst>
        </pc:spChg>
        <pc:spChg chg="mod topLvl">
          <ac:chgData name="이지민" userId="S::d011038@aivle.kt.co.kr::44f1d847-1b4f-4b35-bda3-75fdad5201b6" providerId="AD" clId="Web-{67652D01-236F-4FDB-AF5F-78A30008F12E}" dt="2022-02-17T06:54:36.492" v="789" actId="1076"/>
          <ac:spMkLst>
            <pc:docMk/>
            <pc:sldMk cId="2439366805" sldId="272"/>
            <ac:spMk id="40" creationId="{00000000-0000-0000-0000-000000000000}"/>
          </ac:spMkLst>
        </pc:spChg>
        <pc:grpChg chg="add mod topLvl">
          <ac:chgData name="이지민" userId="S::d011038@aivle.kt.co.kr::44f1d847-1b4f-4b35-bda3-75fdad5201b6" providerId="AD" clId="Web-{67652D01-236F-4FDB-AF5F-78A30008F12E}" dt="2022-02-17T06:54:36.570" v="791" actId="1076"/>
          <ac:grpSpMkLst>
            <pc:docMk/>
            <pc:sldMk cId="2439366805" sldId="272"/>
            <ac:grpSpMk id="4" creationId="{913498E7-2A18-4053-9395-47973EFF9446}"/>
          </ac:grpSpMkLst>
        </pc:grpChg>
        <pc:grpChg chg="add mod topLvl">
          <ac:chgData name="이지민" userId="S::d011038@aivle.kt.co.kr::44f1d847-1b4f-4b35-bda3-75fdad5201b6" providerId="AD" clId="Web-{67652D01-236F-4FDB-AF5F-78A30008F12E}" dt="2022-02-17T06:54:36.617" v="793" actId="1076"/>
          <ac:grpSpMkLst>
            <pc:docMk/>
            <pc:sldMk cId="2439366805" sldId="272"/>
            <ac:grpSpMk id="5" creationId="{FED5B790-DE27-46B7-9FF6-C7A42F5D2032}"/>
          </ac:grpSpMkLst>
        </pc:grpChg>
        <pc:grpChg chg="add mod topLvl">
          <ac:chgData name="이지민" userId="S::d011038@aivle.kt.co.kr::44f1d847-1b4f-4b35-bda3-75fdad5201b6" providerId="AD" clId="Web-{67652D01-236F-4FDB-AF5F-78A30008F12E}" dt="2022-02-17T06:54:36.508" v="790" actId="1076"/>
          <ac:grpSpMkLst>
            <pc:docMk/>
            <pc:sldMk cId="2439366805" sldId="272"/>
            <ac:grpSpMk id="6" creationId="{C9BEF30B-6112-4BEC-A371-CB12B590290F}"/>
          </ac:grpSpMkLst>
        </pc:grpChg>
        <pc:grpChg chg="add del mod">
          <ac:chgData name="이지민" userId="S::d011038@aivle.kt.co.kr::44f1d847-1b4f-4b35-bda3-75fdad5201b6" providerId="AD" clId="Web-{67652D01-236F-4FDB-AF5F-78A30008F12E}" dt="2022-02-17T06:54:27.742" v="788"/>
          <ac:grpSpMkLst>
            <pc:docMk/>
            <pc:sldMk cId="2439366805" sldId="272"/>
            <ac:grpSpMk id="7" creationId="{F63F2724-9E63-46FC-99AB-E357C3A3400A}"/>
          </ac:grpSpMkLst>
        </pc:grpChg>
        <pc:grpChg chg="add del mod">
          <ac:chgData name="이지민" userId="S::d011038@aivle.kt.co.kr::44f1d847-1b4f-4b35-bda3-75fdad5201b6" providerId="AD" clId="Web-{67652D01-236F-4FDB-AF5F-78A30008F12E}" dt="2022-02-17T06:54:23.476" v="787"/>
          <ac:grpSpMkLst>
            <pc:docMk/>
            <pc:sldMk cId="2439366805" sldId="272"/>
            <ac:grpSpMk id="8" creationId="{0E9A148D-7BF9-477A-A8CA-57838188AEA8}"/>
          </ac:grpSpMkLst>
        </pc:grpChg>
        <pc:grpChg chg="add del mod">
          <ac:chgData name="이지민" userId="S::d011038@aivle.kt.co.kr::44f1d847-1b4f-4b35-bda3-75fdad5201b6" providerId="AD" clId="Web-{67652D01-236F-4FDB-AF5F-78A30008F12E}" dt="2022-02-17T06:54:21.930" v="786"/>
          <ac:grpSpMkLst>
            <pc:docMk/>
            <pc:sldMk cId="2439366805" sldId="272"/>
            <ac:grpSpMk id="9" creationId="{CDFC81BB-6915-468A-AD87-DA7FAB208D98}"/>
          </ac:grpSpMkLst>
        </pc:grpChg>
      </pc:sldChg>
    </pc:docChg>
  </pc:docChgLst>
  <pc:docChgLst>
    <pc:chgData name="이지민" userId="S::d011038@aivle.kt.co.kr::44f1d847-1b4f-4b35-bda3-75fdad5201b6" providerId="AD" clId="Web-{A701C7DF-088D-4673-80AC-59BC62296F87}"/>
    <pc:docChg chg="addSld delSld modSld">
      <pc:chgData name="이지민" userId="S::d011038@aivle.kt.co.kr::44f1d847-1b4f-4b35-bda3-75fdad5201b6" providerId="AD" clId="Web-{A701C7DF-088D-4673-80AC-59BC62296F87}" dt="2022-02-17T06:17:56.206" v="910" actId="20577"/>
      <pc:docMkLst>
        <pc:docMk/>
      </pc:docMkLst>
      <pc:sldChg chg="addSp delSp modSp del">
        <pc:chgData name="이지민" userId="S::d011038@aivle.kt.co.kr::44f1d847-1b4f-4b35-bda3-75fdad5201b6" providerId="AD" clId="Web-{A701C7DF-088D-4673-80AC-59BC62296F87}" dt="2022-02-17T06:04:05.002" v="746"/>
        <pc:sldMkLst>
          <pc:docMk/>
          <pc:sldMk cId="6930600" sldId="262"/>
        </pc:sldMkLst>
        <pc:spChg chg="mod">
          <ac:chgData name="이지민" userId="S::d011038@aivle.kt.co.kr::44f1d847-1b4f-4b35-bda3-75fdad5201b6" providerId="AD" clId="Web-{A701C7DF-088D-4673-80AC-59BC62296F87}" dt="2022-02-17T05:43:12.837" v="119" actId="1076"/>
          <ac:spMkLst>
            <pc:docMk/>
            <pc:sldMk cId="6930600" sldId="262"/>
            <ac:spMk id="17" creationId="{00000000-0000-0000-0000-000000000000}"/>
          </ac:spMkLst>
        </pc:spChg>
        <pc:spChg chg="add del mod">
          <ac:chgData name="이지민" userId="S::d011038@aivle.kt.co.kr::44f1d847-1b4f-4b35-bda3-75fdad5201b6" providerId="AD" clId="Web-{A701C7DF-088D-4673-80AC-59BC62296F87}" dt="2022-02-17T06:00:58.076" v="595"/>
          <ac:spMkLst>
            <pc:docMk/>
            <pc:sldMk cId="6930600" sldId="262"/>
            <ac:spMk id="22" creationId="{B3A116A8-9DDA-4D40-B3A1-0E972864B516}"/>
          </ac:spMkLst>
        </pc:spChg>
        <pc:spChg chg="add del mod">
          <ac:chgData name="이지민" userId="S::d011038@aivle.kt.co.kr::44f1d847-1b4f-4b35-bda3-75fdad5201b6" providerId="AD" clId="Web-{A701C7DF-088D-4673-80AC-59BC62296F87}" dt="2022-02-17T06:00:58.076" v="596"/>
          <ac:spMkLst>
            <pc:docMk/>
            <pc:sldMk cId="6930600" sldId="262"/>
            <ac:spMk id="23" creationId="{298B89B8-F778-449F-A25B-22841FC29929}"/>
          </ac:spMkLst>
        </pc:spChg>
        <pc:spChg chg="add del mod">
          <ac:chgData name="이지민" userId="S::d011038@aivle.kt.co.kr::44f1d847-1b4f-4b35-bda3-75fdad5201b6" providerId="AD" clId="Web-{A701C7DF-088D-4673-80AC-59BC62296F87}" dt="2022-02-17T06:00:58.076" v="597"/>
          <ac:spMkLst>
            <pc:docMk/>
            <pc:sldMk cId="6930600" sldId="262"/>
            <ac:spMk id="24" creationId="{5EC932B5-4859-4093-B6C2-97E0670E3604}"/>
          </ac:spMkLst>
        </pc:spChg>
        <pc:spChg chg="add del mod">
          <ac:chgData name="이지민" userId="S::d011038@aivle.kt.co.kr::44f1d847-1b4f-4b35-bda3-75fdad5201b6" providerId="AD" clId="Web-{A701C7DF-088D-4673-80AC-59BC62296F87}" dt="2022-02-17T06:00:58.076" v="598"/>
          <ac:spMkLst>
            <pc:docMk/>
            <pc:sldMk cId="6930600" sldId="262"/>
            <ac:spMk id="25" creationId="{0D970D5A-06C2-4BBD-94EA-D537214DEE6F}"/>
          </ac:spMkLst>
        </pc:spChg>
        <pc:spChg chg="mod">
          <ac:chgData name="이지민" userId="S::d011038@aivle.kt.co.kr::44f1d847-1b4f-4b35-bda3-75fdad5201b6" providerId="AD" clId="Web-{A701C7DF-088D-4673-80AC-59BC62296F87}" dt="2022-02-17T05:42:50.368" v="112" actId="14100"/>
          <ac:spMkLst>
            <pc:docMk/>
            <pc:sldMk cId="6930600" sldId="262"/>
            <ac:spMk id="28" creationId="{F2A15377-D6E0-47AC-907F-8CB9C07723BB}"/>
          </ac:spMkLst>
        </pc:spChg>
        <pc:spChg chg="add del mod">
          <ac:chgData name="이지민" userId="S::d011038@aivle.kt.co.kr::44f1d847-1b4f-4b35-bda3-75fdad5201b6" providerId="AD" clId="Web-{A701C7DF-088D-4673-80AC-59BC62296F87}" dt="2022-02-17T06:00:58.076" v="600"/>
          <ac:spMkLst>
            <pc:docMk/>
            <pc:sldMk cId="6930600" sldId="262"/>
            <ac:spMk id="29" creationId="{7F08A438-CD35-4B86-94F1-333D53098597}"/>
          </ac:spMkLst>
        </pc:spChg>
        <pc:spChg chg="add del mod">
          <ac:chgData name="이지민" userId="S::d011038@aivle.kt.co.kr::44f1d847-1b4f-4b35-bda3-75fdad5201b6" providerId="AD" clId="Web-{A701C7DF-088D-4673-80AC-59BC62296F87}" dt="2022-02-17T06:00:58.076" v="601"/>
          <ac:spMkLst>
            <pc:docMk/>
            <pc:sldMk cId="6930600" sldId="262"/>
            <ac:spMk id="30" creationId="{AA3CECD2-18F9-4FB5-A206-7A7C44AAB4C4}"/>
          </ac:spMkLst>
        </pc:spChg>
        <pc:spChg chg="mod">
          <ac:chgData name="이지민" userId="S::d011038@aivle.kt.co.kr::44f1d847-1b4f-4b35-bda3-75fdad5201b6" providerId="AD" clId="Web-{A701C7DF-088D-4673-80AC-59BC62296F87}" dt="2022-02-17T05:43:41.994" v="129" actId="14100"/>
          <ac:spMkLst>
            <pc:docMk/>
            <pc:sldMk cId="6930600" sldId="262"/>
            <ac:spMk id="35" creationId="{E0BF8CA0-0E27-4DAC-BDC1-FD7349AF492D}"/>
          </ac:spMkLst>
        </pc:spChg>
        <pc:spChg chg="add del mod">
          <ac:chgData name="이지민" userId="S::d011038@aivle.kt.co.kr::44f1d847-1b4f-4b35-bda3-75fdad5201b6" providerId="AD" clId="Web-{A701C7DF-088D-4673-80AC-59BC62296F87}" dt="2022-02-17T06:00:58.076" v="603"/>
          <ac:spMkLst>
            <pc:docMk/>
            <pc:sldMk cId="6930600" sldId="262"/>
            <ac:spMk id="36" creationId="{B27EC901-70E2-480E-9F84-20E0BAE2651D}"/>
          </ac:spMkLst>
        </pc:spChg>
        <pc:spChg chg="mod">
          <ac:chgData name="이지민" userId="S::d011038@aivle.kt.co.kr::44f1d847-1b4f-4b35-bda3-75fdad5201b6" providerId="AD" clId="Web-{A701C7DF-088D-4673-80AC-59BC62296F87}" dt="2022-02-17T05:42:28.180" v="106" actId="14100"/>
          <ac:spMkLst>
            <pc:docMk/>
            <pc:sldMk cId="6930600" sldId="262"/>
            <ac:spMk id="38" creationId="{C3A64368-A413-4271-AC37-564790D405D4}"/>
          </ac:spMkLst>
        </pc:spChg>
        <pc:spChg chg="add del mod">
          <ac:chgData name="이지민" userId="S::d011038@aivle.kt.co.kr::44f1d847-1b4f-4b35-bda3-75fdad5201b6" providerId="AD" clId="Web-{A701C7DF-088D-4673-80AC-59BC62296F87}" dt="2022-02-17T06:00:58.076" v="605"/>
          <ac:spMkLst>
            <pc:docMk/>
            <pc:sldMk cId="6930600" sldId="262"/>
            <ac:spMk id="41" creationId="{C2804119-5190-476E-A38B-8EC7FE6FE78C}"/>
          </ac:spMkLst>
        </pc:spChg>
        <pc:spChg chg="mod">
          <ac:chgData name="이지민" userId="S::d011038@aivle.kt.co.kr::44f1d847-1b4f-4b35-bda3-75fdad5201b6" providerId="AD" clId="Web-{A701C7DF-088D-4673-80AC-59BC62296F87}" dt="2022-02-17T05:44:43.026" v="180" actId="14100"/>
          <ac:spMkLst>
            <pc:docMk/>
            <pc:sldMk cId="6930600" sldId="262"/>
            <ac:spMk id="44" creationId="{1E9D01E5-4555-481A-B819-452C84859BEB}"/>
          </ac:spMkLst>
        </pc:spChg>
        <pc:spChg chg="add del mod">
          <ac:chgData name="이지민" userId="S::d011038@aivle.kt.co.kr::44f1d847-1b4f-4b35-bda3-75fdad5201b6" providerId="AD" clId="Web-{A701C7DF-088D-4673-80AC-59BC62296F87}" dt="2022-02-17T06:00:58.076" v="607"/>
          <ac:spMkLst>
            <pc:docMk/>
            <pc:sldMk cId="6930600" sldId="262"/>
            <ac:spMk id="45" creationId="{C87937BE-E9EF-40C2-BEAF-EE4ED27B37C5}"/>
          </ac:spMkLst>
        </pc:spChg>
        <pc:grpChg chg="add del mod">
          <ac:chgData name="이지민" userId="S::d011038@aivle.kt.co.kr::44f1d847-1b4f-4b35-bda3-75fdad5201b6" providerId="AD" clId="Web-{A701C7DF-088D-4673-80AC-59BC62296F87}" dt="2022-02-17T06:00:58.076" v="599"/>
          <ac:grpSpMkLst>
            <pc:docMk/>
            <pc:sldMk cId="6930600" sldId="262"/>
            <ac:grpSpMk id="26" creationId="{2BED6489-4A95-46D0-886D-659BA5A2BF99}"/>
          </ac:grpSpMkLst>
        </pc:grpChg>
        <pc:grpChg chg="add del mod">
          <ac:chgData name="이지민" userId="S::d011038@aivle.kt.co.kr::44f1d847-1b4f-4b35-bda3-75fdad5201b6" providerId="AD" clId="Web-{A701C7DF-088D-4673-80AC-59BC62296F87}" dt="2022-02-17T05:43:37.572" v="128"/>
          <ac:grpSpMkLst>
            <pc:docMk/>
            <pc:sldMk cId="6930600" sldId="262"/>
            <ac:grpSpMk id="31" creationId="{816D68EA-A4B2-4A50-95DD-E01E4F9D4308}"/>
          </ac:grpSpMkLst>
        </pc:grpChg>
        <pc:grpChg chg="add del topLvl">
          <ac:chgData name="이지민" userId="S::d011038@aivle.kt.co.kr::44f1d847-1b4f-4b35-bda3-75fdad5201b6" providerId="AD" clId="Web-{A701C7DF-088D-4673-80AC-59BC62296F87}" dt="2022-02-17T06:00:58.076" v="602"/>
          <ac:grpSpMkLst>
            <pc:docMk/>
            <pc:sldMk cId="6930600" sldId="262"/>
            <ac:grpSpMk id="32" creationId="{15436D4C-A7A4-4DBE-B70D-5FE9134E62D2}"/>
          </ac:grpSpMkLst>
        </pc:grpChg>
        <pc:grpChg chg="add del">
          <ac:chgData name="이지민" userId="S::d011038@aivle.kt.co.kr::44f1d847-1b4f-4b35-bda3-75fdad5201b6" providerId="AD" clId="Web-{A701C7DF-088D-4673-80AC-59BC62296F87}" dt="2022-02-17T06:00:58.076" v="604"/>
          <ac:grpSpMkLst>
            <pc:docMk/>
            <pc:sldMk cId="6930600" sldId="262"/>
            <ac:grpSpMk id="37" creationId="{95EABB74-66AF-4E3A-BD63-20D59B194FEF}"/>
          </ac:grpSpMkLst>
        </pc:grpChg>
        <pc:grpChg chg="add del mod">
          <ac:chgData name="이지민" userId="S::d011038@aivle.kt.co.kr::44f1d847-1b4f-4b35-bda3-75fdad5201b6" providerId="AD" clId="Web-{A701C7DF-088D-4673-80AC-59BC62296F87}" dt="2022-02-17T06:00:58.076" v="606"/>
          <ac:grpSpMkLst>
            <pc:docMk/>
            <pc:sldMk cId="6930600" sldId="262"/>
            <ac:grpSpMk id="42" creationId="{0202588A-9398-4F09-92CC-BF65E17C36FD}"/>
          </ac:grpSpMkLst>
        </pc:grpChg>
        <pc:cxnChg chg="del mod topLvl">
          <ac:chgData name="이지민" userId="S::d011038@aivle.kt.co.kr::44f1d847-1b4f-4b35-bda3-75fdad5201b6" providerId="AD" clId="Web-{A701C7DF-088D-4673-80AC-59BC62296F87}" dt="2022-02-17T05:43:37.572" v="128"/>
          <ac:cxnSpMkLst>
            <pc:docMk/>
            <pc:sldMk cId="6930600" sldId="262"/>
            <ac:cxnSpMk id="33" creationId="{DD35F34F-768B-4688-96BD-AD511CCDA842}"/>
          </ac:cxnSpMkLst>
        </pc:cxnChg>
      </pc:sldChg>
      <pc:sldChg chg="addSp delSp modSp">
        <pc:chgData name="이지민" userId="S::d011038@aivle.kt.co.kr::44f1d847-1b4f-4b35-bda3-75fdad5201b6" providerId="AD" clId="Web-{A701C7DF-088D-4673-80AC-59BC62296F87}" dt="2022-02-17T06:00:43.686" v="567" actId="20577"/>
        <pc:sldMkLst>
          <pc:docMk/>
          <pc:sldMk cId="62037101" sldId="263"/>
        </pc:sldMkLst>
        <pc:spChg chg="add mod">
          <ac:chgData name="이지민" userId="S::d011038@aivle.kt.co.kr::44f1d847-1b4f-4b35-bda3-75fdad5201b6" providerId="AD" clId="Web-{A701C7DF-088D-4673-80AC-59BC62296F87}" dt="2022-02-17T05:49:14.875" v="228" actId="1076"/>
          <ac:spMkLst>
            <pc:docMk/>
            <pc:sldMk cId="62037101" sldId="263"/>
            <ac:spMk id="6" creationId="{A4D81BA5-FCDF-4E7B-811C-CE9B27FACDC4}"/>
          </ac:spMkLst>
        </pc:spChg>
        <pc:spChg chg="mod">
          <ac:chgData name="이지민" userId="S::d011038@aivle.kt.co.kr::44f1d847-1b4f-4b35-bda3-75fdad5201b6" providerId="AD" clId="Web-{A701C7DF-088D-4673-80AC-59BC62296F87}" dt="2022-02-17T06:00:43.686" v="567" actId="20577"/>
          <ac:spMkLst>
            <pc:docMk/>
            <pc:sldMk cId="62037101" sldId="263"/>
            <ac:spMk id="16" creationId="{00000000-0000-0000-0000-000000000000}"/>
          </ac:spMkLst>
        </pc:spChg>
        <pc:spChg chg="mod ord">
          <ac:chgData name="이지민" userId="S::d011038@aivle.kt.co.kr::44f1d847-1b4f-4b35-bda3-75fdad5201b6" providerId="AD" clId="Web-{A701C7DF-088D-4673-80AC-59BC62296F87}" dt="2022-02-17T06:00:29.357" v="549"/>
          <ac:spMkLst>
            <pc:docMk/>
            <pc:sldMk cId="62037101" sldId="263"/>
            <ac:spMk id="17" creationId="{00000000-0000-0000-0000-000000000000}"/>
          </ac:spMkLst>
        </pc:spChg>
        <pc:spChg chg="add mod">
          <ac:chgData name="이지민" userId="S::d011038@aivle.kt.co.kr::44f1d847-1b4f-4b35-bda3-75fdad5201b6" providerId="AD" clId="Web-{A701C7DF-088D-4673-80AC-59BC62296F87}" dt="2022-02-17T05:49:39.126" v="253" actId="1076"/>
          <ac:spMkLst>
            <pc:docMk/>
            <pc:sldMk cId="62037101" sldId="263"/>
            <ac:spMk id="27" creationId="{AD6E687B-D848-49C4-A415-EC7F8C915BE1}"/>
          </ac:spMkLst>
        </pc:spChg>
        <pc:spChg chg="add mod">
          <ac:chgData name="이지민" userId="S::d011038@aivle.kt.co.kr::44f1d847-1b4f-4b35-bda3-75fdad5201b6" providerId="AD" clId="Web-{A701C7DF-088D-4673-80AC-59BC62296F87}" dt="2022-02-17T05:49:52.095" v="256" actId="20577"/>
          <ac:spMkLst>
            <pc:docMk/>
            <pc:sldMk cId="62037101" sldId="263"/>
            <ac:spMk id="28" creationId="{22749CF2-A1E1-484F-A27D-B78E533D4265}"/>
          </ac:spMkLst>
        </pc:spChg>
        <pc:spChg chg="add mod">
          <ac:chgData name="이지민" userId="S::d011038@aivle.kt.co.kr::44f1d847-1b4f-4b35-bda3-75fdad5201b6" providerId="AD" clId="Web-{A701C7DF-088D-4673-80AC-59BC62296F87}" dt="2022-02-17T05:56:22.227" v="399" actId="1076"/>
          <ac:spMkLst>
            <pc:docMk/>
            <pc:sldMk cId="62037101" sldId="263"/>
            <ac:spMk id="30" creationId="{73963448-25E2-44D1-80D2-8C671F0FF59E}"/>
          </ac:spMkLst>
        </pc:spChg>
        <pc:spChg chg="add mod">
          <ac:chgData name="이지민" userId="S::d011038@aivle.kt.co.kr::44f1d847-1b4f-4b35-bda3-75fdad5201b6" providerId="AD" clId="Web-{A701C7DF-088D-4673-80AC-59BC62296F87}" dt="2022-02-17T05:56:22.259" v="401" actId="1076"/>
          <ac:spMkLst>
            <pc:docMk/>
            <pc:sldMk cId="62037101" sldId="263"/>
            <ac:spMk id="31" creationId="{BB61DD6F-A1C9-4339-A620-4D3A19BAF917}"/>
          </ac:spMkLst>
        </pc:spChg>
        <pc:spChg chg="del">
          <ac:chgData name="이지민" userId="S::d011038@aivle.kt.co.kr::44f1d847-1b4f-4b35-bda3-75fdad5201b6" providerId="AD" clId="Web-{A701C7DF-088D-4673-80AC-59BC62296F87}" dt="2022-02-17T05:56:01.149" v="391"/>
          <ac:spMkLst>
            <pc:docMk/>
            <pc:sldMk cId="62037101" sldId="263"/>
            <ac:spMk id="53" creationId="{00000000-0000-0000-0000-000000000000}"/>
          </ac:spMkLst>
        </pc:spChg>
        <pc:spChg chg="del">
          <ac:chgData name="이지민" userId="S::d011038@aivle.kt.co.kr::44f1d847-1b4f-4b35-bda3-75fdad5201b6" providerId="AD" clId="Web-{A701C7DF-088D-4673-80AC-59BC62296F87}" dt="2022-02-17T05:46:12.481" v="195"/>
          <ac:spMkLst>
            <pc:docMk/>
            <pc:sldMk cId="62037101" sldId="263"/>
            <ac:spMk id="54" creationId="{00000000-0000-0000-0000-000000000000}"/>
          </ac:spMkLst>
        </pc:spChg>
        <pc:spChg chg="del">
          <ac:chgData name="이지민" userId="S::d011038@aivle.kt.co.kr::44f1d847-1b4f-4b35-bda3-75fdad5201b6" providerId="AD" clId="Web-{A701C7DF-088D-4673-80AC-59BC62296F87}" dt="2022-02-17T05:46:14.309" v="200"/>
          <ac:spMkLst>
            <pc:docMk/>
            <pc:sldMk cId="62037101" sldId="263"/>
            <ac:spMk id="55" creationId="{00000000-0000-0000-0000-000000000000}"/>
          </ac:spMkLst>
        </pc:spChg>
        <pc:spChg chg="del">
          <ac:chgData name="이지민" userId="S::d011038@aivle.kt.co.kr::44f1d847-1b4f-4b35-bda3-75fdad5201b6" providerId="AD" clId="Web-{A701C7DF-088D-4673-80AC-59BC62296F87}" dt="2022-02-17T05:46:14.309" v="199"/>
          <ac:spMkLst>
            <pc:docMk/>
            <pc:sldMk cId="62037101" sldId="263"/>
            <ac:spMk id="56" creationId="{00000000-0000-0000-0000-000000000000}"/>
          </ac:spMkLst>
        </pc:spChg>
        <pc:spChg chg="add del">
          <ac:chgData name="이지민" userId="S::d011038@aivle.kt.co.kr::44f1d847-1b4f-4b35-bda3-75fdad5201b6" providerId="AD" clId="Web-{A701C7DF-088D-4673-80AC-59BC62296F87}" dt="2022-02-17T05:46:12.481" v="194"/>
          <ac:spMkLst>
            <pc:docMk/>
            <pc:sldMk cId="62037101" sldId="263"/>
            <ac:spMk id="57" creationId="{00000000-0000-0000-0000-000000000000}"/>
          </ac:spMkLst>
        </pc:spChg>
        <pc:spChg chg="del">
          <ac:chgData name="이지민" userId="S::d011038@aivle.kt.co.kr::44f1d847-1b4f-4b35-bda3-75fdad5201b6" providerId="AD" clId="Web-{A701C7DF-088D-4673-80AC-59BC62296F87}" dt="2022-02-17T05:46:12.481" v="193"/>
          <ac:spMkLst>
            <pc:docMk/>
            <pc:sldMk cId="62037101" sldId="263"/>
            <ac:spMk id="58" creationId="{00000000-0000-0000-0000-000000000000}"/>
          </ac:spMkLst>
        </pc:spChg>
        <pc:spChg chg="del">
          <ac:chgData name="이지민" userId="S::d011038@aivle.kt.co.kr::44f1d847-1b4f-4b35-bda3-75fdad5201b6" providerId="AD" clId="Web-{A701C7DF-088D-4673-80AC-59BC62296F87}" dt="2022-02-17T05:46:14.309" v="198"/>
          <ac:spMkLst>
            <pc:docMk/>
            <pc:sldMk cId="62037101" sldId="263"/>
            <ac:spMk id="59" creationId="{00000000-0000-0000-0000-000000000000}"/>
          </ac:spMkLst>
        </pc:spChg>
        <pc:spChg chg="del mod">
          <ac:chgData name="이지민" userId="S::d011038@aivle.kt.co.kr::44f1d847-1b4f-4b35-bda3-75fdad5201b6" providerId="AD" clId="Web-{A701C7DF-088D-4673-80AC-59BC62296F87}" dt="2022-02-17T05:55:56.758" v="390"/>
          <ac:spMkLst>
            <pc:docMk/>
            <pc:sldMk cId="62037101" sldId="263"/>
            <ac:spMk id="60" creationId="{00000000-0000-0000-0000-000000000000}"/>
          </ac:spMkLst>
        </pc:spChg>
        <pc:spChg chg="del">
          <ac:chgData name="이지민" userId="S::d011038@aivle.kt.co.kr::44f1d847-1b4f-4b35-bda3-75fdad5201b6" providerId="AD" clId="Web-{A701C7DF-088D-4673-80AC-59BC62296F87}" dt="2022-02-17T05:46:14.309" v="197"/>
          <ac:spMkLst>
            <pc:docMk/>
            <pc:sldMk cId="62037101" sldId="263"/>
            <ac:spMk id="61" creationId="{00000000-0000-0000-0000-000000000000}"/>
          </ac:spMkLst>
        </pc:spChg>
        <pc:picChg chg="add mod">
          <ac:chgData name="이지민" userId="S::d011038@aivle.kt.co.kr::44f1d847-1b4f-4b35-bda3-75fdad5201b6" providerId="AD" clId="Web-{A701C7DF-088D-4673-80AC-59BC62296F87}" dt="2022-02-17T05:49:09.953" v="225" actId="1076"/>
          <ac:picMkLst>
            <pc:docMk/>
            <pc:sldMk cId="62037101" sldId="263"/>
            <ac:picMk id="2" creationId="{D4BA31CC-DE94-4C85-8EBA-FEDE60D02A9B}"/>
          </ac:picMkLst>
        </pc:picChg>
        <pc:picChg chg="mod modCrop">
          <ac:chgData name="이지민" userId="S::d011038@aivle.kt.co.kr::44f1d847-1b4f-4b35-bda3-75fdad5201b6" providerId="AD" clId="Web-{A701C7DF-088D-4673-80AC-59BC62296F87}" dt="2022-02-17T05:56:22.243" v="400" actId="1076"/>
          <ac:picMkLst>
            <pc:docMk/>
            <pc:sldMk cId="62037101" sldId="263"/>
            <ac:picMk id="3" creationId="{7AFA1E0B-DC4C-46CE-834B-6B2CF79936C6}"/>
          </ac:picMkLst>
        </pc:picChg>
        <pc:picChg chg="add del mod">
          <ac:chgData name="이지민" userId="S::d011038@aivle.kt.co.kr::44f1d847-1b4f-4b35-bda3-75fdad5201b6" providerId="AD" clId="Web-{A701C7DF-088D-4673-80AC-59BC62296F87}" dt="2022-02-17T05:48:05.686" v="209"/>
          <ac:picMkLst>
            <pc:docMk/>
            <pc:sldMk cId="62037101" sldId="263"/>
            <ac:picMk id="3" creationId="{7D3EB0CD-D0E4-4CB1-8CB5-D3AE1E71B042}"/>
          </ac:picMkLst>
        </pc:picChg>
        <pc:picChg chg="add mod">
          <ac:chgData name="이지민" userId="S::d011038@aivle.kt.co.kr::44f1d847-1b4f-4b35-bda3-75fdad5201b6" providerId="AD" clId="Web-{A701C7DF-088D-4673-80AC-59BC62296F87}" dt="2022-02-17T05:49:39.126" v="252" actId="1076"/>
          <ac:picMkLst>
            <pc:docMk/>
            <pc:sldMk cId="62037101" sldId="263"/>
            <ac:picMk id="4" creationId="{009618D5-E251-4E96-9D37-0074B063F95E}"/>
          </ac:picMkLst>
        </pc:picChg>
        <pc:picChg chg="add mod">
          <ac:chgData name="이지민" userId="S::d011038@aivle.kt.co.kr::44f1d847-1b4f-4b35-bda3-75fdad5201b6" providerId="AD" clId="Web-{A701C7DF-088D-4673-80AC-59BC62296F87}" dt="2022-02-17T05:50:09.251" v="259" actId="1076"/>
          <ac:picMkLst>
            <pc:docMk/>
            <pc:sldMk cId="62037101" sldId="263"/>
            <ac:picMk id="5" creationId="{E0B419B4-B091-4272-8753-2455A75C2AE6}"/>
          </ac:picMkLst>
        </pc:picChg>
        <pc:picChg chg="mod modCrop">
          <ac:chgData name="이지민" userId="S::d011038@aivle.kt.co.kr::44f1d847-1b4f-4b35-bda3-75fdad5201b6" providerId="AD" clId="Web-{A701C7DF-088D-4673-80AC-59BC62296F87}" dt="2022-02-17T05:56:22.227" v="398" actId="1076"/>
          <ac:picMkLst>
            <pc:docMk/>
            <pc:sldMk cId="62037101" sldId="263"/>
            <ac:picMk id="7" creationId="{6116BC10-0EED-4C96-8105-12997A18511A}"/>
          </ac:picMkLst>
        </pc:picChg>
        <pc:cxnChg chg="del">
          <ac:chgData name="이지민" userId="S::d011038@aivle.kt.co.kr::44f1d847-1b4f-4b35-bda3-75fdad5201b6" providerId="AD" clId="Web-{A701C7DF-088D-4673-80AC-59BC62296F87}" dt="2022-02-17T05:46:12.481" v="192"/>
          <ac:cxnSpMkLst>
            <pc:docMk/>
            <pc:sldMk cId="62037101" sldId="263"/>
            <ac:cxnSpMk id="62" creationId="{00000000-0000-0000-0000-000000000000}"/>
          </ac:cxnSpMkLst>
        </pc:cxnChg>
        <pc:cxnChg chg="del">
          <ac:chgData name="이지민" userId="S::d011038@aivle.kt.co.kr::44f1d847-1b4f-4b35-bda3-75fdad5201b6" providerId="AD" clId="Web-{A701C7DF-088D-4673-80AC-59BC62296F87}" dt="2022-02-17T05:46:14.309" v="196"/>
          <ac:cxnSpMkLst>
            <pc:docMk/>
            <pc:sldMk cId="62037101" sldId="263"/>
            <ac:cxnSpMk id="63" creationId="{00000000-0000-0000-0000-000000000000}"/>
          </ac:cxnSpMkLst>
        </pc:cxnChg>
      </pc:sldChg>
      <pc:sldChg chg="addSp delSp modSp add replId">
        <pc:chgData name="이지민" userId="S::d011038@aivle.kt.co.kr::44f1d847-1b4f-4b35-bda3-75fdad5201b6" providerId="AD" clId="Web-{A701C7DF-088D-4673-80AC-59BC62296F87}" dt="2022-02-17T06:00:48.701" v="581" actId="20577"/>
        <pc:sldMkLst>
          <pc:docMk/>
          <pc:sldMk cId="4150435914" sldId="265"/>
        </pc:sldMkLst>
        <pc:spChg chg="mod">
          <ac:chgData name="이지민" userId="S::d011038@aivle.kt.co.kr::44f1d847-1b4f-4b35-bda3-75fdad5201b6" providerId="AD" clId="Web-{A701C7DF-088D-4673-80AC-59BC62296F87}" dt="2022-02-17T05:59:30.293" v="527" actId="1076"/>
          <ac:spMkLst>
            <pc:docMk/>
            <pc:sldMk cId="4150435914" sldId="265"/>
            <ac:spMk id="6" creationId="{A4D81BA5-FCDF-4E7B-811C-CE9B27FACDC4}"/>
          </ac:spMkLst>
        </pc:spChg>
        <pc:spChg chg="add mod">
          <ac:chgData name="이지민" userId="S::d011038@aivle.kt.co.kr::44f1d847-1b4f-4b35-bda3-75fdad5201b6" providerId="AD" clId="Web-{A701C7DF-088D-4673-80AC-59BC62296F87}" dt="2022-02-17T05:58:01.011" v="514" actId="1076"/>
          <ac:spMkLst>
            <pc:docMk/>
            <pc:sldMk cId="4150435914" sldId="265"/>
            <ac:spMk id="14" creationId="{49C3392C-A7E1-4DF6-8626-F2966BC30422}"/>
          </ac:spMkLst>
        </pc:spChg>
        <pc:spChg chg="mod">
          <ac:chgData name="이지민" userId="S::d011038@aivle.kt.co.kr::44f1d847-1b4f-4b35-bda3-75fdad5201b6" providerId="AD" clId="Web-{A701C7DF-088D-4673-80AC-59BC62296F87}" dt="2022-02-17T06:00:48.701" v="581" actId="20577"/>
          <ac:spMkLst>
            <pc:docMk/>
            <pc:sldMk cId="4150435914" sldId="265"/>
            <ac:spMk id="16" creationId="{00000000-0000-0000-0000-000000000000}"/>
          </ac:spMkLst>
        </pc:spChg>
        <pc:spChg chg="ord">
          <ac:chgData name="이지민" userId="S::d011038@aivle.kt.co.kr::44f1d847-1b4f-4b35-bda3-75fdad5201b6" providerId="AD" clId="Web-{A701C7DF-088D-4673-80AC-59BC62296F87}" dt="2022-02-17T06:00:35.482" v="550"/>
          <ac:spMkLst>
            <pc:docMk/>
            <pc:sldMk cId="4150435914" sldId="265"/>
            <ac:spMk id="17" creationId="{00000000-0000-0000-0000-000000000000}"/>
          </ac:spMkLst>
        </pc:spChg>
        <pc:spChg chg="add mod">
          <ac:chgData name="이지민" userId="S::d011038@aivle.kt.co.kr::44f1d847-1b4f-4b35-bda3-75fdad5201b6" providerId="AD" clId="Web-{A701C7DF-088D-4673-80AC-59BC62296F87}" dt="2022-02-17T06:00:02.513" v="542" actId="20577"/>
          <ac:spMkLst>
            <pc:docMk/>
            <pc:sldMk cId="4150435914" sldId="265"/>
            <ac:spMk id="18" creationId="{FC348DEC-C3E1-4ED2-9F3B-8984FB18786D}"/>
          </ac:spMkLst>
        </pc:spChg>
        <pc:spChg chg="del">
          <ac:chgData name="이지민" userId="S::d011038@aivle.kt.co.kr::44f1d847-1b4f-4b35-bda3-75fdad5201b6" providerId="AD" clId="Web-{A701C7DF-088D-4673-80AC-59BC62296F87}" dt="2022-02-17T05:52:02.800" v="280"/>
          <ac:spMkLst>
            <pc:docMk/>
            <pc:sldMk cId="4150435914" sldId="265"/>
            <ac:spMk id="27" creationId="{AD6E687B-D848-49C4-A415-EC7F8C915BE1}"/>
          </ac:spMkLst>
        </pc:spChg>
        <pc:spChg chg="del">
          <ac:chgData name="이지민" userId="S::d011038@aivle.kt.co.kr::44f1d847-1b4f-4b35-bda3-75fdad5201b6" providerId="AD" clId="Web-{A701C7DF-088D-4673-80AC-59BC62296F87}" dt="2022-02-17T05:52:04.285" v="283"/>
          <ac:spMkLst>
            <pc:docMk/>
            <pc:sldMk cId="4150435914" sldId="265"/>
            <ac:spMk id="28" creationId="{22749CF2-A1E1-484F-A27D-B78E533D4265}"/>
          </ac:spMkLst>
        </pc:spChg>
        <pc:spChg chg="del">
          <ac:chgData name="이지민" userId="S::d011038@aivle.kt.co.kr::44f1d847-1b4f-4b35-bda3-75fdad5201b6" providerId="AD" clId="Web-{A701C7DF-088D-4673-80AC-59BC62296F87}" dt="2022-02-17T05:52:06.035" v="285"/>
          <ac:spMkLst>
            <pc:docMk/>
            <pc:sldMk cId="4150435914" sldId="265"/>
            <ac:spMk id="30" creationId="{73963448-25E2-44D1-80D2-8C671F0FF59E}"/>
          </ac:spMkLst>
        </pc:spChg>
        <pc:spChg chg="del">
          <ac:chgData name="이지민" userId="S::d011038@aivle.kt.co.kr::44f1d847-1b4f-4b35-bda3-75fdad5201b6" providerId="AD" clId="Web-{A701C7DF-088D-4673-80AC-59BC62296F87}" dt="2022-02-17T06:00:11.482" v="548"/>
          <ac:spMkLst>
            <pc:docMk/>
            <pc:sldMk cId="4150435914" sldId="265"/>
            <ac:spMk id="53" creationId="{00000000-0000-0000-0000-000000000000}"/>
          </ac:spMkLst>
        </pc:spChg>
        <pc:spChg chg="del mod">
          <ac:chgData name="이지민" userId="S::d011038@aivle.kt.co.kr::44f1d847-1b4f-4b35-bda3-75fdad5201b6" providerId="AD" clId="Web-{A701C7DF-088D-4673-80AC-59BC62296F87}" dt="2022-02-17T05:57:16.322" v="428"/>
          <ac:spMkLst>
            <pc:docMk/>
            <pc:sldMk cId="4150435914" sldId="265"/>
            <ac:spMk id="60" creationId="{00000000-0000-0000-0000-000000000000}"/>
          </ac:spMkLst>
        </pc:spChg>
        <pc:picChg chg="del">
          <ac:chgData name="이지민" userId="S::d011038@aivle.kt.co.kr::44f1d847-1b4f-4b35-bda3-75fdad5201b6" providerId="AD" clId="Web-{A701C7DF-088D-4673-80AC-59BC62296F87}" dt="2022-02-17T05:57:05.400" v="405"/>
          <ac:picMkLst>
            <pc:docMk/>
            <pc:sldMk cId="4150435914" sldId="265"/>
            <ac:picMk id="2" creationId="{D4BA31CC-DE94-4C85-8EBA-FEDE60D02A9B}"/>
          </ac:picMkLst>
        </pc:picChg>
        <pc:picChg chg="add mod">
          <ac:chgData name="이지민" userId="S::d011038@aivle.kt.co.kr::44f1d847-1b4f-4b35-bda3-75fdad5201b6" providerId="AD" clId="Web-{A701C7DF-088D-4673-80AC-59BC62296F87}" dt="2022-02-17T05:59:30.309" v="528" actId="1076"/>
          <ac:picMkLst>
            <pc:docMk/>
            <pc:sldMk cId="4150435914" sldId="265"/>
            <ac:picMk id="3" creationId="{A1CD8503-F7DE-4BC1-9E03-3619CCA6FB86}"/>
          </ac:picMkLst>
        </pc:picChg>
        <pc:picChg chg="del">
          <ac:chgData name="이지민" userId="S::d011038@aivle.kt.co.kr::44f1d847-1b4f-4b35-bda3-75fdad5201b6" providerId="AD" clId="Web-{A701C7DF-088D-4673-80AC-59BC62296F87}" dt="2022-02-17T05:52:03.191" v="281"/>
          <ac:picMkLst>
            <pc:docMk/>
            <pc:sldMk cId="4150435914" sldId="265"/>
            <ac:picMk id="4" creationId="{009618D5-E251-4E96-9D37-0074B063F95E}"/>
          </ac:picMkLst>
        </pc:picChg>
        <pc:picChg chg="del">
          <ac:chgData name="이지민" userId="S::d011038@aivle.kt.co.kr::44f1d847-1b4f-4b35-bda3-75fdad5201b6" providerId="AD" clId="Web-{A701C7DF-088D-4673-80AC-59BC62296F87}" dt="2022-02-17T05:52:03.800" v="282"/>
          <ac:picMkLst>
            <pc:docMk/>
            <pc:sldMk cId="4150435914" sldId="265"/>
            <ac:picMk id="5" creationId="{E0B419B4-B091-4272-8753-2455A75C2AE6}"/>
          </ac:picMkLst>
        </pc:picChg>
        <pc:picChg chg="del">
          <ac:chgData name="이지민" userId="S::d011038@aivle.kt.co.kr::44f1d847-1b4f-4b35-bda3-75fdad5201b6" providerId="AD" clId="Web-{A701C7DF-088D-4673-80AC-59BC62296F87}" dt="2022-02-17T05:52:04.863" v="284"/>
          <ac:picMkLst>
            <pc:docMk/>
            <pc:sldMk cId="4150435914" sldId="265"/>
            <ac:picMk id="7" creationId="{6116BC10-0EED-4C96-8105-12997A18511A}"/>
          </ac:picMkLst>
        </pc:picChg>
        <pc:picChg chg="mod">
          <ac:chgData name="이지민" userId="S::d011038@aivle.kt.co.kr::44f1d847-1b4f-4b35-bda3-75fdad5201b6" providerId="AD" clId="Web-{A701C7DF-088D-4673-80AC-59BC62296F87}" dt="2022-02-17T06:00:10.107" v="547" actId="1076"/>
          <ac:picMkLst>
            <pc:docMk/>
            <pc:sldMk cId="4150435914" sldId="265"/>
            <ac:picMk id="8" creationId="{54B233A5-6865-4B20-B463-06515C15DD46}"/>
          </ac:picMkLst>
        </pc:picChg>
        <pc:picChg chg="add mod">
          <ac:chgData name="이지민" userId="S::d011038@aivle.kt.co.kr::44f1d847-1b4f-4b35-bda3-75fdad5201b6" providerId="AD" clId="Web-{A701C7DF-088D-4673-80AC-59BC62296F87}" dt="2022-02-17T05:59:33.762" v="529" actId="1076"/>
          <ac:picMkLst>
            <pc:docMk/>
            <pc:sldMk cId="4150435914" sldId="265"/>
            <ac:picMk id="9" creationId="{A932CDF8-28F2-44D9-ACEA-2C8BCD752D31}"/>
          </ac:picMkLst>
        </pc:picChg>
      </pc:sldChg>
      <pc:sldChg chg="addSp modSp">
        <pc:chgData name="이지민" userId="S::d011038@aivle.kt.co.kr::44f1d847-1b4f-4b35-bda3-75fdad5201b6" providerId="AD" clId="Web-{A701C7DF-088D-4673-80AC-59BC62296F87}" dt="2022-02-17T06:12:53.247" v="841" actId="14100"/>
        <pc:sldMkLst>
          <pc:docMk/>
          <pc:sldMk cId="2820558909" sldId="266"/>
        </pc:sldMkLst>
        <pc:spChg chg="add mod">
          <ac:chgData name="이지민" userId="S::d011038@aivle.kt.co.kr::44f1d847-1b4f-4b35-bda3-75fdad5201b6" providerId="AD" clId="Web-{A701C7DF-088D-4673-80AC-59BC62296F87}" dt="2022-02-17T06:07:30.600" v="788" actId="20577"/>
          <ac:spMkLst>
            <pc:docMk/>
            <pc:sldMk cId="2820558909" sldId="266"/>
            <ac:spMk id="2" creationId="{7F02BF34-0149-4D62-9EAB-51BDF25B05B7}"/>
          </ac:spMkLst>
        </pc:spChg>
        <pc:spChg chg="add mod">
          <ac:chgData name="이지민" userId="S::d011038@aivle.kt.co.kr::44f1d847-1b4f-4b35-bda3-75fdad5201b6" providerId="AD" clId="Web-{A701C7DF-088D-4673-80AC-59BC62296F87}" dt="2022-02-17T06:12:16.855" v="831" actId="1076"/>
          <ac:spMkLst>
            <pc:docMk/>
            <pc:sldMk cId="2820558909" sldId="266"/>
            <ac:spMk id="4" creationId="{2EF2328C-40AC-4735-A72C-465F6946AABF}"/>
          </ac:spMkLst>
        </pc:spChg>
        <pc:picChg chg="add mod">
          <ac:chgData name="이지민" userId="S::d011038@aivle.kt.co.kr::44f1d847-1b4f-4b35-bda3-75fdad5201b6" providerId="AD" clId="Web-{A701C7DF-088D-4673-80AC-59BC62296F87}" dt="2022-02-17T06:12:18.230" v="832" actId="1076"/>
          <ac:picMkLst>
            <pc:docMk/>
            <pc:sldMk cId="2820558909" sldId="266"/>
            <ac:picMk id="3" creationId="{0D44FA2C-90A2-4DE7-9112-5330933FFDB3}"/>
          </ac:picMkLst>
        </pc:picChg>
        <pc:picChg chg="add mod">
          <ac:chgData name="이지민" userId="S::d011038@aivle.kt.co.kr::44f1d847-1b4f-4b35-bda3-75fdad5201b6" providerId="AD" clId="Web-{A701C7DF-088D-4673-80AC-59BC62296F87}" dt="2022-02-17T06:12:19.996" v="833" actId="1076"/>
          <ac:picMkLst>
            <pc:docMk/>
            <pc:sldMk cId="2820558909" sldId="266"/>
            <ac:picMk id="5" creationId="{8442954A-8376-4381-A42D-894119EEBBD9}"/>
          </ac:picMkLst>
        </pc:picChg>
        <pc:picChg chg="add mod">
          <ac:chgData name="이지민" userId="S::d011038@aivle.kt.co.kr::44f1d847-1b4f-4b35-bda3-75fdad5201b6" providerId="AD" clId="Web-{A701C7DF-088D-4673-80AC-59BC62296F87}" dt="2022-02-17T06:12:25.371" v="835" actId="1076"/>
          <ac:picMkLst>
            <pc:docMk/>
            <pc:sldMk cId="2820558909" sldId="266"/>
            <ac:picMk id="6" creationId="{3B571FBA-85B5-4F4E-BA04-342A9CD516F4}"/>
          </ac:picMkLst>
        </pc:picChg>
        <pc:picChg chg="add mod modCrop">
          <ac:chgData name="이지민" userId="S::d011038@aivle.kt.co.kr::44f1d847-1b4f-4b35-bda3-75fdad5201b6" providerId="AD" clId="Web-{A701C7DF-088D-4673-80AC-59BC62296F87}" dt="2022-02-17T06:12:53.247" v="841" actId="14100"/>
          <ac:picMkLst>
            <pc:docMk/>
            <pc:sldMk cId="2820558909" sldId="266"/>
            <ac:picMk id="27" creationId="{20A4C2CE-81B7-4629-93A4-3E817D800D81}"/>
          </ac:picMkLst>
        </pc:picChg>
      </pc:sldChg>
      <pc:sldChg chg="addSp modSp">
        <pc:chgData name="이지민" userId="S::d011038@aivle.kt.co.kr::44f1d847-1b4f-4b35-bda3-75fdad5201b6" providerId="AD" clId="Web-{A701C7DF-088D-4673-80AC-59BC62296F87}" dt="2022-02-17T06:17:56.206" v="910" actId="20577"/>
        <pc:sldMkLst>
          <pc:docMk/>
          <pc:sldMk cId="2524259824" sldId="268"/>
        </pc:sldMkLst>
        <pc:spChg chg="add mod">
          <ac:chgData name="이지민" userId="S::d011038@aivle.kt.co.kr::44f1d847-1b4f-4b35-bda3-75fdad5201b6" providerId="AD" clId="Web-{A701C7DF-088D-4673-80AC-59BC62296F87}" dt="2022-02-17T06:14:47.421" v="903" actId="1076"/>
          <ac:spMkLst>
            <pc:docMk/>
            <pc:sldMk cId="2524259824" sldId="268"/>
            <ac:spMk id="5" creationId="{15ECFD24-8F88-4BEF-9621-33859CCC3CEF}"/>
          </ac:spMkLst>
        </pc:spChg>
        <pc:spChg chg="add mod">
          <ac:chgData name="이지민" userId="S::d011038@aivle.kt.co.kr::44f1d847-1b4f-4b35-bda3-75fdad5201b6" providerId="AD" clId="Web-{A701C7DF-088D-4673-80AC-59BC62296F87}" dt="2022-02-17T06:17:56.206" v="910" actId="20577"/>
          <ac:spMkLst>
            <pc:docMk/>
            <pc:sldMk cId="2524259824" sldId="268"/>
            <ac:spMk id="8" creationId="{06485348-100E-454F-8223-061A164F792F}"/>
          </ac:spMkLst>
        </pc:spChg>
        <pc:picChg chg="mod">
          <ac:chgData name="이지민" userId="S::d011038@aivle.kt.co.kr::44f1d847-1b4f-4b35-bda3-75fdad5201b6" providerId="AD" clId="Web-{A701C7DF-088D-4673-80AC-59BC62296F87}" dt="2022-02-17T06:14:06.654" v="845" actId="1076"/>
          <ac:picMkLst>
            <pc:docMk/>
            <pc:sldMk cId="2524259824" sldId="268"/>
            <ac:picMk id="2" creationId="{8A855BFC-6C91-4EFA-912D-E8B9253BA10E}"/>
          </ac:picMkLst>
        </pc:picChg>
        <pc:picChg chg="mod">
          <ac:chgData name="이지민" userId="S::d011038@aivle.kt.co.kr::44f1d847-1b4f-4b35-bda3-75fdad5201b6" providerId="AD" clId="Web-{A701C7DF-088D-4673-80AC-59BC62296F87}" dt="2022-02-17T06:14:03.060" v="844" actId="1076"/>
          <ac:picMkLst>
            <pc:docMk/>
            <pc:sldMk cId="2524259824" sldId="268"/>
            <ac:picMk id="3" creationId="{F4918DF5-073D-4C3D-AFA7-D2CD3C3CEE6F}"/>
          </ac:picMkLst>
        </pc:picChg>
      </pc:sldChg>
      <pc:sldChg chg="addSp delSp modSp add replId">
        <pc:chgData name="이지민" userId="S::d011038@aivle.kt.co.kr::44f1d847-1b4f-4b35-bda3-75fdad5201b6" providerId="AD" clId="Web-{A701C7DF-088D-4673-80AC-59BC62296F87}" dt="2022-02-17T06:06:31.974" v="785" actId="1076"/>
        <pc:sldMkLst>
          <pc:docMk/>
          <pc:sldMk cId="1708965405" sldId="269"/>
        </pc:sldMkLst>
        <pc:spChg chg="add mod topLvl">
          <ac:chgData name="이지민" userId="S::d011038@aivle.kt.co.kr::44f1d847-1b4f-4b35-bda3-75fdad5201b6" providerId="AD" clId="Web-{A701C7DF-088D-4673-80AC-59BC62296F87}" dt="2022-02-17T06:05:10.206" v="762"/>
          <ac:spMkLst>
            <pc:docMk/>
            <pc:sldMk cId="1708965405" sldId="269"/>
            <ac:spMk id="2" creationId="{21EF504C-3032-42C2-B4DF-1E236508B625}"/>
          </ac:spMkLst>
        </pc:spChg>
        <pc:spChg chg="mod ord">
          <ac:chgData name="이지민" userId="S::d011038@aivle.kt.co.kr::44f1d847-1b4f-4b35-bda3-75fdad5201b6" providerId="AD" clId="Web-{A701C7DF-088D-4673-80AC-59BC62296F87}" dt="2022-02-17T06:06:15.192" v="780" actId="1076"/>
          <ac:spMkLst>
            <pc:docMk/>
            <pc:sldMk cId="1708965405" sldId="269"/>
            <ac:spMk id="17" creationId="{00000000-0000-0000-0000-000000000000}"/>
          </ac:spMkLst>
        </pc:spChg>
        <pc:spChg chg="del">
          <ac:chgData name="이지민" userId="S::d011038@aivle.kt.co.kr::44f1d847-1b4f-4b35-bda3-75fdad5201b6" providerId="AD" clId="Web-{A701C7DF-088D-4673-80AC-59BC62296F87}" dt="2022-02-17T06:01:02.811" v="621"/>
          <ac:spMkLst>
            <pc:docMk/>
            <pc:sldMk cId="1708965405" sldId="269"/>
            <ac:spMk id="22" creationId="{B3A116A8-9DDA-4D40-B3A1-0E972864B516}"/>
          </ac:spMkLst>
        </pc:spChg>
        <pc:spChg chg="del">
          <ac:chgData name="이지민" userId="S::d011038@aivle.kt.co.kr::44f1d847-1b4f-4b35-bda3-75fdad5201b6" providerId="AD" clId="Web-{A701C7DF-088D-4673-80AC-59BC62296F87}" dt="2022-02-17T06:01:02.811" v="620"/>
          <ac:spMkLst>
            <pc:docMk/>
            <pc:sldMk cId="1708965405" sldId="269"/>
            <ac:spMk id="23" creationId="{298B89B8-F778-449F-A25B-22841FC29929}"/>
          </ac:spMkLst>
        </pc:spChg>
        <pc:spChg chg="del">
          <ac:chgData name="이지민" userId="S::d011038@aivle.kt.co.kr::44f1d847-1b4f-4b35-bda3-75fdad5201b6" providerId="AD" clId="Web-{A701C7DF-088D-4673-80AC-59BC62296F87}" dt="2022-02-17T06:01:02.811" v="619"/>
          <ac:spMkLst>
            <pc:docMk/>
            <pc:sldMk cId="1708965405" sldId="269"/>
            <ac:spMk id="24" creationId="{5EC932B5-4859-4093-B6C2-97E0670E3604}"/>
          </ac:spMkLst>
        </pc:spChg>
        <pc:spChg chg="del">
          <ac:chgData name="이지민" userId="S::d011038@aivle.kt.co.kr::44f1d847-1b4f-4b35-bda3-75fdad5201b6" providerId="AD" clId="Web-{A701C7DF-088D-4673-80AC-59BC62296F87}" dt="2022-02-17T06:01:02.811" v="618"/>
          <ac:spMkLst>
            <pc:docMk/>
            <pc:sldMk cId="1708965405" sldId="269"/>
            <ac:spMk id="25" creationId="{0D970D5A-06C2-4BBD-94EA-D537214DEE6F}"/>
          </ac:spMkLst>
        </pc:spChg>
        <pc:spChg chg="del">
          <ac:chgData name="이지민" userId="S::d011038@aivle.kt.co.kr::44f1d847-1b4f-4b35-bda3-75fdad5201b6" providerId="AD" clId="Web-{A701C7DF-088D-4673-80AC-59BC62296F87}" dt="2022-02-17T06:01:02.811" v="616"/>
          <ac:spMkLst>
            <pc:docMk/>
            <pc:sldMk cId="1708965405" sldId="269"/>
            <ac:spMk id="29" creationId="{7F08A438-CD35-4B86-94F1-333D53098597}"/>
          </ac:spMkLst>
        </pc:spChg>
        <pc:spChg chg="del">
          <ac:chgData name="이지민" userId="S::d011038@aivle.kt.co.kr::44f1d847-1b4f-4b35-bda3-75fdad5201b6" providerId="AD" clId="Web-{A701C7DF-088D-4673-80AC-59BC62296F87}" dt="2022-02-17T06:01:02.811" v="615"/>
          <ac:spMkLst>
            <pc:docMk/>
            <pc:sldMk cId="1708965405" sldId="269"/>
            <ac:spMk id="30" creationId="{AA3CECD2-18F9-4FB5-A206-7A7C44AAB4C4}"/>
          </ac:spMkLst>
        </pc:spChg>
        <pc:spChg chg="add mod topLvl">
          <ac:chgData name="이지민" userId="S::d011038@aivle.kt.co.kr::44f1d847-1b4f-4b35-bda3-75fdad5201b6" providerId="AD" clId="Web-{A701C7DF-088D-4673-80AC-59BC62296F87}" dt="2022-02-17T06:05:13.441" v="763"/>
          <ac:spMkLst>
            <pc:docMk/>
            <pc:sldMk cId="1708965405" sldId="269"/>
            <ac:spMk id="31" creationId="{070239F4-94AB-4BD3-9E68-95E487626DF4}"/>
          </ac:spMkLst>
        </pc:spChg>
        <pc:spChg chg="add mod topLvl">
          <ac:chgData name="이지민" userId="S::d011038@aivle.kt.co.kr::44f1d847-1b4f-4b35-bda3-75fdad5201b6" providerId="AD" clId="Web-{A701C7DF-088D-4673-80AC-59BC62296F87}" dt="2022-02-17T06:05:10.206" v="762"/>
          <ac:spMkLst>
            <pc:docMk/>
            <pc:sldMk cId="1708965405" sldId="269"/>
            <ac:spMk id="33" creationId="{5128D09A-DA4C-4E90-B100-2A051169CAB9}"/>
          </ac:spMkLst>
        </pc:spChg>
        <pc:spChg chg="del">
          <ac:chgData name="이지민" userId="S::d011038@aivle.kt.co.kr::44f1d847-1b4f-4b35-bda3-75fdad5201b6" providerId="AD" clId="Web-{A701C7DF-088D-4673-80AC-59BC62296F87}" dt="2022-02-17T06:01:02.811" v="613"/>
          <ac:spMkLst>
            <pc:docMk/>
            <pc:sldMk cId="1708965405" sldId="269"/>
            <ac:spMk id="36" creationId="{B27EC901-70E2-480E-9F84-20E0BAE2651D}"/>
          </ac:spMkLst>
        </pc:spChg>
        <pc:spChg chg="del">
          <ac:chgData name="이지민" userId="S::d011038@aivle.kt.co.kr::44f1d847-1b4f-4b35-bda3-75fdad5201b6" providerId="AD" clId="Web-{A701C7DF-088D-4673-80AC-59BC62296F87}" dt="2022-02-17T06:01:02.811" v="611"/>
          <ac:spMkLst>
            <pc:docMk/>
            <pc:sldMk cId="1708965405" sldId="269"/>
            <ac:spMk id="41" creationId="{C2804119-5190-476E-A38B-8EC7FE6FE78C}"/>
          </ac:spMkLst>
        </pc:spChg>
        <pc:spChg chg="del">
          <ac:chgData name="이지민" userId="S::d011038@aivle.kt.co.kr::44f1d847-1b4f-4b35-bda3-75fdad5201b6" providerId="AD" clId="Web-{A701C7DF-088D-4673-80AC-59BC62296F87}" dt="2022-02-17T06:01:02.811" v="609"/>
          <ac:spMkLst>
            <pc:docMk/>
            <pc:sldMk cId="1708965405" sldId="269"/>
            <ac:spMk id="45" creationId="{C87937BE-E9EF-40C2-BEAF-EE4ED27B37C5}"/>
          </ac:spMkLst>
        </pc:spChg>
        <pc:spChg chg="add mod topLvl">
          <ac:chgData name="이지민" userId="S::d011038@aivle.kt.co.kr::44f1d847-1b4f-4b35-bda3-75fdad5201b6" providerId="AD" clId="Web-{A701C7DF-088D-4673-80AC-59BC62296F87}" dt="2022-02-17T06:05:13.441" v="763"/>
          <ac:spMkLst>
            <pc:docMk/>
            <pc:sldMk cId="1708965405" sldId="269"/>
            <ac:spMk id="46" creationId="{411A990C-BD8F-4900-8FF2-030A75ED61D0}"/>
          </ac:spMkLst>
        </pc:spChg>
        <pc:spChg chg="add mod topLvl">
          <ac:chgData name="이지민" userId="S::d011038@aivle.kt.co.kr::44f1d847-1b4f-4b35-bda3-75fdad5201b6" providerId="AD" clId="Web-{A701C7DF-088D-4673-80AC-59BC62296F87}" dt="2022-02-17T06:05:10.206" v="762"/>
          <ac:spMkLst>
            <pc:docMk/>
            <pc:sldMk cId="1708965405" sldId="269"/>
            <ac:spMk id="47" creationId="{18A887E9-142C-4971-B247-5F83853038EF}"/>
          </ac:spMkLst>
        </pc:spChg>
        <pc:grpChg chg="add del mod topLvl">
          <ac:chgData name="이지민" userId="S::d011038@aivle.kt.co.kr::44f1d847-1b4f-4b35-bda3-75fdad5201b6" providerId="AD" clId="Web-{A701C7DF-088D-4673-80AC-59BC62296F87}" dt="2022-02-17T06:05:13.441" v="763"/>
          <ac:grpSpMkLst>
            <pc:docMk/>
            <pc:sldMk cId="1708965405" sldId="269"/>
            <ac:grpSpMk id="3" creationId="{81F1EE86-8A8D-4F6E-ACF8-5A819F0B18D6}"/>
          </ac:grpSpMkLst>
        </pc:grpChg>
        <pc:grpChg chg="add del topLvl">
          <ac:chgData name="이지민" userId="S::d011038@aivle.kt.co.kr::44f1d847-1b4f-4b35-bda3-75fdad5201b6" providerId="AD" clId="Web-{A701C7DF-088D-4673-80AC-59BC62296F87}" dt="2022-02-17T06:05:10.206" v="762"/>
          <ac:grpSpMkLst>
            <pc:docMk/>
            <pc:sldMk cId="1708965405" sldId="269"/>
            <ac:grpSpMk id="4" creationId="{0097DA38-1F36-46F9-AC0C-954455F2DF87}"/>
          </ac:grpSpMkLst>
        </pc:grpChg>
        <pc:grpChg chg="add del mod">
          <ac:chgData name="이지민" userId="S::d011038@aivle.kt.co.kr::44f1d847-1b4f-4b35-bda3-75fdad5201b6" providerId="AD" clId="Web-{A701C7DF-088D-4673-80AC-59BC62296F87}" dt="2022-02-17T06:05:06.253" v="761"/>
          <ac:grpSpMkLst>
            <pc:docMk/>
            <pc:sldMk cId="1708965405" sldId="269"/>
            <ac:grpSpMk id="5" creationId="{A0F70546-D96E-4B47-AAFA-210827FC8C77}"/>
          </ac:grpSpMkLst>
        </pc:grpChg>
        <pc:grpChg chg="del">
          <ac:chgData name="이지민" userId="S::d011038@aivle.kt.co.kr::44f1d847-1b4f-4b35-bda3-75fdad5201b6" providerId="AD" clId="Web-{A701C7DF-088D-4673-80AC-59BC62296F87}" dt="2022-02-17T06:01:02.811" v="617"/>
          <ac:grpSpMkLst>
            <pc:docMk/>
            <pc:sldMk cId="1708965405" sldId="269"/>
            <ac:grpSpMk id="26" creationId="{2BED6489-4A95-46D0-886D-659BA5A2BF99}"/>
          </ac:grpSpMkLst>
        </pc:grpChg>
        <pc:grpChg chg="del">
          <ac:chgData name="이지민" userId="S::d011038@aivle.kt.co.kr::44f1d847-1b4f-4b35-bda3-75fdad5201b6" providerId="AD" clId="Web-{A701C7DF-088D-4673-80AC-59BC62296F87}" dt="2022-02-17T06:01:02.811" v="614"/>
          <ac:grpSpMkLst>
            <pc:docMk/>
            <pc:sldMk cId="1708965405" sldId="269"/>
            <ac:grpSpMk id="32" creationId="{15436D4C-A7A4-4DBE-B70D-5FE9134E62D2}"/>
          </ac:grpSpMkLst>
        </pc:grpChg>
        <pc:grpChg chg="del">
          <ac:chgData name="이지민" userId="S::d011038@aivle.kt.co.kr::44f1d847-1b4f-4b35-bda3-75fdad5201b6" providerId="AD" clId="Web-{A701C7DF-088D-4673-80AC-59BC62296F87}" dt="2022-02-17T06:01:02.811" v="612"/>
          <ac:grpSpMkLst>
            <pc:docMk/>
            <pc:sldMk cId="1708965405" sldId="269"/>
            <ac:grpSpMk id="37" creationId="{95EABB74-66AF-4E3A-BD63-20D59B194FEF}"/>
          </ac:grpSpMkLst>
        </pc:grpChg>
        <pc:grpChg chg="del">
          <ac:chgData name="이지민" userId="S::d011038@aivle.kt.co.kr::44f1d847-1b4f-4b35-bda3-75fdad5201b6" providerId="AD" clId="Web-{A701C7DF-088D-4673-80AC-59BC62296F87}" dt="2022-02-17T06:01:02.811" v="610"/>
          <ac:grpSpMkLst>
            <pc:docMk/>
            <pc:sldMk cId="1708965405" sldId="269"/>
            <ac:grpSpMk id="42" creationId="{0202588A-9398-4F09-92CC-BF65E17C36FD}"/>
          </ac:grpSpMkLst>
        </pc:grpChg>
        <pc:cxnChg chg="add mod">
          <ac:chgData name="이지민" userId="S::d011038@aivle.kt.co.kr::44f1d847-1b4f-4b35-bda3-75fdad5201b6" providerId="AD" clId="Web-{A701C7DF-088D-4673-80AC-59BC62296F87}" dt="2022-02-17T06:06:23.989" v="783" actId="1076"/>
          <ac:cxnSpMkLst>
            <pc:docMk/>
            <pc:sldMk cId="1708965405" sldId="269"/>
            <ac:cxnSpMk id="6" creationId="{5E9BB4B2-A7E3-4E5E-BBFD-477D87ED9AF9}"/>
          </ac:cxnSpMkLst>
        </pc:cxnChg>
        <pc:cxnChg chg="add mod">
          <ac:chgData name="이지민" userId="S::d011038@aivle.kt.co.kr::44f1d847-1b4f-4b35-bda3-75fdad5201b6" providerId="AD" clId="Web-{A701C7DF-088D-4673-80AC-59BC62296F87}" dt="2022-02-17T06:06:10.145" v="777" actId="14100"/>
          <ac:cxnSpMkLst>
            <pc:docMk/>
            <pc:sldMk cId="1708965405" sldId="269"/>
            <ac:cxnSpMk id="48" creationId="{071EDDC8-1B6C-4535-8DA3-18A566BB9BBD}"/>
          </ac:cxnSpMkLst>
        </pc:cxnChg>
        <pc:cxnChg chg="add mod">
          <ac:chgData name="이지민" userId="S::d011038@aivle.kt.co.kr::44f1d847-1b4f-4b35-bda3-75fdad5201b6" providerId="AD" clId="Web-{A701C7DF-088D-4673-80AC-59BC62296F87}" dt="2022-02-17T06:06:21.661" v="781" actId="1076"/>
          <ac:cxnSpMkLst>
            <pc:docMk/>
            <pc:sldMk cId="1708965405" sldId="269"/>
            <ac:cxnSpMk id="49" creationId="{52924D3E-FB84-4F7C-B120-877F6164AB0F}"/>
          </ac:cxnSpMkLst>
        </pc:cxnChg>
        <pc:cxnChg chg="add mod">
          <ac:chgData name="이지민" userId="S::d011038@aivle.kt.co.kr::44f1d847-1b4f-4b35-bda3-75fdad5201b6" providerId="AD" clId="Web-{A701C7DF-088D-4673-80AC-59BC62296F87}" dt="2022-02-17T06:06:31.974" v="785" actId="1076"/>
          <ac:cxnSpMkLst>
            <pc:docMk/>
            <pc:sldMk cId="1708965405" sldId="269"/>
            <ac:cxnSpMk id="50" creationId="{126F33A3-F1C0-4AA7-94AC-3B66338F77E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31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76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85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57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44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68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37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4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49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34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66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F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667124" y="0"/>
            <a:ext cx="4857750" cy="378142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F8F3F0"/>
              </a:gs>
              <a:gs pos="100000">
                <a:srgbClr val="F8F3F0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dist="127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lnSpc>
                <a:spcPct val="200000"/>
              </a:lnSpc>
              <a:defRPr/>
            </a:pPr>
            <a:endParaRPr lang="ko-KR" altLang="en-US" sz="40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551018" y="2519835"/>
            <a:ext cx="5089963" cy="81624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err="1">
                <a:solidFill>
                  <a:srgbClr val="F8F3F0"/>
                </a:solidFill>
                <a:ea typeface="맑은 고딕"/>
              </a:rPr>
              <a:t>미세먼지</a:t>
            </a:r>
            <a:r>
              <a:rPr lang="en-US" altLang="ko-KR" sz="3600" b="1" i="1" kern="0">
                <a:solidFill>
                  <a:srgbClr val="F8F3F0"/>
                </a:solidFill>
                <a:ea typeface="맑은 고딕"/>
              </a:rPr>
              <a:t> </a:t>
            </a:r>
            <a:r>
              <a:rPr lang="en-US" altLang="ko-KR" sz="3600" b="1" i="1" kern="0" err="1">
                <a:solidFill>
                  <a:srgbClr val="F8F3F0"/>
                </a:solidFill>
                <a:ea typeface="맑은 고딕"/>
              </a:rPr>
              <a:t>예측</a:t>
            </a:r>
            <a:r>
              <a:rPr lang="en-US" altLang="ko-KR" sz="3600" b="1" i="1" kern="0">
                <a:solidFill>
                  <a:srgbClr val="F8F3F0"/>
                </a:solidFill>
                <a:ea typeface="맑은 고딕"/>
              </a:rPr>
              <a:t> </a:t>
            </a:r>
            <a:r>
              <a:rPr lang="en-US" altLang="ko-KR" sz="3600" b="1" i="1" kern="0" err="1">
                <a:solidFill>
                  <a:srgbClr val="F8F3F0"/>
                </a:solidFill>
                <a:ea typeface="맑은 고딕"/>
              </a:rPr>
              <a:t>평가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2F67C26-B5C5-4C59-902B-98F806268143}"/>
              </a:ext>
            </a:extLst>
          </p:cNvPr>
          <p:cNvSpPr/>
          <p:nvPr/>
        </p:nvSpPr>
        <p:spPr>
          <a:xfrm>
            <a:off x="8065168" y="4064668"/>
            <a:ext cx="3699709" cy="238626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solidFill>
                  <a:schemeClr val="tx2"/>
                </a:solidFill>
                <a:ea typeface="맑은 고딕"/>
              </a:rPr>
              <a:t>수도권 2반 3조</a:t>
            </a:r>
          </a:p>
          <a:p>
            <a:pPr algn="ctr"/>
            <a:endParaRPr lang="ko-KR" altLang="en-US">
              <a:solidFill>
                <a:schemeClr val="tx2"/>
              </a:solidFill>
              <a:ea typeface="맑은 고딕"/>
            </a:endParaRPr>
          </a:p>
          <a:p>
            <a:pPr marL="285750" indent="-285750" algn="ctr">
              <a:buFont typeface="Arial"/>
              <a:buChar char="•"/>
            </a:pPr>
            <a:r>
              <a:rPr lang="ko-KR" altLang="en-US" err="1">
                <a:solidFill>
                  <a:schemeClr val="tx2"/>
                </a:solidFill>
                <a:ea typeface="맑은 고딕"/>
              </a:rPr>
              <a:t>이세빈</a:t>
            </a:r>
            <a:endParaRPr lang="ko-KR" altLang="en-US">
              <a:solidFill>
                <a:schemeClr val="tx2"/>
              </a:solidFill>
              <a:ea typeface="맑은 고딕"/>
            </a:endParaRPr>
          </a:p>
          <a:p>
            <a:pPr marL="285750" indent="-285750" algn="ctr">
              <a:buFont typeface="Arial"/>
              <a:buChar char="•"/>
            </a:pPr>
            <a:r>
              <a:rPr lang="ko-KR" altLang="en-US">
                <a:solidFill>
                  <a:schemeClr val="tx2"/>
                </a:solidFill>
                <a:ea typeface="맑은 고딕"/>
              </a:rPr>
              <a:t>이세인</a:t>
            </a:r>
          </a:p>
          <a:p>
            <a:pPr marL="285750" indent="-285750" algn="ctr">
              <a:buFont typeface="Arial"/>
              <a:buChar char="•"/>
            </a:pPr>
            <a:r>
              <a:rPr lang="ko-KR" altLang="en-US">
                <a:solidFill>
                  <a:schemeClr val="tx2"/>
                </a:solidFill>
                <a:ea typeface="맑은 고딕"/>
              </a:rPr>
              <a:t>이지민</a:t>
            </a:r>
          </a:p>
          <a:p>
            <a:pPr marL="285750" indent="-285750" algn="ctr">
              <a:buFont typeface="Arial"/>
              <a:buChar char="•"/>
            </a:pPr>
            <a:r>
              <a:rPr lang="ko-KR" altLang="en-US">
                <a:solidFill>
                  <a:schemeClr val="tx2"/>
                </a:solidFill>
                <a:ea typeface="맑은 고딕"/>
              </a:rPr>
              <a:t>이지현</a:t>
            </a:r>
          </a:p>
          <a:p>
            <a:pPr marL="285750" indent="-285750" algn="ctr">
              <a:buFont typeface="Arial"/>
              <a:buChar char="•"/>
            </a:pPr>
            <a:r>
              <a:rPr lang="ko-KR" altLang="en-US" err="1">
                <a:solidFill>
                  <a:schemeClr val="tx2"/>
                </a:solidFill>
                <a:ea typeface="맑은 고딕"/>
              </a:rPr>
              <a:t>차선홍</a:t>
            </a:r>
            <a:endParaRPr lang="ko-KR" altLang="en-US">
              <a:solidFill>
                <a:schemeClr val="tx2"/>
              </a:solidFill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090E3-D714-49AD-8BD0-C28B158218D0}"/>
              </a:ext>
            </a:extLst>
          </p:cNvPr>
          <p:cNvSpPr txBox="1"/>
          <p:nvPr/>
        </p:nvSpPr>
        <p:spPr>
          <a:xfrm>
            <a:off x="1556084" y="20975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chemeClr val="bg2"/>
                </a:solidFill>
                <a:ea typeface="맑은 고딕"/>
              </a:rPr>
              <a:t>DX 미니프로젝트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F07A9-3D2F-4D3C-B33B-7F43AB2D4479}"/>
              </a:ext>
            </a:extLst>
          </p:cNvPr>
          <p:cNvSpPr txBox="1"/>
          <p:nvPr/>
        </p:nvSpPr>
        <p:spPr>
          <a:xfrm>
            <a:off x="1557337" y="1724025"/>
            <a:ext cx="2743200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>
                <a:solidFill>
                  <a:schemeClr val="bg2"/>
                </a:solidFill>
                <a:latin typeface="Malgun Gothic"/>
                <a:ea typeface="Malgun Gothic"/>
              </a:rPr>
              <a:t>KT AIVLE School</a:t>
            </a:r>
            <a:endParaRPr lang="ko-KR" altLang="en-US" sz="2000" b="1">
              <a:solidFill>
                <a:schemeClr val="bg2"/>
              </a:solidFill>
              <a:latin typeface="Malgun Gothic"/>
              <a:ea typeface="Malgun Gothic"/>
              <a:cs typeface="+mn-lt"/>
            </a:endParaRP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42028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0" y="0"/>
            <a:ext cx="12192000" cy="810945"/>
          </a:xfrm>
          <a:prstGeom prst="roundRect">
            <a:avLst>
              <a:gd name="adj" fmla="val 0"/>
            </a:avLst>
          </a:prstGeom>
          <a:solidFill>
            <a:srgbClr val="F8F3F0"/>
          </a:solidFill>
          <a:ln>
            <a:noFill/>
          </a:ln>
          <a:effectLst>
            <a:outerShdw dist="127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latinLnBrk="0">
              <a:lnSpc>
                <a:spcPct val="200000"/>
              </a:lnSpc>
              <a:defRPr/>
            </a:pPr>
            <a:r>
              <a:rPr lang="en-US" altLang="ko-KR" sz="2000" b="1" i="1" kern="0" err="1">
                <a:solidFill>
                  <a:schemeClr val="tx1"/>
                </a:solidFill>
                <a:ea typeface="맑은 고딕"/>
              </a:rPr>
              <a:t>데이터</a:t>
            </a:r>
            <a:r>
              <a:rPr lang="en-US" altLang="ko-KR" sz="2000" b="1" i="1" kern="0">
                <a:solidFill>
                  <a:schemeClr val="tx1"/>
                </a:solidFill>
                <a:ea typeface="맑은 고딕"/>
              </a:rPr>
              <a:t> </a:t>
            </a:r>
            <a:r>
              <a:rPr lang="en-US" altLang="ko-KR" sz="2000" b="1" i="1" kern="0" err="1">
                <a:solidFill>
                  <a:schemeClr val="tx1"/>
                </a:solidFill>
                <a:ea typeface="맑은 고딕"/>
              </a:rPr>
              <a:t>분석</a:t>
            </a:r>
            <a:endParaRPr lang="en-US" altLang="ko-KR" sz="700" kern="0" err="1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3CF5976C-EAE8-4DC6-B047-2CBE5182C8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002"/>
            </a:avLst>
          </a:prstGeom>
          <a:solidFill>
            <a:srgbClr val="999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0233" y="1106740"/>
            <a:ext cx="8178979" cy="3738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err="1">
                <a:ea typeface="맑은 고딕"/>
              </a:rPr>
              <a:t>데이터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분석</a:t>
            </a:r>
            <a:r>
              <a:rPr lang="en-US" altLang="ko-KR" sz="1400" b="1">
                <a:ea typeface="맑은 고딕"/>
              </a:rPr>
              <a:t>(EDA) : </a:t>
            </a:r>
            <a:r>
              <a:rPr lang="en-US" altLang="ko-KR" sz="1400" b="1" err="1">
                <a:ea typeface="맑은 고딕"/>
              </a:rPr>
              <a:t>일별</a:t>
            </a:r>
            <a:r>
              <a:rPr lang="en-US" sz="1400" b="1">
                <a:latin typeface="Malgun Gothic"/>
                <a:ea typeface="Malgun Gothic"/>
              </a:rPr>
              <a:t> / </a:t>
            </a:r>
            <a:r>
              <a:rPr lang="ko-KR" altLang="en-US" sz="1400" b="1">
                <a:latin typeface="Malgun Gothic"/>
                <a:ea typeface="Malgun Gothic"/>
              </a:rPr>
              <a:t>시간별</a:t>
            </a:r>
            <a:r>
              <a:rPr lang="en-US" sz="1400" b="1">
                <a:latin typeface="Malgun Gothic"/>
                <a:ea typeface="Malgun Gothic"/>
              </a:rPr>
              <a:t> </a:t>
            </a:r>
            <a:r>
              <a:rPr lang="en-US" sz="1400" b="1" err="1">
                <a:latin typeface="Malgun Gothic"/>
                <a:ea typeface="Malgun Gothic"/>
              </a:rPr>
              <a:t>평균</a:t>
            </a:r>
            <a:r>
              <a:rPr lang="en-US" sz="1400" b="1">
                <a:latin typeface="Malgun Gothic"/>
                <a:ea typeface="Malgun Gothic"/>
              </a:rPr>
              <a:t> </a:t>
            </a:r>
            <a:r>
              <a:rPr lang="ko-KR" altLang="en-US" sz="1400" b="1">
                <a:latin typeface="Malgun Gothic"/>
                <a:ea typeface="Malgun Gothic"/>
              </a:rPr>
              <a:t>주요</a:t>
            </a:r>
            <a:r>
              <a:rPr lang="en-US" altLang="ko-KR" sz="1400" b="1">
                <a:latin typeface="Malgun Gothic"/>
                <a:ea typeface="Malgun Gothic"/>
              </a:rPr>
              <a:t> Features </a:t>
            </a:r>
            <a:r>
              <a:rPr lang="en-US" sz="1400" b="1" err="1">
                <a:latin typeface="Malgun Gothic"/>
                <a:ea typeface="Malgun Gothic"/>
              </a:rPr>
              <a:t>변화</a:t>
            </a:r>
            <a:r>
              <a:rPr lang="en-US" sz="1400" b="1">
                <a:latin typeface="Malgun Gothic"/>
                <a:ea typeface="Malgun Gothic"/>
              </a:rPr>
              <a:t> </a:t>
            </a:r>
            <a:endParaRPr lang="en-US" altLang="ko-KR" sz="1100" b="1">
              <a:ea typeface="맑은 고딕"/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24BEAC94-AF8C-4223-8E57-1233DFED6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61" y="1867922"/>
            <a:ext cx="5445633" cy="3708431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C889E8DD-C059-4301-BF65-F2C90A136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825" y="1872614"/>
            <a:ext cx="5273869" cy="3709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3E7C40-6848-4494-9998-FAE6687C5FF7}"/>
              </a:ext>
            </a:extLst>
          </p:cNvPr>
          <p:cNvSpPr txBox="1"/>
          <p:nvPr/>
        </p:nvSpPr>
        <p:spPr>
          <a:xfrm>
            <a:off x="779362" y="5652723"/>
            <a:ext cx="47784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일에 따른 미세먼지 농도 변화는 관측되지 않는다.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89D135-963E-4D8A-AFF9-50CBD2F08923}"/>
              </a:ext>
            </a:extLst>
          </p:cNvPr>
          <p:cNvSpPr txBox="1"/>
          <p:nvPr/>
        </p:nvSpPr>
        <p:spPr>
          <a:xfrm>
            <a:off x="6611593" y="5652724"/>
            <a:ext cx="47784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새벽 시간대부터 저녁 시간대에 미세먼지 농도가 높은 편이며, 자정 무렵부터는 감소하는 추세를 보인다.</a:t>
            </a:r>
          </a:p>
        </p:txBody>
      </p:sp>
    </p:spTree>
    <p:extLst>
      <p:ext uri="{BB962C8B-B14F-4D97-AF65-F5344CB8AC3E}">
        <p14:creationId xmlns:p14="http://schemas.microsoft.com/office/powerpoint/2010/main" val="105568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0" y="0"/>
            <a:ext cx="12192000" cy="810945"/>
          </a:xfrm>
          <a:prstGeom prst="roundRect">
            <a:avLst>
              <a:gd name="adj" fmla="val 0"/>
            </a:avLst>
          </a:prstGeom>
          <a:solidFill>
            <a:srgbClr val="F8F3F0"/>
          </a:solidFill>
          <a:ln>
            <a:noFill/>
          </a:ln>
          <a:effectLst>
            <a:outerShdw dist="127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>
              <a:lnSpc>
                <a:spcPct val="200000"/>
              </a:lnSpc>
              <a:defRPr/>
            </a:pPr>
            <a:r>
              <a:rPr lang="en-US" altLang="ko-KR" sz="2000" b="1" i="1" kern="0" err="1">
                <a:solidFill>
                  <a:schemeClr val="tx1"/>
                </a:solidFill>
                <a:ea typeface="맑은 고딕"/>
              </a:rPr>
              <a:t>비즈니스</a:t>
            </a:r>
            <a:r>
              <a:rPr lang="en-US" altLang="ko-KR" sz="2000" b="1" i="1" kern="0">
                <a:solidFill>
                  <a:schemeClr val="tx1"/>
                </a:solidFill>
                <a:ea typeface="맑은 고딕"/>
              </a:rPr>
              <a:t> </a:t>
            </a:r>
            <a:r>
              <a:rPr lang="en-US" altLang="ko-KR" sz="2000" b="1" i="1" kern="0" err="1">
                <a:solidFill>
                  <a:schemeClr val="tx1"/>
                </a:solidFill>
                <a:ea typeface="맑은 고딕"/>
              </a:rPr>
              <a:t>인사이트</a:t>
            </a:r>
            <a:r>
              <a:rPr lang="en-US" altLang="ko-KR" sz="2000" b="1" i="1" kern="0">
                <a:solidFill>
                  <a:schemeClr val="tx1"/>
                </a:solidFill>
                <a:ea typeface="맑은 고딕"/>
              </a:rPr>
              <a:t> </a:t>
            </a:r>
            <a:r>
              <a:rPr lang="en-US" altLang="ko-KR" sz="2000" b="1" i="1" kern="0" err="1">
                <a:solidFill>
                  <a:schemeClr val="tx1"/>
                </a:solidFill>
                <a:ea typeface="맑은 고딕"/>
              </a:rPr>
              <a:t>도출</a:t>
            </a:r>
            <a:endParaRPr lang="en-US" altLang="ko-KR" sz="700" kern="0" err="1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002"/>
            </a:avLst>
          </a:prstGeom>
          <a:solidFill>
            <a:srgbClr val="999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6156307" y="5993039"/>
            <a:ext cx="5153296" cy="0"/>
          </a:xfrm>
          <a:prstGeom prst="straightConnector1">
            <a:avLst/>
          </a:prstGeom>
          <a:ln>
            <a:solidFill>
              <a:srgbClr val="94A4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6156307" y="1417222"/>
            <a:ext cx="0" cy="4575818"/>
          </a:xfrm>
          <a:prstGeom prst="straightConnector1">
            <a:avLst/>
          </a:prstGeom>
          <a:ln>
            <a:solidFill>
              <a:srgbClr val="94A4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7122915" y="2009532"/>
            <a:ext cx="1614451" cy="15125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1100" b="1" err="1">
                <a:ea typeface="맑은 고딕"/>
              </a:rPr>
              <a:t>실내</a:t>
            </a:r>
            <a:r>
              <a:rPr lang="en-US" altLang="ko-KR" sz="1100" b="1">
                <a:ea typeface="맑은 고딕"/>
              </a:rPr>
              <a:t>/외 </a:t>
            </a:r>
            <a:r>
              <a:rPr lang="en-US" altLang="ko-KR" sz="1100" b="1" err="1">
                <a:ea typeface="맑은 고딕"/>
              </a:rPr>
              <a:t>측정기</a:t>
            </a:r>
            <a:endParaRPr lang="ko-KR" altLang="en-US" err="1"/>
          </a:p>
          <a:p>
            <a:pPr algn="ctr"/>
            <a:endParaRPr lang="en-US" altLang="ko-KR" sz="1100" b="1">
              <a:ea typeface="맑은 고딕"/>
            </a:endParaRPr>
          </a:p>
          <a:p>
            <a:pPr algn="ctr"/>
            <a:r>
              <a:rPr lang="en-US" altLang="ko-KR" sz="1100" b="1" err="1">
                <a:ea typeface="맑은 고딕"/>
              </a:rPr>
              <a:t>공기청정기</a:t>
            </a:r>
            <a:r>
              <a:rPr lang="en-US" altLang="ko-KR" sz="1100" b="1">
                <a:ea typeface="맑은 고딕"/>
              </a:rPr>
              <a:t>, </a:t>
            </a:r>
            <a:endParaRPr lang="en-US"/>
          </a:p>
          <a:p>
            <a:pPr algn="ctr"/>
            <a:r>
              <a:rPr lang="en-US" altLang="ko-KR" sz="1100" b="1" err="1">
                <a:ea typeface="맑은 고딕"/>
              </a:rPr>
              <a:t>에어샤워</a:t>
            </a:r>
          </a:p>
        </p:txBody>
      </p:sp>
      <p:sp>
        <p:nvSpPr>
          <p:cNvPr id="49" name="타원 48"/>
          <p:cNvSpPr/>
          <p:nvPr/>
        </p:nvSpPr>
        <p:spPr>
          <a:xfrm>
            <a:off x="9390262" y="1483423"/>
            <a:ext cx="1440000" cy="1440000"/>
          </a:xfrm>
          <a:prstGeom prst="ellipse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1100" b="1">
                <a:ea typeface="맑은 고딕"/>
              </a:rPr>
              <a:t>IOT </a:t>
            </a:r>
            <a:r>
              <a:rPr lang="en-US" altLang="ko-KR" sz="1100" b="1" err="1">
                <a:ea typeface="맑은 고딕"/>
              </a:rPr>
              <a:t>플랫폼</a:t>
            </a:r>
            <a:r>
              <a:rPr lang="en-US" altLang="ko-KR" sz="1100" b="1">
                <a:ea typeface="맑은 고딕"/>
              </a:rPr>
              <a:t> </a:t>
            </a:r>
            <a:r>
              <a:rPr lang="en-US" altLang="ko-KR" sz="1100" b="1" err="1">
                <a:ea typeface="맑은 고딕"/>
              </a:rPr>
              <a:t>관제</a:t>
            </a:r>
          </a:p>
        </p:txBody>
      </p:sp>
      <p:sp>
        <p:nvSpPr>
          <p:cNvPr id="50" name="타원 49"/>
          <p:cNvSpPr/>
          <p:nvPr/>
        </p:nvSpPr>
        <p:spPr>
          <a:xfrm>
            <a:off x="6849277" y="4014042"/>
            <a:ext cx="1440000" cy="1440000"/>
          </a:xfrm>
          <a:prstGeom prst="ellipse">
            <a:avLst/>
          </a:prstGeom>
          <a:solidFill>
            <a:srgbClr val="FF99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1100" b="1" err="1">
                <a:ea typeface="맑은 고딕"/>
              </a:rPr>
              <a:t>공기질</a:t>
            </a:r>
            <a:r>
              <a:rPr lang="en-US" altLang="ko-KR" sz="1100" b="1">
                <a:ea typeface="맑은 고딕"/>
              </a:rPr>
              <a:t> </a:t>
            </a:r>
            <a:endParaRPr lang="ko-KR" altLang="en-US"/>
          </a:p>
          <a:p>
            <a:pPr algn="ctr"/>
            <a:r>
              <a:rPr lang="en-US" altLang="ko-KR" sz="1100" b="1" err="1">
                <a:ea typeface="맑은 고딕"/>
              </a:rPr>
              <a:t>빅데이터</a:t>
            </a:r>
            <a:r>
              <a:rPr lang="en-US" altLang="ko-KR" sz="1100" b="1">
                <a:ea typeface="맑은 고딕"/>
              </a:rPr>
              <a:t> </a:t>
            </a:r>
            <a:r>
              <a:rPr lang="en-US" altLang="ko-KR" sz="1100" b="1" err="1">
                <a:ea typeface="맑은 고딕"/>
              </a:rPr>
              <a:t>분석</a:t>
            </a:r>
            <a:endParaRPr lang="en-US" altLang="ko-KR" sz="1100" b="1">
              <a:ea typeface="맑은 고딕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841497" y="3393953"/>
            <a:ext cx="1440000" cy="144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/>
          <a:lstStyle/>
          <a:p>
            <a:pPr algn="ctr"/>
            <a:r>
              <a:rPr lang="en-US" altLang="ko-KR" sz="1100" b="1" err="1">
                <a:solidFill>
                  <a:srgbClr val="FF6766"/>
                </a:solidFill>
                <a:ea typeface="맑은 고딕"/>
              </a:rPr>
              <a:t>저감장치연동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049682" y="1592188"/>
            <a:ext cx="1073435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ea typeface="맑은 고딕"/>
              </a:rPr>
              <a:t>Support</a:t>
            </a:r>
            <a:endParaRPr lang="en-US" altLang="ko-KR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036305" y="3355901"/>
            <a:ext cx="113903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ea typeface="+mn-lt"/>
                <a:cs typeface="+mn-lt"/>
              </a:rPr>
              <a:t>Platform</a:t>
            </a:r>
            <a:endParaRPr lang="en-US" altLang="ko-KR">
              <a:solidFill>
                <a:srgbClr val="FF0000"/>
              </a:solidFill>
              <a:ea typeface="맑은 고딕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039913" y="2063245"/>
            <a:ext cx="3699968" cy="88761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ea typeface="맑은 고딕"/>
              </a:rPr>
              <a:t>고객 맞춤화 된 데이터 제공 </a:t>
            </a:r>
            <a:endParaRPr lang="ko-KR"/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ko-KR" altLang="en-US" sz="1200">
                <a:ea typeface="맑은 고딕"/>
              </a:rPr>
              <a:t>데이터 항목 및 제공 형태 등 고객 니즈에 따라 맞춤화 된 데이터 제공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991067" y="3879654"/>
            <a:ext cx="3790205" cy="144161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 err="1">
                <a:ea typeface="맑은 고딕"/>
              </a:rPr>
              <a:t>미세먼지는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해를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거듭할수록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심해지고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있으며</a:t>
            </a:r>
            <a:r>
              <a:rPr lang="en-US" altLang="ko-KR" sz="1200">
                <a:ea typeface="맑은 고딕"/>
              </a:rPr>
              <a:t>, 더 </a:t>
            </a:r>
            <a:r>
              <a:rPr lang="en-US" altLang="ko-KR" sz="1200" err="1">
                <a:ea typeface="맑은 고딕"/>
              </a:rPr>
              <a:t>많은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사용자들이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미세먼지에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관심을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가지고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있다</a:t>
            </a:r>
            <a:r>
              <a:rPr lang="en-US" altLang="ko-KR" sz="1200">
                <a:ea typeface="맑은 고딕"/>
              </a:rPr>
              <a:t>.</a:t>
            </a:r>
            <a:endParaRPr lang="ko-KR" altLang="en-US"/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r>
              <a:rPr lang="en-US" altLang="ko-KR" sz="1200" err="1">
                <a:ea typeface="맑은 고딕"/>
              </a:rPr>
              <a:t>정확도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높은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미세먼지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예측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모델을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구축한다면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이러한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사용자들의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관심을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이용해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새로운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비즈니스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모델을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만들어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매출을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발생시킬</a:t>
            </a:r>
            <a:r>
              <a:rPr lang="en-US" altLang="ko-KR" sz="1200">
                <a:ea typeface="맑은 고딕"/>
              </a:rPr>
              <a:t> 수 </a:t>
            </a:r>
            <a:r>
              <a:rPr lang="en-US" altLang="ko-KR" sz="1200" err="1">
                <a:ea typeface="맑은 고딕"/>
              </a:rPr>
              <a:t>있을</a:t>
            </a:r>
            <a:r>
              <a:rPr lang="en-US" altLang="ko-KR" sz="1200">
                <a:ea typeface="맑은 고딕"/>
              </a:rPr>
              <a:t> </a:t>
            </a:r>
            <a:r>
              <a:rPr lang="en-US" altLang="ko-KR" sz="1200" err="1">
                <a:ea typeface="맑은 고딕"/>
              </a:rPr>
              <a:t>것이다</a:t>
            </a:r>
            <a:r>
              <a:rPr lang="en-US" altLang="ko-KR" sz="1200">
                <a:ea typeface="맑은 고딕"/>
              </a:rPr>
              <a:t>.</a:t>
            </a:r>
          </a:p>
        </p:txBody>
      </p:sp>
      <p:cxnSp>
        <p:nvCxnSpPr>
          <p:cNvPr id="62" name="직선 연결선 61"/>
          <p:cNvCxnSpPr/>
          <p:nvPr/>
        </p:nvCxnSpPr>
        <p:spPr>
          <a:xfrm>
            <a:off x="2049681" y="1961520"/>
            <a:ext cx="9251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2036304" y="3707161"/>
            <a:ext cx="9251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3">
            <a:extLst>
              <a:ext uri="{FF2B5EF4-FFF2-40B4-BE49-F238E27FC236}">
                <a16:creationId xmlns:a16="http://schemas.microsoft.com/office/drawing/2014/main" id="{7817A4CB-8AD9-45EB-9E58-D872AA323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82" y="2853802"/>
            <a:ext cx="1666875" cy="1181100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7C5DCEE4-70F9-4529-941C-5FE2A359C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21" y="1336675"/>
            <a:ext cx="1580243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1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0" y="0"/>
            <a:ext cx="12192000" cy="810945"/>
          </a:xfrm>
          <a:prstGeom prst="roundRect">
            <a:avLst>
              <a:gd name="adj" fmla="val 0"/>
            </a:avLst>
          </a:prstGeom>
          <a:solidFill>
            <a:srgbClr val="F8F3F0"/>
          </a:solidFill>
          <a:ln>
            <a:noFill/>
          </a:ln>
          <a:effectLst>
            <a:outerShdw dist="127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latinLnBrk="0">
              <a:lnSpc>
                <a:spcPct val="200000"/>
              </a:lnSpc>
              <a:defRPr/>
            </a:pPr>
            <a:r>
              <a:rPr lang="en-US" altLang="ko-KR" sz="2000" b="1" i="1" kern="0" err="1">
                <a:solidFill>
                  <a:schemeClr val="tx1"/>
                </a:solidFill>
                <a:ea typeface="맑은 고딕"/>
              </a:rPr>
              <a:t>정리</a:t>
            </a:r>
          </a:p>
        </p:txBody>
      </p:sp>
      <p:sp>
        <p:nvSpPr>
          <p:cNvPr id="5" name="액자 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002"/>
            </a:avLst>
          </a:prstGeom>
          <a:solidFill>
            <a:srgbClr val="999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EDCBC54C-5094-40C4-BB6A-DC66725F9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453326"/>
              </p:ext>
            </p:extLst>
          </p:nvPr>
        </p:nvGraphicFramePr>
        <p:xfrm>
          <a:off x="1240693" y="2510692"/>
          <a:ext cx="3669351" cy="221487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710961">
                  <a:extLst>
                    <a:ext uri="{9D8B030D-6E8A-4147-A177-3AD203B41FA5}">
                      <a16:colId xmlns:a16="http://schemas.microsoft.com/office/drawing/2014/main" val="1385227228"/>
                    </a:ext>
                  </a:extLst>
                </a:gridCol>
                <a:gridCol w="958390">
                  <a:extLst>
                    <a:ext uri="{9D8B030D-6E8A-4147-A177-3AD203B41FA5}">
                      <a16:colId xmlns:a16="http://schemas.microsoft.com/office/drawing/2014/main" val="1581037154"/>
                    </a:ext>
                  </a:extLst>
                </a:gridCol>
              </a:tblGrid>
              <a:tr h="370839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u="none" strike="noStrike" noProof="0"/>
                        <a:t>R2 Score </a:t>
                      </a:r>
                      <a:r>
                        <a:rPr lang="en-US" altLang="ko-KR" sz="1800" u="none" strike="noStrike" noProof="0" err="1"/>
                        <a:t>비교</a:t>
                      </a:r>
                      <a:endParaRPr lang="ko-KR" sz="1800" u="none" strike="noStrike" noProof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12849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u="none" strike="noStrike" noProof="0"/>
                        <a:t>1.</a:t>
                      </a:r>
                      <a:r>
                        <a:rPr lang="ko-KR" altLang="en-US" sz="1800" u="none" strike="noStrike" noProof="0"/>
                        <a:t> </a:t>
                      </a:r>
                      <a:r>
                        <a:rPr lang="en-US" altLang="ko-KR" sz="1800" u="none" strike="noStrike" noProof="0"/>
                        <a:t>Linear</a:t>
                      </a:r>
                      <a:r>
                        <a:rPr lang="ko-KR" altLang="en-US" sz="1800" u="none" strike="noStrike" noProof="0"/>
                        <a:t> </a:t>
                      </a:r>
                      <a:r>
                        <a:rPr lang="en-US" altLang="ko-KR" sz="1800" u="none" strike="noStrike" noProof="0"/>
                        <a:t>Regression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6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u="none" strike="noStrike" noProof="0"/>
                        <a:t>2</a:t>
                      </a:r>
                      <a:r>
                        <a:rPr lang="ko-KR" sz="1800" u="none" strike="noStrike" noProof="0"/>
                        <a:t>. </a:t>
                      </a:r>
                      <a:r>
                        <a:rPr lang="en-US" altLang="ko-KR" sz="1800" u="none" strike="noStrike" noProof="0"/>
                        <a:t>KNN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59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u="none" strike="noStrike" noProof="0"/>
                        <a:t>3</a:t>
                      </a:r>
                      <a:r>
                        <a:rPr lang="ko-KR" sz="1800" u="none" strike="noStrike" noProof="0"/>
                        <a:t>. </a:t>
                      </a:r>
                      <a:r>
                        <a:rPr lang="en-US" altLang="ko-KR" sz="1800" u="none" strike="noStrike" noProof="0"/>
                        <a:t>Random</a:t>
                      </a:r>
                      <a:r>
                        <a:rPr lang="ko-KR" sz="1800" u="none" strike="noStrike" noProof="0"/>
                        <a:t> </a:t>
                      </a:r>
                      <a:r>
                        <a:rPr lang="en-US" altLang="ko-KR" sz="1800" u="none" strike="noStrike" noProof="0"/>
                        <a:t>Forest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598128"/>
                  </a:ext>
                </a:extLst>
              </a:tr>
              <a:tr h="1831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u="none" strike="noStrike" noProof="0"/>
                        <a:t>4.</a:t>
                      </a:r>
                      <a:r>
                        <a:rPr lang="ko-KR" sz="1800" u="none" strike="noStrike" noProof="0"/>
                        <a:t> </a:t>
                      </a:r>
                      <a:r>
                        <a:rPr lang="en-US" altLang="ko-KR" sz="1800" u="none" strike="noStrike" noProof="0" err="1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3063"/>
                  </a:ext>
                </a:extLst>
              </a:tr>
              <a:tr h="1831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u="none" strike="noStrike" noProof="0"/>
                        <a:t>5</a:t>
                      </a:r>
                      <a:r>
                        <a:rPr lang="ko-KR" sz="1800" u="none" strike="noStrike" noProof="0"/>
                        <a:t>.</a:t>
                      </a:r>
                      <a:r>
                        <a:rPr lang="ko-KR" altLang="en-US" sz="1800" u="none" strike="noStrike" noProof="0"/>
                        <a:t> </a:t>
                      </a:r>
                      <a:r>
                        <a:rPr lang="ko-KR" altLang="en-US" sz="1800" u="none" strike="noStrike" noProof="0" err="1"/>
                        <a:t>DeepLearning</a:t>
                      </a:r>
                      <a:endParaRPr lang="ko-KR" sz="1800" u="none" strike="noStrike" noProof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30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424E89-E2C3-4033-AC6E-A2CB07DF53CC}"/>
              </a:ext>
            </a:extLst>
          </p:cNvPr>
          <p:cNvSpPr txBox="1"/>
          <p:nvPr/>
        </p:nvSpPr>
        <p:spPr>
          <a:xfrm>
            <a:off x="5693386" y="1851637"/>
            <a:ext cx="5576276" cy="33627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b="1" err="1">
                <a:ea typeface="맑은 고딕"/>
              </a:rPr>
              <a:t>Linear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Regression</a:t>
            </a:r>
            <a:r>
              <a:rPr lang="ko-KR" altLang="en-US" err="1">
                <a:ea typeface="맑은 고딕"/>
              </a:rPr>
              <a:t>이</a:t>
            </a:r>
            <a:r>
              <a:rPr lang="ko-KR" altLang="en-US">
                <a:ea typeface="맑은 고딕"/>
              </a:rPr>
              <a:t> 매우 우수한 성능을 보였으며, 앙상블 모델의 경우 기대보다 낮은 성능을 보였다.</a:t>
            </a:r>
            <a:endParaRPr lang="ko-KR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>
                <a:latin typeface="Malgun Gothic"/>
                <a:ea typeface="Malgun Gothic"/>
              </a:rPr>
              <a:t>성능 좋은 모델링을 위해서는 적절한 파라미터 튜닝도 중요하지만, </a:t>
            </a:r>
            <a:r>
              <a:rPr lang="ko-KR" b="1">
                <a:latin typeface="Malgun Gothic"/>
                <a:ea typeface="Malgun Gothic"/>
              </a:rPr>
              <a:t>어떤 데이터를 어떻게 </a:t>
            </a:r>
            <a:r>
              <a:rPr lang="ko-KR" b="1" err="1">
                <a:latin typeface="Malgun Gothic"/>
                <a:ea typeface="Malgun Gothic"/>
              </a:rPr>
              <a:t>전처리하는지</a:t>
            </a:r>
            <a:r>
              <a:rPr lang="ko-KR" err="1">
                <a:latin typeface="Malgun Gothic"/>
                <a:ea typeface="Malgun Gothic"/>
              </a:rPr>
              <a:t>가</a:t>
            </a:r>
            <a:r>
              <a:rPr lang="ko-KR">
                <a:latin typeface="Malgun Gothic"/>
                <a:ea typeface="Malgun Gothic"/>
              </a:rPr>
              <a:t> 중요함을 다시 한 번 알 수 있었다.</a:t>
            </a:r>
            <a:endParaRPr lang="ko-KR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b="1">
                <a:latin typeface="Malgun Gothic"/>
                <a:ea typeface="Malgun Gothic"/>
              </a:rPr>
              <a:t>통계 분석</a:t>
            </a:r>
            <a:r>
              <a:rPr lang="ko-KR">
                <a:latin typeface="Malgun Gothic"/>
                <a:ea typeface="Malgun Gothic"/>
              </a:rPr>
              <a:t>과 </a:t>
            </a:r>
            <a:r>
              <a:rPr lang="ko-KR" b="1" err="1">
                <a:latin typeface="Malgun Gothic"/>
                <a:ea typeface="Malgun Gothic"/>
              </a:rPr>
              <a:t>머신러닝의</a:t>
            </a:r>
            <a:r>
              <a:rPr lang="ko-KR" b="1">
                <a:latin typeface="Malgun Gothic"/>
                <a:ea typeface="Malgun Gothic"/>
              </a:rPr>
              <a:t> 변수 중요도</a:t>
            </a:r>
            <a:r>
              <a:rPr lang="ko-KR">
                <a:latin typeface="Malgun Gothic"/>
                <a:ea typeface="Malgun Gothic"/>
              </a:rPr>
              <a:t>에서 상이한 결과가 나타났다. 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5600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0" y="0"/>
            <a:ext cx="12192000" cy="810945"/>
          </a:xfrm>
          <a:prstGeom prst="roundRect">
            <a:avLst>
              <a:gd name="adj" fmla="val 0"/>
            </a:avLst>
          </a:prstGeom>
          <a:solidFill>
            <a:srgbClr val="F8F3F0"/>
          </a:solidFill>
          <a:ln>
            <a:noFill/>
          </a:ln>
          <a:effectLst>
            <a:outerShdw dist="127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latinLnBrk="0">
              <a:lnSpc>
                <a:spcPct val="200000"/>
              </a:lnSpc>
              <a:defRPr/>
            </a:pPr>
            <a:r>
              <a:rPr lang="en-US" altLang="ko-KR" sz="2000" b="1" i="1" kern="0" err="1">
                <a:solidFill>
                  <a:schemeClr val="tx1"/>
                </a:solidFill>
                <a:ea typeface="맑은 고딕"/>
              </a:rPr>
              <a:t>목차</a:t>
            </a:r>
            <a:endParaRPr lang="en-US" altLang="ko-KR" sz="700" kern="0" err="1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-1286" y="0"/>
            <a:ext cx="12192000" cy="6858000"/>
          </a:xfrm>
          <a:prstGeom prst="frame">
            <a:avLst>
              <a:gd name="adj1" fmla="val 3002"/>
            </a:avLst>
          </a:prstGeom>
          <a:solidFill>
            <a:srgbClr val="999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70239F4-94AB-4BD3-9E68-95E487626DF4}"/>
              </a:ext>
            </a:extLst>
          </p:cNvPr>
          <p:cNvSpPr/>
          <p:nvPr/>
        </p:nvSpPr>
        <p:spPr>
          <a:xfrm>
            <a:off x="3647877" y="2491424"/>
            <a:ext cx="1986987" cy="198698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i="1">
                <a:solidFill>
                  <a:srgbClr val="000000"/>
                </a:solidFill>
                <a:ea typeface="맑은 고딕"/>
              </a:rPr>
              <a:t>2.</a:t>
            </a:r>
            <a:endParaRPr lang="ko-KR" altLang="en-US" sz="2000" i="1">
              <a:solidFill>
                <a:srgbClr val="000000"/>
              </a:solidFill>
              <a:ea typeface="맑은 고딕" panose="020B0503020000020004" pitchFamily="34" charset="-127"/>
            </a:endParaRPr>
          </a:p>
          <a:p>
            <a:pPr algn="ctr"/>
            <a:r>
              <a:rPr lang="ko-KR" altLang="en-US" sz="2000" i="1">
                <a:solidFill>
                  <a:srgbClr val="000000"/>
                </a:solidFill>
                <a:ea typeface="맑은 고딕"/>
              </a:rPr>
              <a:t>모델링</a:t>
            </a:r>
          </a:p>
          <a:p>
            <a:pPr algn="ctr"/>
            <a:r>
              <a:rPr lang="ko-KR" altLang="en-US" sz="1600">
                <a:solidFill>
                  <a:srgbClr val="000000"/>
                </a:solidFill>
                <a:ea typeface="맑은 고딕"/>
              </a:rPr>
              <a:t>- </a:t>
            </a:r>
            <a:r>
              <a:rPr lang="ko-KR" altLang="en-US" sz="1600" err="1">
                <a:solidFill>
                  <a:srgbClr val="000000"/>
                </a:solidFill>
                <a:ea typeface="맑은 고딕"/>
              </a:rPr>
              <a:t>머신러닝</a:t>
            </a:r>
            <a:endParaRPr lang="ko-KR" err="1">
              <a:solidFill>
                <a:srgbClr val="FFFFFF"/>
              </a:solidFill>
              <a:ea typeface="맑은 고딕"/>
            </a:endParaRPr>
          </a:p>
          <a:p>
            <a:pPr algn="ctr"/>
            <a:r>
              <a:rPr lang="ko-KR" altLang="en-US" sz="1600">
                <a:solidFill>
                  <a:srgbClr val="000000"/>
                </a:solidFill>
                <a:ea typeface="맑은 고딕"/>
              </a:rPr>
              <a:t>- 딥러닝</a:t>
            </a:r>
            <a:endParaRPr lang="ko-KR">
              <a:ea typeface="맑은 고딕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11A990C-BD8F-4900-8FF2-030A75ED61D0}"/>
              </a:ext>
            </a:extLst>
          </p:cNvPr>
          <p:cNvSpPr/>
          <p:nvPr/>
        </p:nvSpPr>
        <p:spPr>
          <a:xfrm>
            <a:off x="9411740" y="2441292"/>
            <a:ext cx="1986987" cy="198698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i="1">
                <a:solidFill>
                  <a:srgbClr val="000000"/>
                </a:solidFill>
                <a:ea typeface="맑은 고딕"/>
              </a:rPr>
              <a:t>4.</a:t>
            </a:r>
            <a:endParaRPr lang="ko-KR" altLang="en-US" sz="2000" i="1">
              <a:solidFill>
                <a:srgbClr val="000000"/>
              </a:solidFill>
              <a:ea typeface="맑은 고딕" panose="020B0503020000020004" pitchFamily="34" charset="-127"/>
            </a:endParaRPr>
          </a:p>
          <a:p>
            <a:pPr algn="ctr"/>
            <a:r>
              <a:rPr lang="ko-KR">
                <a:solidFill>
                  <a:srgbClr val="000000"/>
                </a:solidFill>
                <a:latin typeface="Malgun Gothic"/>
                <a:ea typeface="Malgun Gothic"/>
              </a:rPr>
              <a:t>비즈니스</a:t>
            </a:r>
            <a:endParaRPr lang="ko-KR">
              <a:ea typeface="+mn-lt"/>
              <a:cs typeface="+mn-lt"/>
            </a:endParaRPr>
          </a:p>
          <a:p>
            <a:pPr algn="ctr"/>
            <a:r>
              <a:rPr lang="ko-KR">
                <a:solidFill>
                  <a:srgbClr val="000000"/>
                </a:solidFill>
                <a:latin typeface="Malgun Gothic"/>
                <a:ea typeface="Malgun Gothic"/>
              </a:rPr>
              <a:t>인사이트 도출</a:t>
            </a:r>
            <a:endParaRPr lang="ko-KR">
              <a:solidFill>
                <a:srgbClr val="FFFFFF"/>
              </a:solidFill>
              <a:latin typeface="맑은 고딕" panose="020F0502020204030204"/>
              <a:ea typeface="맑은 고딕" panose="020F0502020204030204"/>
            </a:endParaRPr>
          </a:p>
          <a:p>
            <a:pPr algn="ctr"/>
            <a:r>
              <a:rPr lang="ko-KR">
                <a:solidFill>
                  <a:srgbClr val="000000"/>
                </a:solidFill>
                <a:latin typeface="Malgun Gothic"/>
                <a:ea typeface="Malgun Gothic"/>
                <a:cs typeface="+mn-lt"/>
              </a:rPr>
              <a:t>및 정리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1EF504C-3032-42C2-B4DF-1E236508B625}"/>
              </a:ext>
            </a:extLst>
          </p:cNvPr>
          <p:cNvSpPr/>
          <p:nvPr/>
        </p:nvSpPr>
        <p:spPr>
          <a:xfrm>
            <a:off x="783399" y="2496375"/>
            <a:ext cx="1986987" cy="198698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i="1">
                <a:solidFill>
                  <a:srgbClr val="000000"/>
                </a:solidFill>
                <a:ea typeface="맑은 고딕"/>
              </a:rPr>
              <a:t>1.</a:t>
            </a:r>
            <a:endParaRPr lang="ko-KR" altLang="en-US" sz="2000" i="1">
              <a:solidFill>
                <a:srgbClr val="000000"/>
              </a:solidFill>
              <a:ea typeface="맑은 고딕" panose="020B0503020000020004" pitchFamily="34" charset="-127"/>
            </a:endParaRPr>
          </a:p>
          <a:p>
            <a:pPr algn="ctr"/>
            <a:r>
              <a:rPr lang="ko-KR" altLang="en-US">
                <a:solidFill>
                  <a:srgbClr val="000000"/>
                </a:solidFill>
                <a:ea typeface="맑은 고딕"/>
              </a:rPr>
              <a:t>데이터 </a:t>
            </a:r>
            <a:r>
              <a:rPr lang="ko-KR" altLang="en-US" err="1">
                <a:solidFill>
                  <a:srgbClr val="000000"/>
                </a:solidFill>
                <a:ea typeface="맑은 고딕"/>
              </a:rPr>
              <a:t>전처리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128D09A-DA4C-4E90-B100-2A051169CAB9}"/>
              </a:ext>
            </a:extLst>
          </p:cNvPr>
          <p:cNvSpPr/>
          <p:nvPr/>
        </p:nvSpPr>
        <p:spPr>
          <a:xfrm>
            <a:off x="6497128" y="2486348"/>
            <a:ext cx="1986987" cy="198698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i="1">
                <a:solidFill>
                  <a:srgbClr val="000000"/>
                </a:solidFill>
                <a:ea typeface="맑은 고딕"/>
              </a:rPr>
              <a:t>3.</a:t>
            </a:r>
            <a:endParaRPr lang="ko-KR" altLang="en-US" sz="2000" i="1">
              <a:solidFill>
                <a:srgbClr val="000000"/>
              </a:solidFill>
              <a:ea typeface="맑은 고딕" panose="020B0503020000020004" pitchFamily="34" charset="-127"/>
            </a:endParaRPr>
          </a:p>
          <a:p>
            <a:pPr algn="ctr"/>
            <a:r>
              <a:rPr lang="ko-KR" altLang="en-US" sz="2000" i="1">
                <a:solidFill>
                  <a:srgbClr val="000000"/>
                </a:solidFill>
                <a:ea typeface="맑은 고딕"/>
              </a:rPr>
              <a:t>데이터 분석</a:t>
            </a:r>
            <a:endParaRPr lang="ko-KR" altLang="en-US" sz="2000" b="1" i="1">
              <a:solidFill>
                <a:srgbClr val="000000"/>
              </a:solidFill>
              <a:ea typeface="맑은 고딕" panose="020B0503020000020004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3185C0-CF47-41BC-87B4-2F153C49D1F9}"/>
              </a:ext>
            </a:extLst>
          </p:cNvPr>
          <p:cNvCxnSpPr>
            <a:cxnSpLocks/>
          </p:cNvCxnSpPr>
          <p:nvPr/>
        </p:nvCxnSpPr>
        <p:spPr>
          <a:xfrm>
            <a:off x="5636388" y="3478701"/>
            <a:ext cx="894349" cy="416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8B65CE3-2CFC-4FB2-931F-210CB49A1BED}"/>
              </a:ext>
            </a:extLst>
          </p:cNvPr>
          <p:cNvCxnSpPr>
            <a:cxnSpLocks/>
          </p:cNvCxnSpPr>
          <p:nvPr/>
        </p:nvCxnSpPr>
        <p:spPr>
          <a:xfrm>
            <a:off x="2768861" y="3528832"/>
            <a:ext cx="894349" cy="416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DEE58F2-3934-49A4-8E9D-9945281B53AE}"/>
              </a:ext>
            </a:extLst>
          </p:cNvPr>
          <p:cNvCxnSpPr>
            <a:cxnSpLocks/>
          </p:cNvCxnSpPr>
          <p:nvPr/>
        </p:nvCxnSpPr>
        <p:spPr>
          <a:xfrm>
            <a:off x="8523966" y="3438595"/>
            <a:ext cx="894349" cy="416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96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0" y="0"/>
            <a:ext cx="12192000" cy="810945"/>
          </a:xfrm>
          <a:prstGeom prst="roundRect">
            <a:avLst>
              <a:gd name="adj" fmla="val 0"/>
            </a:avLst>
          </a:prstGeom>
          <a:solidFill>
            <a:srgbClr val="F8F3F0"/>
          </a:solidFill>
          <a:ln>
            <a:noFill/>
          </a:ln>
          <a:effectLst>
            <a:outerShdw dist="127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latinLnBrk="0">
              <a:lnSpc>
                <a:spcPct val="200000"/>
              </a:lnSpc>
              <a:defRPr/>
            </a:pPr>
            <a:r>
              <a:rPr lang="en-US" altLang="ko-KR" sz="2000" b="1" i="1" kern="0" err="1">
                <a:solidFill>
                  <a:schemeClr val="tx1"/>
                </a:solidFill>
                <a:ea typeface="맑은 고딕"/>
              </a:rPr>
              <a:t>데이터</a:t>
            </a:r>
            <a:r>
              <a:rPr lang="en-US" altLang="ko-KR" sz="2000" b="1" i="1" kern="0">
                <a:solidFill>
                  <a:schemeClr val="tx1"/>
                </a:solidFill>
                <a:ea typeface="맑은 고딕"/>
              </a:rPr>
              <a:t> </a:t>
            </a:r>
            <a:r>
              <a:rPr lang="en-US" altLang="ko-KR" sz="2000" b="1" i="1" kern="0" err="1">
                <a:solidFill>
                  <a:schemeClr val="tx1"/>
                </a:solidFill>
                <a:ea typeface="맑은 고딕"/>
              </a:rPr>
              <a:t>전처리</a:t>
            </a:r>
            <a:endParaRPr lang="en-US" altLang="ko-KR" sz="2000" b="1" i="1" kern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0" y="2657"/>
            <a:ext cx="12192000" cy="6858000"/>
          </a:xfrm>
          <a:prstGeom prst="frame">
            <a:avLst>
              <a:gd name="adj1" fmla="val 3002"/>
            </a:avLst>
          </a:prstGeom>
          <a:solidFill>
            <a:srgbClr val="999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D4BA31CC-DE94-4C85-8EBA-FEDE60D0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21" y="1385371"/>
            <a:ext cx="3468477" cy="387426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09618D5-E251-4E96-9D37-0074B063F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59" y="2133444"/>
            <a:ext cx="5479055" cy="2471763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0B419B4-B091-4272-8753-2455A75C2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78" y="4998101"/>
            <a:ext cx="5983994" cy="1332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D81BA5-FCDF-4E7B-811C-CE9B27FACDC4}"/>
              </a:ext>
            </a:extLst>
          </p:cNvPr>
          <p:cNvSpPr txBox="1"/>
          <p:nvPr/>
        </p:nvSpPr>
        <p:spPr>
          <a:xfrm>
            <a:off x="648159" y="1079653"/>
            <a:ext cx="479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1400" b="1">
                <a:solidFill>
                  <a:schemeClr val="accent1">
                    <a:lumMod val="75000"/>
                  </a:schemeClr>
                </a:solidFill>
                <a:ea typeface="맑은 고딕"/>
              </a:rPr>
              <a:t>'PM10_1' 변수 </a:t>
            </a:r>
            <a:r>
              <a:rPr lang="ko-KR" sz="1400" b="1" err="1">
                <a:solidFill>
                  <a:schemeClr val="accent1">
                    <a:lumMod val="75000"/>
                  </a:schemeClr>
                </a:solidFill>
                <a:ea typeface="맑은 고딕"/>
              </a:rPr>
              <a:t>Test</a:t>
            </a:r>
            <a:r>
              <a:rPr lang="ko-KR" sz="1400" b="1">
                <a:solidFill>
                  <a:schemeClr val="accent1">
                    <a:lumMod val="75000"/>
                  </a:schemeClr>
                </a:solidFill>
                <a:ea typeface="맑은 고딕"/>
              </a:rPr>
              <a:t> 데이터 셋에 추가 </a:t>
            </a:r>
            <a:endParaRPr lang="ko-KR" altLang="en-US" sz="1400" b="1">
              <a:solidFill>
                <a:schemeClr val="accent1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6E687B-D848-49C4-A415-EC7F8C915BE1}"/>
              </a:ext>
            </a:extLst>
          </p:cNvPr>
          <p:cNvSpPr txBox="1"/>
          <p:nvPr/>
        </p:nvSpPr>
        <p:spPr>
          <a:xfrm>
            <a:off x="648159" y="1832472"/>
            <a:ext cx="479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sz="1400" b="1" err="1">
                <a:solidFill>
                  <a:schemeClr val="accent1">
                    <a:lumMod val="75000"/>
                  </a:schemeClr>
                </a:solidFill>
                <a:ea typeface="맑은 고딕"/>
              </a:rPr>
              <a:t>결측치</a:t>
            </a:r>
            <a:r>
              <a:rPr lang="ko-KR" sz="1400" b="1">
                <a:solidFill>
                  <a:schemeClr val="accent1">
                    <a:lumMod val="75000"/>
                  </a:schemeClr>
                </a:solidFill>
                <a:ea typeface="맑은 고딕"/>
              </a:rPr>
              <a:t>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ea typeface="맑은 고딕"/>
              </a:rPr>
              <a:t>처리</a:t>
            </a:r>
            <a:endParaRPr lang="ko-KR" altLang="en-US" sz="1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749CF2-A1E1-484F-A27D-B78E533D4265}"/>
              </a:ext>
            </a:extLst>
          </p:cNvPr>
          <p:cNvSpPr txBox="1"/>
          <p:nvPr/>
        </p:nvSpPr>
        <p:spPr>
          <a:xfrm>
            <a:off x="666520" y="4696857"/>
            <a:ext cx="479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ea typeface="맑은 고딕"/>
              </a:rPr>
              <a:t>변수 </a:t>
            </a:r>
            <a:r>
              <a:rPr lang="ko-KR" sz="1400" b="1">
                <a:solidFill>
                  <a:schemeClr val="accent1">
                    <a:lumMod val="75000"/>
                  </a:schemeClr>
                </a:solidFill>
                <a:ea typeface="맑은 고딕"/>
              </a:rPr>
              <a:t>제거</a:t>
            </a:r>
            <a:endParaRPr lang="ko-KR" altLang="en-US" sz="1400" b="1">
              <a:solidFill>
                <a:schemeClr val="accent1">
                  <a:lumMod val="75000"/>
                </a:schemeClr>
              </a:solidFill>
              <a:ea typeface="맑은 고딕"/>
            </a:endParaRP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116BC10-0EED-4C96-8105-12997A1851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58" r="-210" b="403"/>
          <a:stretch/>
        </p:blipFill>
        <p:spPr>
          <a:xfrm>
            <a:off x="6967311" y="1791642"/>
            <a:ext cx="4075289" cy="212879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3963448-25E2-44D1-80D2-8C671F0FF59E}"/>
              </a:ext>
            </a:extLst>
          </p:cNvPr>
          <p:cNvSpPr txBox="1"/>
          <p:nvPr/>
        </p:nvSpPr>
        <p:spPr>
          <a:xfrm>
            <a:off x="6963566" y="1488484"/>
            <a:ext cx="479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1400" b="1">
                <a:solidFill>
                  <a:schemeClr val="accent1">
                    <a:lumMod val="75000"/>
                  </a:schemeClr>
                </a:solidFill>
                <a:ea typeface="맑은 고딕"/>
              </a:rPr>
              <a:t>변수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ea typeface="맑은 고딕"/>
              </a:rPr>
              <a:t>추가</a:t>
            </a:r>
            <a:endParaRPr lang="ko-KR" sz="1400" b="1">
              <a:solidFill>
                <a:schemeClr val="accent1">
                  <a:lumMod val="75000"/>
                </a:schemeClr>
              </a:solidFill>
              <a:ea typeface="맑은 고딕"/>
            </a:endParaRPr>
          </a:p>
        </p:txBody>
      </p:sp>
      <p:pic>
        <p:nvPicPr>
          <p:cNvPr id="3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AFA1E0B-DC4C-46CE-834B-6B2CF79936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60" r="5660" b="-667"/>
          <a:stretch/>
        </p:blipFill>
        <p:spPr>
          <a:xfrm>
            <a:off x="6909278" y="4645997"/>
            <a:ext cx="5017368" cy="137926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B61DD6F-A1C9-4339-A620-4D3A19BAF917}"/>
              </a:ext>
            </a:extLst>
          </p:cNvPr>
          <p:cNvSpPr txBox="1"/>
          <p:nvPr/>
        </p:nvSpPr>
        <p:spPr>
          <a:xfrm>
            <a:off x="6908481" y="4242700"/>
            <a:ext cx="479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1400" b="1">
                <a:solidFill>
                  <a:schemeClr val="accent1">
                    <a:lumMod val="75000"/>
                  </a:schemeClr>
                </a:solidFill>
                <a:ea typeface="맑은 고딕"/>
              </a:rPr>
              <a:t>더미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ea typeface="맑은 고딕"/>
              </a:rPr>
              <a:t>변수화</a:t>
            </a:r>
            <a:endParaRPr lang="ko-KR">
              <a:solidFill>
                <a:schemeClr val="accent1">
                  <a:lumMod val="75000"/>
                </a:schemeClr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203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0" y="0"/>
            <a:ext cx="12192000" cy="810945"/>
          </a:xfrm>
          <a:prstGeom prst="roundRect">
            <a:avLst>
              <a:gd name="adj" fmla="val 0"/>
            </a:avLst>
          </a:prstGeom>
          <a:solidFill>
            <a:srgbClr val="F8F3F0"/>
          </a:solidFill>
          <a:ln>
            <a:noFill/>
          </a:ln>
          <a:effectLst>
            <a:outerShdw dist="127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latinLnBrk="0">
              <a:lnSpc>
                <a:spcPct val="200000"/>
              </a:lnSpc>
              <a:defRPr/>
            </a:pPr>
            <a:r>
              <a:rPr lang="en-US" altLang="ko-KR" sz="2000" b="1" i="1" kern="0" err="1">
                <a:solidFill>
                  <a:schemeClr val="tx1"/>
                </a:solidFill>
                <a:ea typeface="맑은 고딕"/>
              </a:rPr>
              <a:t>데이터</a:t>
            </a:r>
            <a:r>
              <a:rPr lang="en-US" altLang="ko-KR" sz="2000" b="1" i="1" kern="0">
                <a:solidFill>
                  <a:schemeClr val="tx1"/>
                </a:solidFill>
                <a:ea typeface="맑은 고딕"/>
              </a:rPr>
              <a:t> </a:t>
            </a:r>
            <a:r>
              <a:rPr lang="en-US" altLang="ko-KR" sz="2000" b="1" i="1" kern="0" err="1">
                <a:solidFill>
                  <a:schemeClr val="tx1"/>
                </a:solidFill>
                <a:ea typeface="맑은 고딕"/>
              </a:rPr>
              <a:t>전처리</a:t>
            </a:r>
            <a:endParaRPr lang="en-US" altLang="ko-KR" sz="2000" b="1" i="1" kern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0" y="2657"/>
            <a:ext cx="12192000" cy="6858000"/>
          </a:xfrm>
          <a:prstGeom prst="frame">
            <a:avLst>
              <a:gd name="adj1" fmla="val 3002"/>
            </a:avLst>
          </a:prstGeom>
          <a:solidFill>
            <a:srgbClr val="999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81BA5-FCDF-4E7B-811C-CE9B27FACDC4}"/>
              </a:ext>
            </a:extLst>
          </p:cNvPr>
          <p:cNvSpPr txBox="1"/>
          <p:nvPr/>
        </p:nvSpPr>
        <p:spPr>
          <a:xfrm>
            <a:off x="1038434" y="3181769"/>
            <a:ext cx="479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sz="1400" b="1">
                <a:solidFill>
                  <a:schemeClr val="accent1">
                    <a:lumMod val="75000"/>
                  </a:schemeClr>
                </a:solidFill>
                <a:ea typeface="맑은 고딕"/>
              </a:rPr>
              <a:t>데이터 스케일링 </a:t>
            </a:r>
            <a:endParaRPr lang="ko-KR" altLang="en-US" sz="1400" b="1">
              <a:solidFill>
                <a:schemeClr val="accent1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C3392C-A7E1-4DF6-8626-F2966BC30422}"/>
              </a:ext>
            </a:extLst>
          </p:cNvPr>
          <p:cNvSpPr txBox="1"/>
          <p:nvPr/>
        </p:nvSpPr>
        <p:spPr>
          <a:xfrm>
            <a:off x="6398000" y="1240633"/>
            <a:ext cx="47996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b="1">
                <a:ea typeface="맑은 고딕"/>
              </a:rPr>
              <a:t>** </a:t>
            </a:r>
            <a:r>
              <a:rPr lang="ko-KR" altLang="en-US" sz="1400" b="1" err="1">
                <a:ea typeface="맑은 고딕"/>
              </a:rPr>
              <a:t>train</a:t>
            </a:r>
            <a:r>
              <a:rPr lang="ko-KR" altLang="en-US" sz="1400" b="1">
                <a:ea typeface="맑은 고딕"/>
              </a:rPr>
              <a:t> 데이터와 </a:t>
            </a:r>
            <a:r>
              <a:rPr lang="ko-KR" altLang="en-US" sz="1400" b="1" err="1">
                <a:ea typeface="맑은 고딕"/>
              </a:rPr>
              <a:t>test</a:t>
            </a:r>
            <a:r>
              <a:rPr lang="ko-KR" altLang="en-US" sz="1400" b="1">
                <a:ea typeface="맑은 고딕"/>
              </a:rPr>
              <a:t> 데이터를 합쳐서</a:t>
            </a:r>
            <a:endParaRPr lang="en-US" altLang="ko-KR" sz="1400" b="1">
              <a:ea typeface="맑은 고딕"/>
            </a:endParaRPr>
          </a:p>
          <a:p>
            <a:pPr algn="ctr"/>
            <a:r>
              <a:rPr lang="ko-KR" altLang="en-US" sz="1400" b="1">
                <a:ea typeface="맑은 고딕"/>
              </a:rPr>
              <a:t>전처리를 진행한 경우도 있음 **</a:t>
            </a:r>
            <a:endParaRPr lang="en-US" altLang="ko-KR" sz="1400" b="1">
              <a:ea typeface="맑은 고딕"/>
            </a:endParaRPr>
          </a:p>
        </p:txBody>
      </p:sp>
      <p:pic>
        <p:nvPicPr>
          <p:cNvPr id="3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1CD8503-F7DE-4BC1-9E03-3619CCA6F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99" y="3526806"/>
            <a:ext cx="3765630" cy="2773987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54B233A5-6865-4B20-B463-06515C15D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47" y="1960891"/>
            <a:ext cx="4187165" cy="801018"/>
          </a:xfrm>
          <a:prstGeom prst="rect">
            <a:avLst/>
          </a:prstGeom>
        </p:spPr>
      </p:pic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932CDF8-28F2-44D9-ACEA-2C8BCD752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599" y="1371799"/>
            <a:ext cx="3215832" cy="15474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348DEC-C3E1-4ED2-9F3B-8984FB18786D}"/>
              </a:ext>
            </a:extLst>
          </p:cNvPr>
          <p:cNvSpPr txBox="1"/>
          <p:nvPr/>
        </p:nvSpPr>
        <p:spPr>
          <a:xfrm>
            <a:off x="1038433" y="1059743"/>
            <a:ext cx="4799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ea typeface="맑은 고딕"/>
              </a:rPr>
              <a:t> </a:t>
            </a:r>
            <a:r>
              <a:rPr lang="ko-KR" altLang="en-US" sz="1400" b="1" err="1">
                <a:solidFill>
                  <a:schemeClr val="accent1">
                    <a:lumMod val="75000"/>
                  </a:schemeClr>
                </a:solidFill>
                <a:ea typeface="맑은 고딕"/>
              </a:rPr>
              <a:t>x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ea typeface="맑은 고딕"/>
              </a:rPr>
              <a:t>, </a:t>
            </a:r>
            <a:r>
              <a:rPr lang="ko-KR" altLang="en-US" sz="1400" b="1" err="1">
                <a:solidFill>
                  <a:schemeClr val="accent1">
                    <a:lumMod val="75000"/>
                  </a:schemeClr>
                </a:solidFill>
                <a:ea typeface="맑은 고딕"/>
              </a:rPr>
              <a:t>y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ea typeface="맑은 고딕"/>
              </a:rPr>
              <a:t> 분리 </a:t>
            </a:r>
            <a:endParaRPr lang="ko-KR" sz="1400" b="1">
              <a:solidFill>
                <a:schemeClr val="accent1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9AEF9-E121-4353-90A4-844DF8E4F46A}"/>
              </a:ext>
            </a:extLst>
          </p:cNvPr>
          <p:cNvSpPr txBox="1"/>
          <p:nvPr/>
        </p:nvSpPr>
        <p:spPr>
          <a:xfrm>
            <a:off x="6398000" y="3436065"/>
            <a:ext cx="4799681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100" b="1">
                <a:ea typeface="맑은 고딕"/>
              </a:rPr>
              <a:t>.</a:t>
            </a:r>
            <a:endParaRPr lang="ko-KR" sz="1400" b="1">
              <a:ea typeface="맑은 고딕"/>
            </a:endParaRPr>
          </a:p>
          <a:p>
            <a:pPr algn="ctr"/>
            <a:r>
              <a:rPr lang="ko-KR" altLang="en-US" sz="1100" b="1">
                <a:ea typeface="맑은 고딕"/>
              </a:rPr>
              <a:t>.</a:t>
            </a:r>
          </a:p>
          <a:p>
            <a:pPr algn="ctr"/>
            <a:r>
              <a:rPr lang="ko-KR" altLang="en-US" sz="1100" b="1">
                <a:ea typeface="맑은 고딕"/>
              </a:rPr>
              <a:t>데이터 </a:t>
            </a:r>
            <a:r>
              <a:rPr lang="ko-KR" altLang="en-US" sz="1100" b="1" err="1">
                <a:ea typeface="맑은 고딕"/>
              </a:rPr>
              <a:t>전처리</a:t>
            </a:r>
            <a:endParaRPr lang="ko-KR" altLang="en-US" sz="1100" b="1">
              <a:ea typeface="맑은 고딕"/>
            </a:endParaRPr>
          </a:p>
          <a:p>
            <a:pPr algn="ctr"/>
            <a:r>
              <a:rPr lang="ko-KR" altLang="en-US" sz="1100" b="1">
                <a:ea typeface="맑은 고딕"/>
              </a:rPr>
              <a:t>.</a:t>
            </a:r>
          </a:p>
          <a:p>
            <a:pPr algn="ctr"/>
            <a:r>
              <a:rPr lang="ko-KR" altLang="en-US" sz="1100" b="1">
                <a:ea typeface="맑은 고딕"/>
              </a:rPr>
              <a:t>.</a:t>
            </a:r>
          </a:p>
        </p:txBody>
      </p:sp>
      <p:pic>
        <p:nvPicPr>
          <p:cNvPr id="2" name="그림 3">
            <a:extLst>
              <a:ext uri="{FF2B5EF4-FFF2-40B4-BE49-F238E27FC236}">
                <a16:creationId xmlns:a16="http://schemas.microsoft.com/office/drawing/2014/main" id="{D3691CCE-415D-4D1B-9580-7AAA4A4E4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4231" y="2836146"/>
            <a:ext cx="2787718" cy="520002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BB9D931-4364-4180-B652-467A522AFC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9424" y="4423038"/>
            <a:ext cx="4482121" cy="177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3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0" y="0"/>
            <a:ext cx="12192000" cy="810945"/>
          </a:xfrm>
          <a:prstGeom prst="roundRect">
            <a:avLst>
              <a:gd name="adj" fmla="val 0"/>
            </a:avLst>
          </a:prstGeom>
          <a:solidFill>
            <a:srgbClr val="F8F3F0"/>
          </a:solidFill>
          <a:ln>
            <a:noFill/>
          </a:ln>
          <a:effectLst>
            <a:outerShdw dist="127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latinLnBrk="0">
              <a:lnSpc>
                <a:spcPct val="200000"/>
              </a:lnSpc>
              <a:defRPr/>
            </a:pPr>
            <a:r>
              <a:rPr lang="en-US" altLang="ko-KR" sz="2000" b="1" i="1" kern="0" err="1">
                <a:solidFill>
                  <a:schemeClr val="tx1"/>
                </a:solidFill>
                <a:ea typeface="맑은 고딕"/>
              </a:rPr>
              <a:t>데이터</a:t>
            </a:r>
            <a:r>
              <a:rPr lang="en-US" altLang="ko-KR" sz="2000" b="1" i="1" kern="0">
                <a:solidFill>
                  <a:schemeClr val="tx1"/>
                </a:solidFill>
                <a:ea typeface="맑은 고딕"/>
              </a:rPr>
              <a:t> </a:t>
            </a:r>
            <a:r>
              <a:rPr lang="en-US" altLang="ko-KR" sz="2000" b="1" i="1" kern="0" err="1">
                <a:solidFill>
                  <a:schemeClr val="tx1"/>
                </a:solidFill>
                <a:ea typeface="맑은 고딕"/>
              </a:rPr>
              <a:t>전처리</a:t>
            </a: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E402EC72-24B3-4108-A753-99D40ABFF705}"/>
              </a:ext>
            </a:extLst>
          </p:cNvPr>
          <p:cNvSpPr/>
          <p:nvPr/>
        </p:nvSpPr>
        <p:spPr>
          <a:xfrm>
            <a:off x="0" y="2657"/>
            <a:ext cx="12192000" cy="6858000"/>
          </a:xfrm>
          <a:prstGeom prst="frame">
            <a:avLst>
              <a:gd name="adj1" fmla="val 3002"/>
            </a:avLst>
          </a:prstGeom>
          <a:solidFill>
            <a:srgbClr val="999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539149" y="4715762"/>
            <a:ext cx="2786909" cy="115268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>
                <a:ea typeface="맑은 고딕"/>
              </a:rPr>
              <a:t>'time' </a:t>
            </a:r>
            <a:r>
              <a:rPr lang="en-US" altLang="ko-KR" sz="1600" err="1">
                <a:ea typeface="맑은 고딕"/>
              </a:rPr>
              <a:t>변수에서</a:t>
            </a:r>
            <a:endParaRPr lang="en-US" sz="1600" err="1"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err="1">
                <a:ea typeface="맑은 고딕"/>
              </a:rPr>
              <a:t>분리하여</a:t>
            </a:r>
            <a:r>
              <a:rPr lang="en-US" altLang="ko-KR" sz="1600" b="1">
                <a:ea typeface="맑은 고딕"/>
              </a:rPr>
              <a:t> </a:t>
            </a:r>
            <a:r>
              <a:rPr lang="en-US" altLang="ko-KR" sz="1600" b="1" err="1">
                <a:ea typeface="맑은 고딕"/>
              </a:rPr>
              <a:t>변수로</a:t>
            </a:r>
            <a:r>
              <a:rPr lang="en-US" altLang="ko-KR" sz="1600" b="1">
                <a:ea typeface="맑은 고딕"/>
              </a:rPr>
              <a:t> </a:t>
            </a:r>
            <a:r>
              <a:rPr lang="en-US" altLang="ko-KR" sz="1600" b="1" err="1">
                <a:ea typeface="맑은 고딕"/>
              </a:rPr>
              <a:t>추가</a:t>
            </a:r>
            <a:r>
              <a:rPr lang="en-US" altLang="ko-KR" sz="1600" err="1">
                <a:ea typeface="맑은 고딕"/>
              </a:rPr>
              <a:t>하고</a:t>
            </a:r>
            <a:r>
              <a:rPr lang="en-US" altLang="ko-KR" sz="1600">
                <a:ea typeface="맑은 고딕"/>
              </a:rPr>
              <a:t> </a:t>
            </a:r>
            <a:endParaRPr lang="en-US" sz="1600"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err="1">
                <a:ea typeface="맑은 고딕"/>
              </a:rPr>
              <a:t>가변수화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진행</a:t>
            </a:r>
            <a:endParaRPr lang="en-US" altLang="ko-KR" sz="1600">
              <a:ea typeface="맑은 고딕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9BEF30B-6112-4BEC-A371-CB12B590290F}"/>
              </a:ext>
            </a:extLst>
          </p:cNvPr>
          <p:cNvGrpSpPr/>
          <p:nvPr/>
        </p:nvGrpSpPr>
        <p:grpSpPr>
          <a:xfrm>
            <a:off x="8978764" y="3018227"/>
            <a:ext cx="1911577" cy="1543559"/>
            <a:chOff x="9159578" y="2863237"/>
            <a:chExt cx="1911577" cy="1543559"/>
          </a:xfrm>
        </p:grpSpPr>
        <p:sp>
          <p:nvSpPr>
            <p:cNvPr id="38" name="직사각형 37"/>
            <p:cNvSpPr/>
            <p:nvPr/>
          </p:nvSpPr>
          <p:spPr>
            <a:xfrm>
              <a:off x="9164379" y="2863237"/>
              <a:ext cx="1858833" cy="15435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prstClr val="white"/>
                  </a:solidFill>
                </a:rPr>
                <a:t> 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C503878-17DF-49F0-8620-E91E9844AAC3}"/>
                </a:ext>
              </a:extLst>
            </p:cNvPr>
            <p:cNvSpPr/>
            <p:nvPr/>
          </p:nvSpPr>
          <p:spPr>
            <a:xfrm>
              <a:off x="9212322" y="3161166"/>
              <a:ext cx="1858833" cy="610616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>
                  <a:solidFill>
                    <a:schemeClr val="bg2"/>
                  </a:solidFill>
                  <a:latin typeface="Malgun Gothic"/>
                  <a:ea typeface="Malgun Gothic"/>
                </a:rPr>
                <a:t>YEAR, MONTH, </a:t>
              </a:r>
              <a:endParaRPr lang="en-US" altLang="ko-KR" sz="1200">
                <a:solidFill>
                  <a:schemeClr val="bg2"/>
                </a:solidFill>
                <a:latin typeface="Malgun Gothic"/>
                <a:ea typeface="Malgun Gothic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>
                  <a:solidFill>
                    <a:schemeClr val="bg2"/>
                  </a:solidFill>
                  <a:latin typeface="Malgun Gothic"/>
                  <a:ea typeface="Malgun Gothic"/>
                </a:rPr>
                <a:t>HOUR, DAY</a:t>
              </a:r>
              <a:endParaRPr lang="en-US" altLang="ko-KR" sz="1200">
                <a:solidFill>
                  <a:schemeClr val="bg2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946EEB8-E155-43AC-A2FC-EF4CB54D9FAB}"/>
                </a:ext>
              </a:extLst>
            </p:cNvPr>
            <p:cNvSpPr/>
            <p:nvPr/>
          </p:nvSpPr>
          <p:spPr>
            <a:xfrm>
              <a:off x="9159578" y="4067002"/>
              <a:ext cx="1858833" cy="3397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200" err="1">
                  <a:ea typeface="맑은 고딕"/>
                </a:rPr>
                <a:t>추가</a:t>
              </a:r>
              <a:r>
                <a:rPr lang="en-US" altLang="ko-KR" sz="1200">
                  <a:ea typeface="맑은 고딕"/>
                </a:rPr>
                <a:t> &amp; </a:t>
              </a:r>
              <a:r>
                <a:rPr lang="en-US" altLang="ko-KR" sz="1200" err="1">
                  <a:ea typeface="맑은 고딕"/>
                </a:rPr>
                <a:t>가변수화한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변수</a:t>
              </a:r>
              <a:endParaRPr lang="en-US" altLang="ko-KR" sz="1200" err="1">
                <a:solidFill>
                  <a:prstClr val="white"/>
                </a:solidFill>
                <a:ea typeface="맑은 고딕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3498E7-2A18-4053-9395-47973EFF9446}"/>
              </a:ext>
            </a:extLst>
          </p:cNvPr>
          <p:cNvGrpSpPr/>
          <p:nvPr/>
        </p:nvGrpSpPr>
        <p:grpSpPr>
          <a:xfrm>
            <a:off x="1014441" y="1318381"/>
            <a:ext cx="1901552" cy="3244723"/>
            <a:chOff x="1158578" y="1543073"/>
            <a:chExt cx="1901552" cy="3244723"/>
          </a:xfrm>
        </p:grpSpPr>
        <p:sp>
          <p:nvSpPr>
            <p:cNvPr id="30" name="직사각형 29"/>
            <p:cNvSpPr/>
            <p:nvPr/>
          </p:nvSpPr>
          <p:spPr>
            <a:xfrm>
              <a:off x="1161190" y="1545933"/>
              <a:ext cx="1858833" cy="15435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prstClr val="white"/>
                  </a:solidFill>
                </a:rPr>
                <a:t> 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61190" y="2749698"/>
              <a:ext cx="1858833" cy="33979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200" err="1">
                  <a:ea typeface="맑은 고딕"/>
                </a:rPr>
                <a:t>불필요한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변수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158578" y="3244237"/>
              <a:ext cx="1858833" cy="15435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prstClr val="white"/>
                  </a:solidFill>
                </a:rPr>
                <a:t>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158578" y="4448002"/>
              <a:ext cx="1858833" cy="339794"/>
            </a:xfrm>
            <a:prstGeom prst="rect">
              <a:avLst/>
            </a:prstGeom>
            <a:solidFill>
              <a:srgbClr val="FF000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200" err="1">
                  <a:ea typeface="맑은 고딕"/>
                </a:rPr>
                <a:t>결측치가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많은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변수</a:t>
              </a:r>
              <a:endParaRPr lang="en-US" altLang="ko-KR" sz="1200" err="1">
                <a:solidFill>
                  <a:prstClr val="white"/>
                </a:solidFill>
                <a:ea typeface="맑은 고딕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2B075F9-16CD-4EBA-A0D4-EA049577D411}"/>
                </a:ext>
              </a:extLst>
            </p:cNvPr>
            <p:cNvSpPr/>
            <p:nvPr/>
          </p:nvSpPr>
          <p:spPr>
            <a:xfrm>
              <a:off x="1161191" y="1543073"/>
              <a:ext cx="1858833" cy="144161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err="1">
                  <a:solidFill>
                    <a:schemeClr val="bg2"/>
                  </a:solidFill>
                  <a:ea typeface="맑은 고딕"/>
                </a:rPr>
                <a:t>지역</a:t>
              </a:r>
              <a:r>
                <a:rPr lang="en-US" altLang="ko-KR" sz="1200">
                  <a:solidFill>
                    <a:schemeClr val="bg2"/>
                  </a:solidFill>
                  <a:ea typeface="맑은 고딕"/>
                </a:rPr>
                <a:t>, 망, </a:t>
              </a:r>
              <a:r>
                <a:rPr lang="en-US" altLang="ko-KR" sz="1200" err="1">
                  <a:solidFill>
                    <a:schemeClr val="bg2"/>
                  </a:solidFill>
                  <a:ea typeface="맑은 고딕"/>
                </a:rPr>
                <a:t>측정소코드</a:t>
              </a:r>
              <a:r>
                <a:rPr lang="en-US" altLang="ko-KR" sz="1200">
                  <a:solidFill>
                    <a:schemeClr val="bg2"/>
                  </a:solidFill>
                  <a:ea typeface="맑은 고딕"/>
                </a:rPr>
                <a:t>, </a:t>
              </a:r>
              <a:endParaRPr lang="ko-KR" altLang="en-US">
                <a:solidFill>
                  <a:schemeClr val="bg2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err="1">
                  <a:solidFill>
                    <a:schemeClr val="bg2"/>
                  </a:solidFill>
                  <a:ea typeface="맑은 고딕"/>
                </a:rPr>
                <a:t>측정소명</a:t>
              </a:r>
              <a:r>
                <a:rPr lang="en-US" altLang="ko-KR" sz="1200">
                  <a:solidFill>
                    <a:schemeClr val="bg2"/>
                  </a:solidFill>
                  <a:ea typeface="맑은 고딕"/>
                </a:rPr>
                <a:t>, 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200" err="1">
                  <a:solidFill>
                    <a:schemeClr val="bg2"/>
                  </a:solidFill>
                  <a:ea typeface="맑은 고딕"/>
                </a:rPr>
                <a:t>측정일시</a:t>
              </a:r>
              <a:r>
                <a:rPr lang="en-US" altLang="ko-KR" sz="1200">
                  <a:solidFill>
                    <a:schemeClr val="bg2"/>
                  </a:solidFill>
                  <a:ea typeface="맑은 고딕"/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200" err="1">
                  <a:solidFill>
                    <a:schemeClr val="bg2"/>
                  </a:solidFill>
                  <a:ea typeface="맑은 고딕"/>
                </a:rPr>
                <a:t>주소</a:t>
              </a:r>
              <a:r>
                <a:rPr lang="en-US" altLang="ko-KR" sz="1200">
                  <a:solidFill>
                    <a:schemeClr val="bg2"/>
                  </a:solidFill>
                  <a:ea typeface="맑은 고딕"/>
                </a:rPr>
                <a:t>, </a:t>
              </a:r>
              <a:r>
                <a:rPr lang="en-US" altLang="ko-KR" sz="1200" err="1">
                  <a:solidFill>
                    <a:schemeClr val="bg2"/>
                  </a:solidFill>
                  <a:ea typeface="맑은 고딕"/>
                </a:rPr>
                <a:t>지점</a:t>
              </a:r>
              <a:r>
                <a:rPr lang="en-US" altLang="ko-KR" sz="1200">
                  <a:solidFill>
                    <a:schemeClr val="bg2"/>
                  </a:solidFill>
                  <a:ea typeface="맑은 고딕"/>
                </a:rPr>
                <a:t>, </a:t>
              </a:r>
              <a:r>
                <a:rPr lang="en-US" altLang="ko-KR" sz="1200" err="1">
                  <a:solidFill>
                    <a:schemeClr val="bg2"/>
                  </a:solidFill>
                  <a:ea typeface="맑은 고딕"/>
                </a:rPr>
                <a:t>일시</a:t>
              </a:r>
              <a:endParaRPr lang="en-US" altLang="ko-KR" sz="1200">
                <a:solidFill>
                  <a:schemeClr val="bg2"/>
                </a:solidFill>
                <a:ea typeface="맑은 고딕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200">
                <a:solidFill>
                  <a:schemeClr val="bg2"/>
                </a:solidFill>
                <a:ea typeface="맑은 고딕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E900833-DEE6-44CF-8AAA-5770CC9CC795}"/>
                </a:ext>
              </a:extLst>
            </p:cNvPr>
            <p:cNvSpPr/>
            <p:nvPr/>
          </p:nvSpPr>
          <p:spPr>
            <a:xfrm>
              <a:off x="1201297" y="3241377"/>
              <a:ext cx="1858833" cy="1164614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err="1">
                  <a:solidFill>
                    <a:schemeClr val="bg2"/>
                  </a:solidFill>
                  <a:latin typeface="Malgun Gothic"/>
                  <a:ea typeface="Malgun Gothic"/>
                </a:rPr>
                <a:t>강수량</a:t>
              </a:r>
              <a:r>
                <a:rPr lang="en-US" sz="1200">
                  <a:solidFill>
                    <a:schemeClr val="bg2"/>
                  </a:solidFill>
                  <a:latin typeface="Malgun Gothic"/>
                  <a:ea typeface="Malgun Gothic"/>
                </a:rPr>
                <a:t>, </a:t>
              </a:r>
              <a:r>
                <a:rPr lang="ko-KR" altLang="en-US" sz="1200">
                  <a:solidFill>
                    <a:schemeClr val="bg2"/>
                  </a:solidFill>
                  <a:latin typeface="Malgun Gothic"/>
                  <a:ea typeface="Malgun Gothic"/>
                </a:rPr>
                <a:t>일조</a:t>
              </a:r>
              <a:r>
                <a:rPr lang="en-US" sz="1200">
                  <a:solidFill>
                    <a:schemeClr val="bg2"/>
                  </a:solidFill>
                  <a:latin typeface="Malgun Gothic"/>
                  <a:ea typeface="Malgun Gothic"/>
                </a:rPr>
                <a:t>, </a:t>
              </a:r>
              <a:r>
                <a:rPr lang="ko-KR" altLang="en-US" sz="1200">
                  <a:solidFill>
                    <a:schemeClr val="bg2"/>
                  </a:solidFill>
                  <a:latin typeface="Malgun Gothic"/>
                  <a:ea typeface="Malgun Gothic"/>
                </a:rPr>
                <a:t>일사</a:t>
              </a:r>
              <a:r>
                <a:rPr lang="en-US" sz="1200">
                  <a:solidFill>
                    <a:schemeClr val="bg2"/>
                  </a:solidFill>
                  <a:latin typeface="Malgun Gothic"/>
                  <a:ea typeface="Malgun Gothic"/>
                </a:rPr>
                <a:t>, </a:t>
              </a:r>
              <a:endParaRPr lang="en-US" altLang="ko-KR" sz="1200">
                <a:solidFill>
                  <a:schemeClr val="bg2"/>
                </a:solidFill>
                <a:latin typeface="Malgun Gothic"/>
                <a:ea typeface="Malgun Gothic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>
                  <a:solidFill>
                    <a:schemeClr val="bg2"/>
                  </a:solidFill>
                  <a:latin typeface="Malgun Gothic"/>
                  <a:ea typeface="Malgun Gothic"/>
                </a:rPr>
                <a:t>적설</a:t>
              </a:r>
              <a:r>
                <a:rPr lang="en-US" sz="1200">
                  <a:solidFill>
                    <a:schemeClr val="bg2"/>
                  </a:solidFill>
                  <a:latin typeface="Malgun Gothic"/>
                  <a:ea typeface="Malgun Gothic"/>
                </a:rPr>
                <a:t>, 3</a:t>
              </a:r>
              <a:r>
                <a:rPr lang="ko-KR" altLang="en-US" sz="1200" err="1">
                  <a:solidFill>
                    <a:schemeClr val="bg2"/>
                  </a:solidFill>
                  <a:latin typeface="Malgun Gothic"/>
                  <a:ea typeface="Malgun Gothic"/>
                </a:rPr>
                <a:t>시간신적설</a:t>
              </a:r>
              <a:r>
                <a:rPr lang="en-US" sz="1200">
                  <a:solidFill>
                    <a:schemeClr val="bg2"/>
                  </a:solidFill>
                  <a:latin typeface="Malgun Gothic"/>
                  <a:ea typeface="Malgun Gothic"/>
                </a:rPr>
                <a:t>, </a:t>
              </a:r>
              <a:endParaRPr lang="en-US" altLang="ko-KR" sz="1200">
                <a:solidFill>
                  <a:schemeClr val="bg2"/>
                </a:solidFill>
                <a:latin typeface="Malgun Gothic"/>
                <a:ea typeface="Malgun Gothic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>
                  <a:solidFill>
                    <a:schemeClr val="bg2"/>
                  </a:solidFill>
                  <a:latin typeface="Malgun Gothic"/>
                  <a:ea typeface="Malgun Gothic"/>
                </a:rPr>
                <a:t>운형</a:t>
              </a:r>
              <a:r>
                <a:rPr lang="en-US" altLang="ko-KR" sz="1200">
                  <a:solidFill>
                    <a:schemeClr val="bg2"/>
                  </a:solidFill>
                  <a:latin typeface="Malgun Gothic"/>
                  <a:ea typeface="Malgun Gothic"/>
                </a:rPr>
                <a:t>, </a:t>
              </a:r>
              <a:r>
                <a:rPr lang="en-US" sz="1200" err="1">
                  <a:solidFill>
                    <a:schemeClr val="bg2"/>
                  </a:solidFill>
                  <a:latin typeface="Malgun Gothic"/>
                  <a:ea typeface="Malgun Gothic"/>
                </a:rPr>
                <a:t>최저운고</a:t>
              </a:r>
              <a:r>
                <a:rPr lang="en-US" altLang="ko-KR" sz="1200">
                  <a:solidFill>
                    <a:schemeClr val="bg2"/>
                  </a:solidFill>
                  <a:latin typeface="Malgun Gothic"/>
                  <a:ea typeface="Malgun Gothic"/>
                </a:rPr>
                <a:t>,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200" err="1">
                  <a:solidFill>
                    <a:schemeClr val="bg2"/>
                  </a:solidFill>
                  <a:latin typeface="Malgun Gothic"/>
                  <a:ea typeface="Malgun Gothic"/>
                </a:rPr>
                <a:t>지면상태</a:t>
              </a:r>
              <a:r>
                <a:rPr lang="en-US" altLang="ko-KR" sz="1200">
                  <a:solidFill>
                    <a:schemeClr val="bg2"/>
                  </a:solidFill>
                  <a:latin typeface="Malgun Gothic"/>
                  <a:ea typeface="Malgun Gothic"/>
                </a:rPr>
                <a:t>, </a:t>
              </a:r>
              <a:r>
                <a:rPr lang="en-US" altLang="ko-KR" sz="1200" err="1">
                  <a:solidFill>
                    <a:schemeClr val="bg2"/>
                  </a:solidFill>
                  <a:latin typeface="Malgun Gothic"/>
                  <a:ea typeface="Malgun Gothic"/>
                </a:rPr>
                <a:t>현상번호</a:t>
              </a:r>
              <a:endParaRPr lang="en-US" altLang="ko-KR" sz="1200">
                <a:solidFill>
                  <a:schemeClr val="bg2"/>
                </a:solidFill>
                <a:latin typeface="Malgun Gothic"/>
                <a:ea typeface="Malgun Gothic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343DB5-B1C2-4D6E-846F-1EEF851A0796}"/>
              </a:ext>
            </a:extLst>
          </p:cNvPr>
          <p:cNvSpPr/>
          <p:nvPr/>
        </p:nvSpPr>
        <p:spPr>
          <a:xfrm>
            <a:off x="1033979" y="4715762"/>
            <a:ext cx="1858833" cy="41402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err="1">
                <a:ea typeface="맑은 고딕"/>
              </a:rPr>
              <a:t>변수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제거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D5B790-DE27-46B7-9FF6-C7A42F5D2032}"/>
              </a:ext>
            </a:extLst>
          </p:cNvPr>
          <p:cNvGrpSpPr/>
          <p:nvPr/>
        </p:nvGrpSpPr>
        <p:grpSpPr>
          <a:xfrm>
            <a:off x="4527680" y="1816612"/>
            <a:ext cx="2400253" cy="2746716"/>
            <a:chOff x="4870928" y="1660080"/>
            <a:chExt cx="2400253" cy="2746716"/>
          </a:xfrm>
        </p:grpSpPr>
        <p:sp>
          <p:nvSpPr>
            <p:cNvPr id="35" name="직사각형 34"/>
            <p:cNvSpPr/>
            <p:nvPr/>
          </p:nvSpPr>
          <p:spPr>
            <a:xfrm>
              <a:off x="4955939" y="1660080"/>
              <a:ext cx="2194999" cy="274671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prstClr val="white"/>
                  </a:solidFill>
                </a:rPr>
                <a:t> 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953326" y="4067002"/>
              <a:ext cx="2203888" cy="3397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200" err="1">
                  <a:ea typeface="맑은 고딕"/>
                </a:rPr>
                <a:t>결측치가</a:t>
              </a:r>
              <a:r>
                <a:rPr lang="en-US" altLang="ko-KR" sz="1200">
                  <a:ea typeface="맑은 고딕"/>
                </a:rPr>
                <a:t> </a:t>
              </a:r>
              <a:r>
                <a:rPr lang="en-US" altLang="ko-KR" sz="1200" err="1">
                  <a:ea typeface="맑은 고딕"/>
                </a:rPr>
                <a:t>적은</a:t>
              </a:r>
              <a:r>
                <a:rPr lang="en-US" altLang="ko-KR" sz="1200">
                  <a:ea typeface="맑은 고딕"/>
                </a:rPr>
                <a:t> 변수</a:t>
              </a:r>
              <a:endParaRPr lang="en-US" altLang="ko-KR" sz="1200">
                <a:solidFill>
                  <a:prstClr val="white"/>
                </a:solidFill>
                <a:ea typeface="맑은 고딕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E675D5D-9418-4ABD-B910-65DD34DD6C87}"/>
                </a:ext>
              </a:extLst>
            </p:cNvPr>
            <p:cNvSpPr/>
            <p:nvPr/>
          </p:nvSpPr>
          <p:spPr>
            <a:xfrm>
              <a:off x="4870928" y="1737429"/>
              <a:ext cx="2400253" cy="227261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>
                  <a:solidFill>
                    <a:schemeClr val="bg2"/>
                  </a:solidFill>
                  <a:latin typeface="Malgun Gothic"/>
                  <a:ea typeface="Malgun Gothic"/>
                </a:rPr>
                <a:t>SO2, CO, O3, NO2, PM10, PM25, 기온, 풍속, 풍향, </a:t>
              </a:r>
              <a:endParaRPr lang="ko-KR">
                <a:solidFill>
                  <a:schemeClr val="bg2"/>
                </a:solidFill>
                <a:latin typeface="맑은 고딕" panose="020F0502020204030204"/>
                <a:ea typeface="맑은 고딕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>
                  <a:solidFill>
                    <a:schemeClr val="bg2"/>
                  </a:solidFill>
                  <a:latin typeface="Malgun Gothic"/>
                  <a:ea typeface="Malgun Gothic"/>
                </a:rPr>
                <a:t>증기압, 이슬점온도, </a:t>
              </a:r>
              <a:endParaRPr lang="ko-KR">
                <a:solidFill>
                  <a:schemeClr val="bg2"/>
                </a:solidFill>
                <a:latin typeface="맑은 고딕" panose="020F0502020204030204"/>
                <a:ea typeface="맑은 고딕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>
                  <a:solidFill>
                    <a:schemeClr val="bg2"/>
                  </a:solidFill>
                  <a:latin typeface="Malgun Gothic"/>
                  <a:ea typeface="Malgun Gothic"/>
                </a:rPr>
                <a:t>현지기압, 해면기압, </a:t>
              </a:r>
              <a:r>
                <a:rPr lang="ko-KR" altLang="en-US" sz="1200" err="1">
                  <a:solidFill>
                    <a:schemeClr val="bg2"/>
                  </a:solidFill>
                  <a:latin typeface="Malgun Gothic"/>
                  <a:ea typeface="Malgun Gothic"/>
                </a:rPr>
                <a:t>전운량</a:t>
              </a:r>
              <a:r>
                <a:rPr lang="ko-KR" altLang="en-US" sz="1200">
                  <a:solidFill>
                    <a:schemeClr val="bg2"/>
                  </a:solidFill>
                  <a:latin typeface="Malgun Gothic"/>
                  <a:ea typeface="Malgun Gothic"/>
                </a:rPr>
                <a:t>, </a:t>
              </a:r>
              <a:endParaRPr lang="ko-KR">
                <a:solidFill>
                  <a:schemeClr val="bg2"/>
                </a:solidFill>
                <a:latin typeface="맑은 고딕" panose="020F0502020204030204"/>
                <a:ea typeface="맑은 고딕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err="1">
                  <a:solidFill>
                    <a:schemeClr val="bg2"/>
                  </a:solidFill>
                  <a:latin typeface="Malgun Gothic"/>
                  <a:ea typeface="Malgun Gothic"/>
                </a:rPr>
                <a:t>중하층운량</a:t>
              </a:r>
              <a:r>
                <a:rPr lang="ko-KR" altLang="en-US" sz="1200">
                  <a:solidFill>
                    <a:schemeClr val="bg2"/>
                  </a:solidFill>
                  <a:latin typeface="Malgun Gothic"/>
                  <a:ea typeface="Malgun Gothic"/>
                </a:rPr>
                <a:t>, 지면온도, </a:t>
              </a:r>
              <a:endParaRPr lang="ko-KR">
                <a:solidFill>
                  <a:schemeClr val="bg2"/>
                </a:solidFill>
                <a:latin typeface="맑은 고딕" panose="020F0502020204030204"/>
                <a:ea typeface="맑은 고딕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>
                  <a:solidFill>
                    <a:schemeClr val="bg2"/>
                  </a:solidFill>
                  <a:latin typeface="Malgun Gothic"/>
                  <a:ea typeface="Malgun Gothic"/>
                </a:rPr>
                <a:t>5cm 지중온도, 10cm 지중온도, 20cm 지중온도, 30cm 지중온도, 'PM10_1'</a:t>
              </a:r>
              <a:endParaRPr lang="ko-KR">
                <a:solidFill>
                  <a:schemeClr val="bg2"/>
                </a:solidFill>
                <a:ea typeface="맑은 고딕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980371-CFFF-485B-B1FC-623DF1928F61}"/>
              </a:ext>
            </a:extLst>
          </p:cNvPr>
          <p:cNvSpPr/>
          <p:nvPr/>
        </p:nvSpPr>
        <p:spPr>
          <a:xfrm>
            <a:off x="4034334" y="4715762"/>
            <a:ext cx="3401339" cy="115268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err="1">
                <a:ea typeface="맑은 고딕"/>
              </a:rPr>
              <a:t>결측치의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개수가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많지</a:t>
            </a:r>
            <a:r>
              <a:rPr lang="en-US" altLang="ko-KR" sz="1600">
                <a:ea typeface="맑은 고딕"/>
              </a:rPr>
              <a:t> </a:t>
            </a:r>
            <a:r>
              <a:rPr lang="en-US" altLang="ko-KR" sz="1600" err="1">
                <a:ea typeface="맑은 고딕"/>
              </a:rPr>
              <a:t>않고</a:t>
            </a:r>
            <a:r>
              <a:rPr lang="en-US" altLang="ko-KR" sz="1600">
                <a:ea typeface="맑은 고딕"/>
              </a:rPr>
              <a:t>,</a:t>
            </a:r>
            <a:endParaRPr lang="en-US" sz="1600">
              <a:ea typeface="맑은 고딕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err="1">
                <a:ea typeface="맑은 고딕"/>
              </a:rPr>
              <a:t>시계열데이터인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점을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고려하여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err="1">
                <a:ea typeface="맑은 고딕"/>
              </a:rPr>
              <a:t>선형</a:t>
            </a:r>
            <a:r>
              <a:rPr lang="en-US" altLang="ko-KR" sz="1600" b="1">
                <a:ea typeface="맑은 고딕"/>
              </a:rPr>
              <a:t> </a:t>
            </a:r>
            <a:r>
              <a:rPr lang="en-US" altLang="ko-KR" sz="1600" b="1" err="1">
                <a:ea typeface="맑은 고딕"/>
              </a:rPr>
              <a:t>보간법</a:t>
            </a:r>
            <a:r>
              <a:rPr lang="en-US" altLang="ko-KR" sz="1600" err="1">
                <a:ea typeface="맑은 고딕"/>
              </a:rPr>
              <a:t>을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이용해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결측치</a:t>
            </a:r>
            <a:r>
              <a:rPr lang="en-US" altLang="ko-KR" sz="1600">
                <a:ea typeface="맑은 고딕"/>
              </a:rPr>
              <a:t> </a:t>
            </a:r>
            <a:r>
              <a:rPr lang="en-US" altLang="ko-KR" sz="1600" err="1">
                <a:ea typeface="맑은 고딕"/>
              </a:rPr>
              <a:t>채움</a:t>
            </a:r>
            <a:endParaRPr lang="en-US" altLang="ko-KR" sz="16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3936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0" y="0"/>
            <a:ext cx="12192000" cy="810945"/>
          </a:xfrm>
          <a:prstGeom prst="roundRect">
            <a:avLst>
              <a:gd name="adj" fmla="val 0"/>
            </a:avLst>
          </a:prstGeom>
          <a:solidFill>
            <a:srgbClr val="F8F3F0"/>
          </a:solidFill>
          <a:ln>
            <a:noFill/>
          </a:ln>
          <a:effectLst>
            <a:outerShdw dist="127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>
              <a:lnSpc>
                <a:spcPct val="200000"/>
              </a:lnSpc>
              <a:defRPr/>
            </a:pPr>
            <a:r>
              <a:rPr lang="en-US" altLang="ko-KR" sz="2000" b="1" i="1" kern="0" err="1">
                <a:solidFill>
                  <a:schemeClr val="tx1"/>
                </a:solidFill>
                <a:ea typeface="맑은 고딕"/>
              </a:rPr>
              <a:t>모델링</a:t>
            </a:r>
            <a:r>
              <a:rPr lang="en-US" altLang="ko-KR" sz="2000" b="1" i="1" kern="0">
                <a:solidFill>
                  <a:schemeClr val="tx1"/>
                </a:solidFill>
                <a:ea typeface="맑은 고딕"/>
              </a:rPr>
              <a:t> - </a:t>
            </a:r>
            <a:r>
              <a:rPr lang="en-US" altLang="ko-KR" sz="2000" b="1" i="1" kern="0" err="1">
                <a:solidFill>
                  <a:schemeClr val="tx1"/>
                </a:solidFill>
                <a:ea typeface="맑은 고딕"/>
              </a:rPr>
              <a:t>머신러닝</a:t>
            </a:r>
          </a:p>
        </p:txBody>
      </p:sp>
      <p:sp>
        <p:nvSpPr>
          <p:cNvPr id="17" name="액자 16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002"/>
            </a:avLst>
          </a:prstGeom>
          <a:solidFill>
            <a:srgbClr val="999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2BF34-0149-4D62-9EAB-51BDF25B05B7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2EB17-1056-4FD7-8322-18B4725116D2}"/>
              </a:ext>
            </a:extLst>
          </p:cNvPr>
          <p:cNvSpPr txBox="1"/>
          <p:nvPr/>
        </p:nvSpPr>
        <p:spPr>
          <a:xfrm>
            <a:off x="431766" y="107705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1.</a:t>
            </a:r>
            <a:r>
              <a:rPr lang="ko-KR" b="1">
                <a:ea typeface="맑은 고딕"/>
              </a:rPr>
              <a:t> </a:t>
            </a:r>
            <a:r>
              <a:rPr lang="ko-KR" b="1" err="1">
                <a:ea typeface="맑은 고딕"/>
              </a:rPr>
              <a:t>LinearRegression</a:t>
            </a:r>
            <a:endParaRPr lang="ko-KR" b="1">
              <a:ea typeface="맑은 고딕"/>
            </a:endParaRPr>
          </a:p>
        </p:txBody>
      </p:sp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E1CB1F1-CEB7-4580-8F41-A21AC9601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12" y="2925869"/>
            <a:ext cx="2276475" cy="561975"/>
          </a:xfrm>
          <a:prstGeom prst="rect">
            <a:avLst/>
          </a:prstGeom>
        </p:spPr>
      </p:pic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699591B-019C-4FAD-94EA-CC7B0F4FF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24" y="1628165"/>
            <a:ext cx="5345502" cy="1229747"/>
          </a:xfrm>
          <a:prstGeom prst="rect">
            <a:avLst/>
          </a:prstGeom>
        </p:spPr>
      </p:pic>
      <p:pic>
        <p:nvPicPr>
          <p:cNvPr id="13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917DCA58-6F99-4B44-9794-0314699F2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44" y="4861060"/>
            <a:ext cx="5528128" cy="1100095"/>
          </a:xfrm>
          <a:prstGeom prst="rect">
            <a:avLst/>
          </a:prstGeom>
        </p:spPr>
      </p:pic>
      <p:pic>
        <p:nvPicPr>
          <p:cNvPr id="15" name="그림 17">
            <a:extLst>
              <a:ext uri="{FF2B5EF4-FFF2-40B4-BE49-F238E27FC236}">
                <a16:creationId xmlns:a16="http://schemas.microsoft.com/office/drawing/2014/main" id="{12E50990-469B-4269-97C3-DED6B7666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543" y="3483196"/>
            <a:ext cx="5555343" cy="137932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2CE512-04D5-4262-8EA3-CB2AD5C0862C}"/>
              </a:ext>
            </a:extLst>
          </p:cNvPr>
          <p:cNvSpPr/>
          <p:nvPr/>
        </p:nvSpPr>
        <p:spPr>
          <a:xfrm>
            <a:off x="2989944" y="3479800"/>
            <a:ext cx="2485571" cy="3084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3D40D614-793A-46D8-9CA4-C11EADFD4C58}"/>
              </a:ext>
            </a:extLst>
          </p:cNvPr>
          <p:cNvSpPr txBox="1"/>
          <p:nvPr/>
        </p:nvSpPr>
        <p:spPr>
          <a:xfrm>
            <a:off x="6166781" y="1077046"/>
            <a:ext cx="324451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>
                <a:ea typeface="맑은 고딕"/>
              </a:rPr>
              <a:t>2.</a:t>
            </a:r>
            <a:r>
              <a:rPr lang="ko-KR" b="1">
                <a:ea typeface="맑은 고딕"/>
              </a:rPr>
              <a:t> </a:t>
            </a:r>
            <a:r>
              <a:rPr lang="en-US" altLang="ko-KR" b="1" err="1">
                <a:ea typeface="+mn-lt"/>
                <a:cs typeface="+mn-lt"/>
              </a:rPr>
              <a:t>KNeighborsRegressor</a:t>
            </a:r>
            <a:endParaRPr lang="en-US" altLang="ko-KR" b="1">
              <a:ea typeface="맑은 고딕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48BE2D-739D-4234-8F4B-6FD695791460}"/>
              </a:ext>
            </a:extLst>
          </p:cNvPr>
          <p:cNvSpPr/>
          <p:nvPr/>
        </p:nvSpPr>
        <p:spPr>
          <a:xfrm>
            <a:off x="3546751" y="2642188"/>
            <a:ext cx="1822547" cy="78335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>
                <a:ea typeface="맑은 고딕"/>
              </a:rPr>
              <a:t>Auto-Correlation</a:t>
            </a:r>
          </a:p>
          <a:p>
            <a:pPr algn="ctr">
              <a:lnSpc>
                <a:spcPct val="150000"/>
              </a:lnSpc>
            </a:pPr>
            <a:r>
              <a:rPr lang="en-US" sz="1600" b="1">
                <a:ea typeface="+mn-lt"/>
                <a:cs typeface="+mn-lt"/>
              </a:rPr>
              <a:t> significance</a:t>
            </a:r>
            <a:endParaRPr lang="en-US" b="1"/>
          </a:p>
        </p:txBody>
      </p:sp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D476FC4-F639-4B45-A142-89411FF895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246" y="1631197"/>
            <a:ext cx="4902200" cy="1192375"/>
          </a:xfrm>
          <a:prstGeom prst="rect">
            <a:avLst/>
          </a:prstGeom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5580878-D023-42C4-BE7D-032022C660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7004" y="2858721"/>
            <a:ext cx="1765300" cy="52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5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5">
            <a:extLst>
              <a:ext uri="{FF2B5EF4-FFF2-40B4-BE49-F238E27FC236}">
                <a16:creationId xmlns:a16="http://schemas.microsoft.com/office/drawing/2014/main" id="{D6E717CB-995E-4C58-8767-4C2F2AFB1A19}"/>
              </a:ext>
            </a:extLst>
          </p:cNvPr>
          <p:cNvSpPr/>
          <p:nvPr/>
        </p:nvSpPr>
        <p:spPr>
          <a:xfrm>
            <a:off x="0" y="0"/>
            <a:ext cx="12192000" cy="810945"/>
          </a:xfrm>
          <a:prstGeom prst="roundRect">
            <a:avLst>
              <a:gd name="adj" fmla="val 0"/>
            </a:avLst>
          </a:prstGeom>
          <a:solidFill>
            <a:srgbClr val="F8F3F0"/>
          </a:solidFill>
          <a:ln>
            <a:noFill/>
          </a:ln>
          <a:effectLst>
            <a:outerShdw dist="127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>
              <a:lnSpc>
                <a:spcPct val="200000"/>
              </a:lnSpc>
              <a:defRPr/>
            </a:pPr>
            <a:r>
              <a:rPr lang="en-US" altLang="ko-KR" sz="2000" b="1" i="1" kern="0" err="1">
                <a:solidFill>
                  <a:schemeClr val="tx1"/>
                </a:solidFill>
                <a:ea typeface="맑은 고딕"/>
              </a:rPr>
              <a:t>모델링</a:t>
            </a:r>
            <a:r>
              <a:rPr lang="en-US" altLang="ko-KR" sz="2000" b="1" i="1" kern="0">
                <a:solidFill>
                  <a:schemeClr val="tx1"/>
                </a:solidFill>
                <a:ea typeface="맑은 고딕"/>
              </a:rPr>
              <a:t> - </a:t>
            </a:r>
            <a:r>
              <a:rPr lang="en-US" altLang="ko-KR" sz="2000" b="1" i="1" kern="0" err="1">
                <a:solidFill>
                  <a:schemeClr val="tx1"/>
                </a:solidFill>
                <a:ea typeface="맑은 고딕"/>
              </a:rPr>
              <a:t>머신러닝</a:t>
            </a:r>
          </a:p>
        </p:txBody>
      </p:sp>
      <p:sp>
        <p:nvSpPr>
          <p:cNvPr id="17" name="액자 16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002"/>
            </a:avLst>
          </a:prstGeom>
          <a:solidFill>
            <a:srgbClr val="999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2BF34-0149-4D62-9EAB-51BDF25B05B7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F2328C-40AC-4735-A72C-465F6946AABF}"/>
              </a:ext>
            </a:extLst>
          </p:cNvPr>
          <p:cNvSpPr txBox="1"/>
          <p:nvPr/>
        </p:nvSpPr>
        <p:spPr>
          <a:xfrm>
            <a:off x="6220128" y="102821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4. </a:t>
            </a:r>
            <a:r>
              <a:rPr lang="ko-KR" altLang="en-US" b="1" err="1">
                <a:ea typeface="맑은 고딕"/>
              </a:rPr>
              <a:t>XGBoost</a:t>
            </a:r>
            <a:endParaRPr lang="ko-KR" altLang="en-US" b="1">
              <a:ea typeface="맑은 고딕"/>
            </a:endParaRPr>
          </a:p>
        </p:txBody>
      </p:sp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8BE9B44-A59E-4DFA-945C-D2905F209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516" y="1400579"/>
            <a:ext cx="5463285" cy="1172891"/>
          </a:xfrm>
          <a:prstGeom prst="rect">
            <a:avLst/>
          </a:prstGeom>
        </p:spPr>
      </p:pic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73F2C28-2A28-4C9C-8786-8779D055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630" y="2584132"/>
            <a:ext cx="2572971" cy="68921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BF7CB7C-83AB-41A5-8DAD-C84B4C6BB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52" y="1409151"/>
            <a:ext cx="4479403" cy="1300355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AD0605A8-226E-4A5B-944E-28AC4B048486}"/>
              </a:ext>
            </a:extLst>
          </p:cNvPr>
          <p:cNvSpPr txBox="1"/>
          <p:nvPr/>
        </p:nvSpPr>
        <p:spPr>
          <a:xfrm>
            <a:off x="690743" y="1037983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>
                <a:ea typeface="맑은 고딕"/>
              </a:rPr>
              <a:t>3. </a:t>
            </a:r>
            <a:r>
              <a:rPr lang="ko-KR" altLang="en-US" b="1" err="1">
                <a:ea typeface="맑은 고딕"/>
              </a:rPr>
              <a:t>Random</a:t>
            </a:r>
            <a:r>
              <a:rPr lang="ko-KR" altLang="en-US" b="1">
                <a:ea typeface="맑은 고딕"/>
              </a:rPr>
              <a:t> </a:t>
            </a:r>
            <a:r>
              <a:rPr lang="ko-KR" altLang="en-US" b="1" err="1">
                <a:ea typeface="맑은 고딕"/>
              </a:rPr>
              <a:t>Forest</a:t>
            </a:r>
            <a:endParaRPr lang="ko-KR" altLang="en-US" b="1">
              <a:ea typeface="맑은 고딕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D7B7FA6-6177-4584-8088-6295DF81E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080" y="2708355"/>
            <a:ext cx="1590675" cy="438150"/>
          </a:xfrm>
          <a:prstGeom prst="rect">
            <a:avLst/>
          </a:prstGeom>
        </p:spPr>
      </p:pic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83CAA3BE-F5D9-4CCB-A0E9-A8DC41FB1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5210" y="2709386"/>
            <a:ext cx="2714263" cy="3715581"/>
          </a:xfrm>
          <a:prstGeom prst="rect">
            <a:avLst/>
          </a:prstGeom>
        </p:spPr>
      </p:pic>
      <p:pic>
        <p:nvPicPr>
          <p:cNvPr id="21" name="그림 21" descr="테이블이(가) 표시된 사진&#10;&#10;자동 생성된 설명">
            <a:extLst>
              <a:ext uri="{FF2B5EF4-FFF2-40B4-BE49-F238E27FC236}">
                <a16:creationId xmlns:a16="http://schemas.microsoft.com/office/drawing/2014/main" id="{4144D447-2AFE-4FD7-B505-AA439E9F9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5079" y="2697516"/>
            <a:ext cx="2743200" cy="374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6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0" y="0"/>
            <a:ext cx="12192000" cy="810945"/>
          </a:xfrm>
          <a:prstGeom prst="roundRect">
            <a:avLst>
              <a:gd name="adj" fmla="val 0"/>
            </a:avLst>
          </a:prstGeom>
          <a:solidFill>
            <a:srgbClr val="F8F3F0"/>
          </a:solidFill>
          <a:ln>
            <a:noFill/>
          </a:ln>
          <a:effectLst>
            <a:outerShdw dist="127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latinLnBrk="0">
              <a:lnSpc>
                <a:spcPct val="200000"/>
              </a:lnSpc>
              <a:defRPr/>
            </a:pPr>
            <a:r>
              <a:rPr lang="en-US" altLang="ko-KR" sz="2000" b="1" i="1" kern="0" err="1">
                <a:solidFill>
                  <a:schemeClr val="tx1"/>
                </a:solidFill>
                <a:ea typeface="맑은 고딕"/>
              </a:rPr>
              <a:t>모델링</a:t>
            </a:r>
            <a:r>
              <a:rPr lang="en-US" altLang="ko-KR" sz="2000" b="1" i="1" kern="0">
                <a:solidFill>
                  <a:schemeClr val="tx1"/>
                </a:solidFill>
                <a:ea typeface="맑은 고딕"/>
              </a:rPr>
              <a:t> -딥 </a:t>
            </a:r>
            <a:r>
              <a:rPr lang="en-US" altLang="ko-KR" sz="2000" b="1" i="1" kern="0" err="1">
                <a:solidFill>
                  <a:schemeClr val="tx1"/>
                </a:solidFill>
                <a:ea typeface="맑은 고딕"/>
              </a:rPr>
              <a:t>러닝</a:t>
            </a:r>
            <a:endParaRPr lang="en-US" altLang="ko-KR" sz="700" kern="0" err="1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002"/>
            </a:avLst>
          </a:prstGeom>
          <a:solidFill>
            <a:srgbClr val="999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2BF34-0149-4D62-9EAB-51BDF25B05B7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F2328C-40AC-4735-A72C-465F6946AABF}"/>
              </a:ext>
            </a:extLst>
          </p:cNvPr>
          <p:cNvSpPr txBox="1"/>
          <p:nvPr/>
        </p:nvSpPr>
        <p:spPr>
          <a:xfrm>
            <a:off x="690743" y="103798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b="1" err="1">
                <a:ea typeface="맑은 고딕"/>
              </a:rPr>
              <a:t>Sequential</a:t>
            </a:r>
            <a:r>
              <a:rPr lang="ko-KR" altLang="en-US" b="1">
                <a:ea typeface="맑은 고딕"/>
              </a:rPr>
              <a:t> </a:t>
            </a:r>
            <a:r>
              <a:rPr lang="ko-KR" altLang="en-US" b="1" err="1">
                <a:ea typeface="맑은 고딕"/>
              </a:rPr>
              <a:t>Model</a:t>
            </a:r>
            <a:endParaRPr lang="ko-KR" altLang="en-US" b="1">
              <a:ea typeface="맑은 고딕"/>
            </a:endParaRPr>
          </a:p>
        </p:txBody>
      </p:sp>
      <p:pic>
        <p:nvPicPr>
          <p:cNvPr id="3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CDBB7898-55AC-4B19-A270-751456BFA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14" y="1453652"/>
            <a:ext cx="5972628" cy="2716982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813BF10-D132-4942-B67E-53925E943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14" y="4303078"/>
            <a:ext cx="5582557" cy="1468014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9F6FD0FC-DC7C-4224-877B-D10DBBFBE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828" y="952537"/>
            <a:ext cx="3913414" cy="2875572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4825383B-09F0-472F-AF86-AF3572BFF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6043" y="3876252"/>
            <a:ext cx="3904342" cy="250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5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0" y="0"/>
            <a:ext cx="12192000" cy="810945"/>
          </a:xfrm>
          <a:prstGeom prst="roundRect">
            <a:avLst>
              <a:gd name="adj" fmla="val 0"/>
            </a:avLst>
          </a:prstGeom>
          <a:solidFill>
            <a:srgbClr val="F8F3F0"/>
          </a:solidFill>
          <a:ln>
            <a:noFill/>
          </a:ln>
          <a:effectLst>
            <a:outerShdw dist="127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latinLnBrk="0">
              <a:lnSpc>
                <a:spcPct val="200000"/>
              </a:lnSpc>
              <a:defRPr/>
            </a:pPr>
            <a:r>
              <a:rPr lang="en-US" altLang="ko-KR" sz="2000" b="1" i="1" kern="0" err="1">
                <a:solidFill>
                  <a:schemeClr val="tx1"/>
                </a:solidFill>
                <a:ea typeface="맑은 고딕"/>
              </a:rPr>
              <a:t>데이터</a:t>
            </a:r>
            <a:r>
              <a:rPr lang="en-US" altLang="ko-KR" sz="2000" b="1" i="1" kern="0">
                <a:solidFill>
                  <a:schemeClr val="tx1"/>
                </a:solidFill>
                <a:ea typeface="맑은 고딕"/>
              </a:rPr>
              <a:t> </a:t>
            </a:r>
            <a:r>
              <a:rPr lang="en-US" altLang="ko-KR" sz="2000" b="1" i="1" kern="0" err="1">
                <a:solidFill>
                  <a:schemeClr val="tx1"/>
                </a:solidFill>
                <a:ea typeface="맑은 고딕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0233" y="1106740"/>
            <a:ext cx="8178979" cy="3738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err="1">
                <a:ea typeface="맑은 고딕"/>
              </a:rPr>
              <a:t>데이터</a:t>
            </a:r>
            <a:r>
              <a:rPr lang="en-US" altLang="ko-KR" sz="1400" b="1">
                <a:ea typeface="맑은 고딕"/>
              </a:rPr>
              <a:t> </a:t>
            </a:r>
            <a:r>
              <a:rPr lang="en-US" altLang="ko-KR" sz="1400" b="1" err="1">
                <a:ea typeface="맑은 고딕"/>
              </a:rPr>
              <a:t>분석</a:t>
            </a:r>
            <a:r>
              <a:rPr lang="en-US" altLang="ko-KR" sz="1400" b="1">
                <a:ea typeface="맑은 고딕"/>
              </a:rPr>
              <a:t>(EDA) : </a:t>
            </a:r>
            <a:r>
              <a:rPr lang="en-US" altLang="ko-KR" sz="1400" b="1" err="1">
                <a:ea typeface="맑은 고딕"/>
              </a:rPr>
              <a:t>연도별</a:t>
            </a:r>
            <a:r>
              <a:rPr lang="en-US" altLang="ko-KR" sz="1400" b="1">
                <a:ea typeface="맑은 고딕"/>
              </a:rPr>
              <a:t> / </a:t>
            </a:r>
            <a:r>
              <a:rPr lang="en-US" altLang="ko-KR" sz="1400" b="1" err="1">
                <a:ea typeface="맑은 고딕"/>
              </a:rPr>
              <a:t>월별</a:t>
            </a:r>
            <a:r>
              <a:rPr lang="en-US" altLang="ko-KR" sz="1400" b="1">
                <a:ea typeface="맑은 고딕"/>
              </a:rPr>
              <a:t> </a:t>
            </a:r>
            <a:r>
              <a:rPr lang="en-US" altLang="ko-KR" sz="1400" b="1" err="1">
                <a:ea typeface="맑은 고딕"/>
              </a:rPr>
              <a:t>평균</a:t>
            </a:r>
            <a:r>
              <a:rPr lang="en-US" altLang="ko-KR" sz="1400" b="1">
                <a:ea typeface="맑은 고딕"/>
              </a:rPr>
              <a:t> </a:t>
            </a:r>
            <a:r>
              <a:rPr lang="ko-KR" altLang="en-US" sz="1400" b="1">
                <a:latin typeface="Malgun Gothic"/>
                <a:ea typeface="Malgun Gothic"/>
              </a:rPr>
              <a:t>주요</a:t>
            </a:r>
            <a:r>
              <a:rPr lang="en-US" sz="1400" b="1">
                <a:latin typeface="Malgun Gothic"/>
                <a:ea typeface="Malgun Gothic"/>
              </a:rPr>
              <a:t> Features </a:t>
            </a:r>
            <a:r>
              <a:rPr lang="en-US" sz="1400" b="1" err="1">
                <a:latin typeface="Malgun Gothic"/>
                <a:ea typeface="Malgun Gothic"/>
              </a:rPr>
              <a:t>변화</a:t>
            </a:r>
            <a:endParaRPr lang="en-US" sz="1400" b="1">
              <a:latin typeface="Malgun Gothic"/>
              <a:ea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CFD24-8F88-4BEF-9621-33859CCC3CEF}"/>
              </a:ext>
            </a:extLst>
          </p:cNvPr>
          <p:cNvSpPr txBox="1"/>
          <p:nvPr/>
        </p:nvSpPr>
        <p:spPr>
          <a:xfrm>
            <a:off x="779362" y="5467108"/>
            <a:ext cx="47784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전체적으로 해가 거듭될수록 평균 미세먼지 농도가 증가하는 경향이 나타난다.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85348-100E-454F-8223-061A164F792F}"/>
              </a:ext>
            </a:extLst>
          </p:cNvPr>
          <p:cNvSpPr txBox="1"/>
          <p:nvPr/>
        </p:nvSpPr>
        <p:spPr>
          <a:xfrm>
            <a:off x="6415242" y="5467108"/>
            <a:ext cx="526687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미세먼지가 월(계절)에 따라 민감하게 바뀌는 경향이 나타난다.</a:t>
            </a:r>
            <a:endParaRPr lang="ko-KR" sz="1600"/>
          </a:p>
          <a:p>
            <a:r>
              <a:rPr lang="ko-KR" altLang="en-US" sz="1400">
                <a:ea typeface="맑은 고딕"/>
              </a:rPr>
              <a:t>2월~4월까지 증가하다가 8월까지 감소, 이후 다시 증가하는 추세가 나타남</a:t>
            </a:r>
            <a:endParaRPr lang="ko-KR" sz="160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C060FED5-47C5-4A97-A8A7-2BE302727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661" y="1950742"/>
            <a:ext cx="5170747" cy="3267920"/>
          </a:xfrm>
          <a:prstGeom prst="rect">
            <a:avLst/>
          </a:prstGeom>
        </p:spPr>
      </p:pic>
      <p:pic>
        <p:nvPicPr>
          <p:cNvPr id="7" name="그림 8">
            <a:extLst>
              <a:ext uri="{FF2B5EF4-FFF2-40B4-BE49-F238E27FC236}">
                <a16:creationId xmlns:a16="http://schemas.microsoft.com/office/drawing/2014/main" id="{ADECA539-D399-483B-B474-F9D675E41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03" y="1953047"/>
            <a:ext cx="4782670" cy="3286902"/>
          </a:xfrm>
          <a:prstGeom prst="rect">
            <a:avLst/>
          </a:prstGeom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8473771B-C982-4749-9F80-E28F5B157C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002"/>
            </a:avLst>
          </a:prstGeom>
          <a:solidFill>
            <a:srgbClr val="999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59824"/>
      </p:ext>
    </p:extLst>
  </p:cSld>
  <p:clrMapOvr>
    <a:masterClrMapping/>
  </p:clrMapOvr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76DC8A70391454488AD61F88F3B4A13" ma:contentTypeVersion="5" ma:contentTypeDescription="새 문서를 만듭니다." ma:contentTypeScope="" ma:versionID="4ade8c5767b51bab0a57a31bf66df4db">
  <xsd:schema xmlns:xsd="http://www.w3.org/2001/XMLSchema" xmlns:xs="http://www.w3.org/2001/XMLSchema" xmlns:p="http://schemas.microsoft.com/office/2006/metadata/properties" xmlns:ns2="1e3bacfd-7eaf-45c4-8cd8-3ef69f4fd99f" targetNamespace="http://schemas.microsoft.com/office/2006/metadata/properties" ma:root="true" ma:fieldsID="ddb5782ae0b8546ac50e3d3a5f198dd3" ns2:_="">
    <xsd:import namespace="1e3bacfd-7eaf-45c4-8cd8-3ef69f4fd9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bacfd-7eaf-45c4-8cd8-3ef69f4fd9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E27BC3-5C91-47FA-A739-3904670B1B07}">
  <ds:schemaRefs>
    <ds:schemaRef ds:uri="1e3bacfd-7eaf-45c4-8cd8-3ef69f4fd99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7DF4AD8-1441-4711-AA0C-555394B5361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73CB811-0B6F-4150-B601-5D41C4EA50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18_Office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revision>1</cp:revision>
  <dcterms:created xsi:type="dcterms:W3CDTF">2021-03-24T15:14:43Z</dcterms:created>
  <dcterms:modified xsi:type="dcterms:W3CDTF">2022-02-17T07:18:36Z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0x010100E76DC8A70391454488AD61F88F3B4A13</vt:lpwstr>
  </property>
</Properties>
</file>