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58" r:id="rId7"/>
    <p:sldId id="257" r:id="rId8"/>
    <p:sldId id="263" r:id="rId9"/>
    <p:sldId id="259" r:id="rId10"/>
    <p:sldId id="260" r:id="rId11"/>
    <p:sldId id="261" r:id="rId12"/>
    <p:sldId id="266" r:id="rId13"/>
    <p:sldId id="267" r:id="rId14"/>
    <p:sldId id="268" r:id="rId15"/>
    <p:sldId id="273" r:id="rId16"/>
    <p:sldId id="269" r:id="rId17"/>
    <p:sldId id="276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BAB67-E8F7-4950-991C-5C7EB6C38F8A}" v="1055" dt="2022-01-26T07:33:56.313"/>
    <p1510:client id="{1D5AF4AF-87B0-4080-A70A-2D84590273C4}" v="17" dt="2022-01-26T07:34:56.319"/>
    <p1510:client id="{1E0AEAD0-81AF-4E3D-973F-CA065A9089B0}" v="405" dt="2022-01-26T07:29:57.464"/>
    <p1510:client id="{1E392F9B-352D-46E8-97E0-8517B0DC6D8C}" v="23" dt="2022-01-26T03:07:43.076"/>
    <p1510:client id="{425298E9-63AE-4208-8C77-8F35C1937689}" v="145" dt="2022-01-26T03:23:59.656"/>
    <p1510:client id="{47373CD4-AE23-4B14-975F-835D0331582D}" v="1026" dt="2022-01-26T07:34:32.678"/>
    <p1510:client id="{62297EED-C0BF-4B4A-9D24-0F5DF0F1C261}" v="74" dt="2022-01-26T07:32:37.739"/>
    <p1510:client id="{6CEEFA0E-4D5E-4AFA-9CF3-B7029DCBE671}" v="9" dt="2022-01-26T06:49:31.953"/>
    <p1510:client id="{78A8304C-01CF-4022-B010-DAC0183EB273}" v="456" dt="2022-01-26T03:28:26.613"/>
    <p1510:client id="{9A6AE37A-43D8-4B95-958C-094F008F2A62}" v="975" dt="2022-01-26T03:34:52.364"/>
    <p1510:client id="{BDB644D0-0200-43AB-A4B2-0977B1A5BECA}" v="2334" dt="2022-01-26T03:33:58.356"/>
    <p1510:client id="{CD304F5E-8242-430E-BDEE-B0DD59268EC8}" v="21" dt="2022-01-26T07:33:40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선홍" userId="S::d011051@aivle.kt.co.kr::9e191c9f-7f0e-461f-b370-12eb0d0d6bdf" providerId="AD" clId="Web-{62297EED-C0BF-4B4A-9D24-0F5DF0F1C261}"/>
    <pc:docChg chg="modSld">
      <pc:chgData name="차선홍" userId="S::d011051@aivle.kt.co.kr::9e191c9f-7f0e-461f-b370-12eb0d0d6bdf" providerId="AD" clId="Web-{62297EED-C0BF-4B4A-9D24-0F5DF0F1C261}" dt="2022-01-26T07:31:35.346" v="67" actId="20577"/>
      <pc:docMkLst>
        <pc:docMk/>
      </pc:docMkLst>
      <pc:sldChg chg="addSp delSp modSp">
        <pc:chgData name="차선홍" userId="S::d011051@aivle.kt.co.kr::9e191c9f-7f0e-461f-b370-12eb0d0d6bdf" providerId="AD" clId="Web-{62297EED-C0BF-4B4A-9D24-0F5DF0F1C261}" dt="2022-01-26T07:07:53.669" v="52" actId="14100"/>
        <pc:sldMkLst>
          <pc:docMk/>
          <pc:sldMk cId="859902889" sldId="267"/>
        </pc:sldMkLst>
        <pc:spChg chg="mod">
          <ac:chgData name="차선홍" userId="S::d011051@aivle.kt.co.kr::9e191c9f-7f0e-461f-b370-12eb0d0d6bdf" providerId="AD" clId="Web-{62297EED-C0BF-4B4A-9D24-0F5DF0F1C261}" dt="2022-01-26T07:07:15.434" v="37" actId="14100"/>
          <ac:spMkLst>
            <pc:docMk/>
            <pc:sldMk cId="859902889" sldId="267"/>
            <ac:spMk id="9" creationId="{09155BC2-A169-4EFA-99B5-E26F1CC0933A}"/>
          </ac:spMkLst>
        </pc:spChg>
        <pc:spChg chg="add mod">
          <ac:chgData name="차선홍" userId="S::d011051@aivle.kt.co.kr::9e191c9f-7f0e-461f-b370-12eb0d0d6bdf" providerId="AD" clId="Web-{62297EED-C0BF-4B4A-9D24-0F5DF0F1C261}" dt="2022-01-26T07:07:33.778" v="43" actId="1076"/>
          <ac:spMkLst>
            <pc:docMk/>
            <pc:sldMk cId="859902889" sldId="267"/>
            <ac:spMk id="11" creationId="{0F0BF15E-8F3C-4C63-9F69-62B3E3738375}"/>
          </ac:spMkLst>
        </pc:spChg>
        <pc:spChg chg="add mod">
          <ac:chgData name="차선홍" userId="S::d011051@aivle.kt.co.kr::9e191c9f-7f0e-461f-b370-12eb0d0d6bdf" providerId="AD" clId="Web-{62297EED-C0BF-4B4A-9D24-0F5DF0F1C261}" dt="2022-01-26T07:07:48.841" v="50" actId="20577"/>
          <ac:spMkLst>
            <pc:docMk/>
            <pc:sldMk cId="859902889" sldId="267"/>
            <ac:spMk id="15" creationId="{3D51CD97-3FA7-497A-9B04-8873AD2CF363}"/>
          </ac:spMkLst>
        </pc:spChg>
        <pc:picChg chg="add mod">
          <ac:chgData name="차선홍" userId="S::d011051@aivle.kt.co.kr::9e191c9f-7f0e-461f-b370-12eb0d0d6bdf" providerId="AD" clId="Web-{62297EED-C0BF-4B4A-9D24-0F5DF0F1C261}" dt="2022-01-26T07:07:32.012" v="42" actId="1076"/>
          <ac:picMkLst>
            <pc:docMk/>
            <pc:sldMk cId="859902889" sldId="267"/>
            <ac:picMk id="10" creationId="{EEE42C1D-F1F0-4A40-BEF2-79B644FD0935}"/>
          </ac:picMkLst>
        </pc:picChg>
        <pc:picChg chg="add mod">
          <ac:chgData name="차선홍" userId="S::d011051@aivle.kt.co.kr::9e191c9f-7f0e-461f-b370-12eb0d0d6bdf" providerId="AD" clId="Web-{62297EED-C0BF-4B4A-9D24-0F5DF0F1C261}" dt="2022-01-26T07:07:53.669" v="52" actId="14100"/>
          <ac:picMkLst>
            <pc:docMk/>
            <pc:sldMk cId="859902889" sldId="267"/>
            <ac:picMk id="12" creationId="{7E83D65D-7E2C-4144-99B4-80628CB34DEC}"/>
          </ac:picMkLst>
        </pc:picChg>
        <pc:picChg chg="add del mod">
          <ac:chgData name="차선홍" userId="S::d011051@aivle.kt.co.kr::9e191c9f-7f0e-461f-b370-12eb0d0d6bdf" providerId="AD" clId="Web-{62297EED-C0BF-4B4A-9D24-0F5DF0F1C261}" dt="2022-01-26T07:07:36.419" v="45"/>
          <ac:picMkLst>
            <pc:docMk/>
            <pc:sldMk cId="859902889" sldId="267"/>
            <ac:picMk id="14" creationId="{BF8C2148-0B42-43B1-9BA2-7D581D0CDD3A}"/>
          </ac:picMkLst>
        </pc:picChg>
      </pc:sldChg>
      <pc:sldChg chg="addSp delSp modSp">
        <pc:chgData name="차선홍" userId="S::d011051@aivle.kt.co.kr::9e191c9f-7f0e-461f-b370-12eb0d0d6bdf" providerId="AD" clId="Web-{62297EED-C0BF-4B4A-9D24-0F5DF0F1C261}" dt="2022-01-26T07:15:56.369" v="64"/>
        <pc:sldMkLst>
          <pc:docMk/>
          <pc:sldMk cId="639081318" sldId="269"/>
        </pc:sldMkLst>
        <pc:spChg chg="add mod">
          <ac:chgData name="차선홍" userId="S::d011051@aivle.kt.co.kr::9e191c9f-7f0e-461f-b370-12eb0d0d6bdf" providerId="AD" clId="Web-{62297EED-C0BF-4B4A-9D24-0F5DF0F1C261}" dt="2022-01-26T07:14:10.226" v="63" actId="20577"/>
          <ac:spMkLst>
            <pc:docMk/>
            <pc:sldMk cId="639081318" sldId="269"/>
            <ac:spMk id="11" creationId="{B0767D34-E5B9-4DCA-9C0A-9BE2820848B4}"/>
          </ac:spMkLst>
        </pc:spChg>
        <pc:picChg chg="add del mod">
          <ac:chgData name="차선홍" userId="S::d011051@aivle.kt.co.kr::9e191c9f-7f0e-461f-b370-12eb0d0d6bdf" providerId="AD" clId="Web-{62297EED-C0BF-4B4A-9D24-0F5DF0F1C261}" dt="2022-01-26T07:15:56.369" v="64"/>
          <ac:picMkLst>
            <pc:docMk/>
            <pc:sldMk cId="639081318" sldId="269"/>
            <ac:picMk id="8" creationId="{D9E8095B-FB2B-4B5B-AD17-B8566AFDE551}"/>
          </ac:picMkLst>
        </pc:picChg>
      </pc:sldChg>
      <pc:sldChg chg="modSp">
        <pc:chgData name="차선홍" userId="S::d011051@aivle.kt.co.kr::9e191c9f-7f0e-461f-b370-12eb0d0d6bdf" providerId="AD" clId="Web-{62297EED-C0BF-4B4A-9D24-0F5DF0F1C261}" dt="2022-01-26T07:31:35.346" v="67" actId="20577"/>
        <pc:sldMkLst>
          <pc:docMk/>
          <pc:sldMk cId="3141471329" sldId="272"/>
        </pc:sldMkLst>
        <pc:spChg chg="mod">
          <ac:chgData name="차선홍" userId="S::d011051@aivle.kt.co.kr::9e191c9f-7f0e-461f-b370-12eb0d0d6bdf" providerId="AD" clId="Web-{62297EED-C0BF-4B4A-9D24-0F5DF0F1C261}" dt="2022-01-26T07:31:35.346" v="67" actId="20577"/>
          <ac:spMkLst>
            <pc:docMk/>
            <pc:sldMk cId="3141471329" sldId="272"/>
            <ac:spMk id="6" creationId="{AA58D172-A0DD-4152-BB08-3051D6C1C952}"/>
          </ac:spMkLst>
        </pc:spChg>
      </pc:sldChg>
      <pc:sldChg chg="addSp modSp">
        <pc:chgData name="차선홍" userId="S::d011051@aivle.kt.co.kr::9e191c9f-7f0e-461f-b370-12eb0d0d6bdf" providerId="AD" clId="Web-{62297EED-C0BF-4B4A-9D24-0F5DF0F1C261}" dt="2022-01-26T07:24:58.821" v="66" actId="1076"/>
        <pc:sldMkLst>
          <pc:docMk/>
          <pc:sldMk cId="81590568" sldId="273"/>
        </pc:sldMkLst>
        <pc:picChg chg="add mod">
          <ac:chgData name="차선홍" userId="S::d011051@aivle.kt.co.kr::9e191c9f-7f0e-461f-b370-12eb0d0d6bdf" providerId="AD" clId="Web-{62297EED-C0BF-4B4A-9D24-0F5DF0F1C261}" dt="2022-01-26T07:24:58.821" v="66" actId="1076"/>
          <ac:picMkLst>
            <pc:docMk/>
            <pc:sldMk cId="81590568" sldId="273"/>
            <ac:picMk id="6" creationId="{ECD88C76-AC9D-4642-8308-134ACFA3ABE3}"/>
          </ac:picMkLst>
        </pc:picChg>
      </pc:sldChg>
    </pc:docChg>
  </pc:docChgLst>
  <pc:docChgLst>
    <pc:chgData name="유재영" userId="S::d011030@aivle.kt.co.kr::cdc4390b-d5b1-4d18-b58a-20dd5e1847e5" providerId="AD" clId="Web-{0EFBAB67-E8F7-4950-991C-5C7EB6C38F8A}"/>
    <pc:docChg chg="addSld delSld modSld sldOrd">
      <pc:chgData name="유재영" userId="S::d011030@aivle.kt.co.kr::cdc4390b-d5b1-4d18-b58a-20dd5e1847e5" providerId="AD" clId="Web-{0EFBAB67-E8F7-4950-991C-5C7EB6C38F8A}" dt="2022-01-26T07:33:56.313" v="603" actId="14100"/>
      <pc:docMkLst>
        <pc:docMk/>
      </pc:docMkLst>
      <pc:sldChg chg="modSp">
        <pc:chgData name="유재영" userId="S::d011030@aivle.kt.co.kr::cdc4390b-d5b1-4d18-b58a-20dd5e1847e5" providerId="AD" clId="Web-{0EFBAB67-E8F7-4950-991C-5C7EB6C38F8A}" dt="2022-01-26T07:02:21.054" v="26" actId="1076"/>
        <pc:sldMkLst>
          <pc:docMk/>
          <pc:sldMk cId="2457760918" sldId="257"/>
        </pc:sldMkLst>
        <pc:spChg chg="mod">
          <ac:chgData name="유재영" userId="S::d011030@aivle.kt.co.kr::cdc4390b-d5b1-4d18-b58a-20dd5e1847e5" providerId="AD" clId="Web-{0EFBAB67-E8F7-4950-991C-5C7EB6C38F8A}" dt="2022-01-26T07:02:21.054" v="26" actId="1076"/>
          <ac:spMkLst>
            <pc:docMk/>
            <pc:sldMk cId="2457760918" sldId="257"/>
            <ac:spMk id="2" creationId="{47E7D404-AA98-44C7-B2A5-622D68CB49A4}"/>
          </ac:spMkLst>
        </pc:spChg>
      </pc:sldChg>
      <pc:sldChg chg="modSp">
        <pc:chgData name="유재영" userId="S::d011030@aivle.kt.co.kr::cdc4390b-d5b1-4d18-b58a-20dd5e1847e5" providerId="AD" clId="Web-{0EFBAB67-E8F7-4950-991C-5C7EB6C38F8A}" dt="2022-01-26T06:53:43.992" v="22" actId="1076"/>
        <pc:sldMkLst>
          <pc:docMk/>
          <pc:sldMk cId="4007709910" sldId="266"/>
        </pc:sldMkLst>
        <pc:spChg chg="mod">
          <ac:chgData name="유재영" userId="S::d011030@aivle.kt.co.kr::cdc4390b-d5b1-4d18-b58a-20dd5e1847e5" providerId="AD" clId="Web-{0EFBAB67-E8F7-4950-991C-5C7EB6C38F8A}" dt="2022-01-26T06:53:43.992" v="22" actId="1076"/>
          <ac:spMkLst>
            <pc:docMk/>
            <pc:sldMk cId="4007709910" sldId="266"/>
            <ac:spMk id="6" creationId="{8F6810FC-DEE5-465F-9C68-BC04CE55B230}"/>
          </ac:spMkLst>
        </pc:spChg>
      </pc:sldChg>
      <pc:sldChg chg="addSp modSp">
        <pc:chgData name="유재영" userId="S::d011030@aivle.kt.co.kr::cdc4390b-d5b1-4d18-b58a-20dd5e1847e5" providerId="AD" clId="Web-{0EFBAB67-E8F7-4950-991C-5C7EB6C38F8A}" dt="2022-01-26T06:52:40.881" v="10" actId="20577"/>
        <pc:sldMkLst>
          <pc:docMk/>
          <pc:sldMk cId="859902889" sldId="267"/>
        </pc:sldMkLst>
        <pc:spChg chg="add mod">
          <ac:chgData name="유재영" userId="S::d011030@aivle.kt.co.kr::cdc4390b-d5b1-4d18-b58a-20dd5e1847e5" providerId="AD" clId="Web-{0EFBAB67-E8F7-4950-991C-5C7EB6C38F8A}" dt="2022-01-26T06:52:40.881" v="10" actId="20577"/>
          <ac:spMkLst>
            <pc:docMk/>
            <pc:sldMk cId="859902889" sldId="267"/>
            <ac:spMk id="2" creationId="{DEC64E74-F88F-4077-A8BE-F7D957D70534}"/>
          </ac:spMkLst>
        </pc:spChg>
      </pc:sldChg>
      <pc:sldChg chg="addSp delSp modSp">
        <pc:chgData name="유재영" userId="S::d011030@aivle.kt.co.kr::cdc4390b-d5b1-4d18-b58a-20dd5e1847e5" providerId="AD" clId="Web-{0EFBAB67-E8F7-4950-991C-5C7EB6C38F8A}" dt="2022-01-26T07:18:44.849" v="506" actId="14100"/>
        <pc:sldMkLst>
          <pc:docMk/>
          <pc:sldMk cId="2651517563" sldId="268"/>
        </pc:sldMkLst>
        <pc:spChg chg="add mod">
          <ac:chgData name="유재영" userId="S::d011030@aivle.kt.co.kr::cdc4390b-d5b1-4d18-b58a-20dd5e1847e5" providerId="AD" clId="Web-{0EFBAB67-E8F7-4950-991C-5C7EB6C38F8A}" dt="2022-01-26T07:08:47.550" v="371" actId="20577"/>
          <ac:spMkLst>
            <pc:docMk/>
            <pc:sldMk cId="2651517563" sldId="268"/>
            <ac:spMk id="2" creationId="{A7E283C2-AAD4-4E86-8E8B-089E912EA523}"/>
          </ac:spMkLst>
        </pc:spChg>
        <pc:spChg chg="del mod topLvl">
          <ac:chgData name="유재영" userId="S::d011030@aivle.kt.co.kr::cdc4390b-d5b1-4d18-b58a-20dd5e1847e5" providerId="AD" clId="Web-{0EFBAB67-E8F7-4950-991C-5C7EB6C38F8A}" dt="2022-01-26T07:03:44.010" v="67"/>
          <ac:spMkLst>
            <pc:docMk/>
            <pc:sldMk cId="2651517563" sldId="268"/>
            <ac:spMk id="11" creationId="{7506EBB7-1958-488C-9A5B-25B5C13F155B}"/>
          </ac:spMkLst>
        </pc:spChg>
        <pc:spChg chg="mod topLvl">
          <ac:chgData name="유재영" userId="S::d011030@aivle.kt.co.kr::cdc4390b-d5b1-4d18-b58a-20dd5e1847e5" providerId="AD" clId="Web-{0EFBAB67-E8F7-4950-991C-5C7EB6C38F8A}" dt="2022-01-26T07:18:38.302" v="500" actId="1076"/>
          <ac:spMkLst>
            <pc:docMk/>
            <pc:sldMk cId="2651517563" sldId="268"/>
            <ac:spMk id="12" creationId="{52ECD6F2-71D7-4F2B-8B06-FC49F6CCE897}"/>
          </ac:spMkLst>
        </pc:spChg>
        <pc:spChg chg="mod topLvl">
          <ac:chgData name="유재영" userId="S::d011030@aivle.kt.co.kr::cdc4390b-d5b1-4d18-b58a-20dd5e1847e5" providerId="AD" clId="Web-{0EFBAB67-E8F7-4950-991C-5C7EB6C38F8A}" dt="2022-01-26T07:18:38.318" v="501" actId="1076"/>
          <ac:spMkLst>
            <pc:docMk/>
            <pc:sldMk cId="2651517563" sldId="268"/>
            <ac:spMk id="13" creationId="{573AC9F7-B8D7-4E68-8795-A4A81C3AED8A}"/>
          </ac:spMkLst>
        </pc:spChg>
        <pc:spChg chg="mod topLvl">
          <ac:chgData name="유재영" userId="S::d011030@aivle.kt.co.kr::cdc4390b-d5b1-4d18-b58a-20dd5e1847e5" providerId="AD" clId="Web-{0EFBAB67-E8F7-4950-991C-5C7EB6C38F8A}" dt="2022-01-26T07:18:38.333" v="502" actId="1076"/>
          <ac:spMkLst>
            <pc:docMk/>
            <pc:sldMk cId="2651517563" sldId="268"/>
            <ac:spMk id="14" creationId="{630609B3-0840-4575-BF91-E4290E3F3341}"/>
          </ac:spMkLst>
        </pc:spChg>
        <pc:grpChg chg="add del">
          <ac:chgData name="유재영" userId="S::d011030@aivle.kt.co.kr::cdc4390b-d5b1-4d18-b58a-20dd5e1847e5" providerId="AD" clId="Web-{0EFBAB67-E8F7-4950-991C-5C7EB6C38F8A}" dt="2022-01-26T07:03:40.604" v="66"/>
          <ac:grpSpMkLst>
            <pc:docMk/>
            <pc:sldMk cId="2651517563" sldId="268"/>
            <ac:grpSpMk id="3" creationId="{3394D18D-4271-4F6A-B7D5-D9BCFC9F241E}"/>
          </ac:grpSpMkLst>
        </pc:grpChg>
        <pc:picChg chg="del">
          <ac:chgData name="유재영" userId="S::d011030@aivle.kt.co.kr::cdc4390b-d5b1-4d18-b58a-20dd5e1847e5" providerId="AD" clId="Web-{0EFBAB67-E8F7-4950-991C-5C7EB6C38F8A}" dt="2022-01-26T07:03:33.869" v="63"/>
          <ac:picMkLst>
            <pc:docMk/>
            <pc:sldMk cId="2651517563" sldId="268"/>
            <ac:picMk id="8" creationId="{87743FAA-D900-4340-873D-29BB736DB8DF}"/>
          </ac:picMkLst>
        </pc:picChg>
        <pc:picChg chg="del mod topLvl">
          <ac:chgData name="유재영" userId="S::d011030@aivle.kt.co.kr::cdc4390b-d5b1-4d18-b58a-20dd5e1847e5" providerId="AD" clId="Web-{0EFBAB67-E8F7-4950-991C-5C7EB6C38F8A}" dt="2022-01-26T07:04:57.840" v="86"/>
          <ac:picMkLst>
            <pc:docMk/>
            <pc:sldMk cId="2651517563" sldId="268"/>
            <ac:picMk id="9" creationId="{9EF0A4D8-FB6F-4366-961F-0F07F0D5A493}"/>
          </ac:picMkLst>
        </pc:picChg>
        <pc:picChg chg="del mod topLvl">
          <ac:chgData name="유재영" userId="S::d011030@aivle.kt.co.kr::cdc4390b-d5b1-4d18-b58a-20dd5e1847e5" providerId="AD" clId="Web-{0EFBAB67-E8F7-4950-991C-5C7EB6C38F8A}" dt="2022-01-26T07:05:13.185" v="90"/>
          <ac:picMkLst>
            <pc:docMk/>
            <pc:sldMk cId="2651517563" sldId="268"/>
            <ac:picMk id="10" creationId="{14C721B1-8141-48F5-B5B6-835BB3EF1DB0}"/>
          </ac:picMkLst>
        </pc:picChg>
        <pc:picChg chg="del mod topLvl">
          <ac:chgData name="유재영" userId="S::d011030@aivle.kt.co.kr::cdc4390b-d5b1-4d18-b58a-20dd5e1847e5" providerId="AD" clId="Web-{0EFBAB67-E8F7-4950-991C-5C7EB6C38F8A}" dt="2022-01-26T07:05:24.826" v="94"/>
          <ac:picMkLst>
            <pc:docMk/>
            <pc:sldMk cId="2651517563" sldId="268"/>
            <ac:picMk id="15" creationId="{CB442629-C9ED-4FEC-8FCC-B4FEB931BEE6}"/>
          </ac:picMkLst>
        </pc:picChg>
        <pc:picChg chg="add mod">
          <ac:chgData name="유재영" userId="S::d011030@aivle.kt.co.kr::cdc4390b-d5b1-4d18-b58a-20dd5e1847e5" providerId="AD" clId="Web-{0EFBAB67-E8F7-4950-991C-5C7EB6C38F8A}" dt="2022-01-26T07:18:38.349" v="503" actId="1076"/>
          <ac:picMkLst>
            <pc:docMk/>
            <pc:sldMk cId="2651517563" sldId="268"/>
            <ac:picMk id="16" creationId="{C0F53858-E9F2-43DF-AF42-CA359B080A73}"/>
          </ac:picMkLst>
        </pc:picChg>
        <pc:picChg chg="add mod">
          <ac:chgData name="유재영" userId="S::d011030@aivle.kt.co.kr::cdc4390b-d5b1-4d18-b58a-20dd5e1847e5" providerId="AD" clId="Web-{0EFBAB67-E8F7-4950-991C-5C7EB6C38F8A}" dt="2022-01-26T07:18:38.365" v="504" actId="1076"/>
          <ac:picMkLst>
            <pc:docMk/>
            <pc:sldMk cId="2651517563" sldId="268"/>
            <ac:picMk id="17" creationId="{7014B2F0-F0E7-4A76-B082-ECD8CDE70580}"/>
          </ac:picMkLst>
        </pc:picChg>
        <pc:picChg chg="add mod">
          <ac:chgData name="유재영" userId="S::d011030@aivle.kt.co.kr::cdc4390b-d5b1-4d18-b58a-20dd5e1847e5" providerId="AD" clId="Web-{0EFBAB67-E8F7-4950-991C-5C7EB6C38F8A}" dt="2022-01-26T07:18:44.849" v="506" actId="14100"/>
          <ac:picMkLst>
            <pc:docMk/>
            <pc:sldMk cId="2651517563" sldId="268"/>
            <ac:picMk id="18" creationId="{7780FA6F-8F75-4507-A72C-40AA139C34E8}"/>
          </ac:picMkLst>
        </pc:picChg>
      </pc:sldChg>
      <pc:sldChg chg="addSp modSp ord">
        <pc:chgData name="유재영" userId="S::d011030@aivle.kt.co.kr::cdc4390b-d5b1-4d18-b58a-20dd5e1847e5" providerId="AD" clId="Web-{0EFBAB67-E8F7-4950-991C-5C7EB6C38F8A}" dt="2022-01-26T07:11:39.852" v="377"/>
        <pc:sldMkLst>
          <pc:docMk/>
          <pc:sldMk cId="639081318" sldId="269"/>
        </pc:sldMkLst>
        <pc:spChg chg="add">
          <ac:chgData name="유재영" userId="S::d011030@aivle.kt.co.kr::cdc4390b-d5b1-4d18-b58a-20dd5e1847e5" providerId="AD" clId="Web-{0EFBAB67-E8F7-4950-991C-5C7EB6C38F8A}" dt="2022-01-26T06:52:43.819" v="12"/>
          <ac:spMkLst>
            <pc:docMk/>
            <pc:sldMk cId="639081318" sldId="269"/>
            <ac:spMk id="2" creationId="{09973F83-4C0A-4EB3-853A-3AD8970AB581}"/>
          </ac:spMkLst>
        </pc:spChg>
        <pc:picChg chg="add mod">
          <ac:chgData name="유재영" userId="S::d011030@aivle.kt.co.kr::cdc4390b-d5b1-4d18-b58a-20dd5e1847e5" providerId="AD" clId="Web-{0EFBAB67-E8F7-4950-991C-5C7EB6C38F8A}" dt="2022-01-26T07:09:42.880" v="373" actId="1076"/>
          <ac:picMkLst>
            <pc:docMk/>
            <pc:sldMk cId="639081318" sldId="269"/>
            <ac:picMk id="6" creationId="{939AFDF2-5276-434F-ABB6-068A97A1DD84}"/>
          </ac:picMkLst>
        </pc:picChg>
      </pc:sldChg>
      <pc:sldChg chg="addSp modSp del">
        <pc:chgData name="유재영" userId="S::d011030@aivle.kt.co.kr::cdc4390b-d5b1-4d18-b58a-20dd5e1847e5" providerId="AD" clId="Web-{0EFBAB67-E8F7-4950-991C-5C7EB6C38F8A}" dt="2022-01-26T07:33:49.173" v="602"/>
        <pc:sldMkLst>
          <pc:docMk/>
          <pc:sldMk cId="3283156874" sldId="270"/>
        </pc:sldMkLst>
        <pc:spChg chg="add">
          <ac:chgData name="유재영" userId="S::d011030@aivle.kt.co.kr::cdc4390b-d5b1-4d18-b58a-20dd5e1847e5" providerId="AD" clId="Web-{0EFBAB67-E8F7-4950-991C-5C7EB6C38F8A}" dt="2022-01-26T06:52:44.709" v="13"/>
          <ac:spMkLst>
            <pc:docMk/>
            <pc:sldMk cId="3283156874" sldId="270"/>
            <ac:spMk id="2" creationId="{3A432777-05B1-4603-8B2B-09A59140560B}"/>
          </ac:spMkLst>
        </pc:spChg>
        <pc:spChg chg="mod">
          <ac:chgData name="유재영" userId="S::d011030@aivle.kt.co.kr::cdc4390b-d5b1-4d18-b58a-20dd5e1847e5" providerId="AD" clId="Web-{0EFBAB67-E8F7-4950-991C-5C7EB6C38F8A}" dt="2022-01-26T07:26:23.441" v="542" actId="20577"/>
          <ac:spMkLst>
            <pc:docMk/>
            <pc:sldMk cId="3283156874" sldId="270"/>
            <ac:spMk id="11" creationId="{E5688EBD-305F-4418-8AE9-096866FECE43}"/>
          </ac:spMkLst>
        </pc:spChg>
        <pc:picChg chg="add mod">
          <ac:chgData name="유재영" userId="S::d011030@aivle.kt.co.kr::cdc4390b-d5b1-4d18-b58a-20dd5e1847e5" providerId="AD" clId="Web-{0EFBAB67-E8F7-4950-991C-5C7EB6C38F8A}" dt="2022-01-26T07:02:04.570" v="24" actId="14100"/>
          <ac:picMkLst>
            <pc:docMk/>
            <pc:sldMk cId="3283156874" sldId="270"/>
            <ac:picMk id="3" creationId="{101EB060-6DAA-45CA-883D-8922E96A021E}"/>
          </ac:picMkLst>
        </pc:picChg>
      </pc:sldChg>
      <pc:sldChg chg="addSp modSp">
        <pc:chgData name="유재영" userId="S::d011030@aivle.kt.co.kr::cdc4390b-d5b1-4d18-b58a-20dd5e1847e5" providerId="AD" clId="Web-{0EFBAB67-E8F7-4950-991C-5C7EB6C38F8A}" dt="2022-01-26T07:33:56.313" v="603" actId="14100"/>
        <pc:sldMkLst>
          <pc:docMk/>
          <pc:sldMk cId="350120637" sldId="271"/>
        </pc:sldMkLst>
        <pc:spChg chg="add">
          <ac:chgData name="유재영" userId="S::d011030@aivle.kt.co.kr::cdc4390b-d5b1-4d18-b58a-20dd5e1847e5" providerId="AD" clId="Web-{0EFBAB67-E8F7-4950-991C-5C7EB6C38F8A}" dt="2022-01-26T06:52:45.037" v="14"/>
          <ac:spMkLst>
            <pc:docMk/>
            <pc:sldMk cId="350120637" sldId="271"/>
            <ac:spMk id="2" creationId="{7EAAE2B4-EEB1-4F09-99B0-180B466DD541}"/>
          </ac:spMkLst>
        </pc:spChg>
        <pc:spChg chg="add mod">
          <ac:chgData name="유재영" userId="S::d011030@aivle.kt.co.kr::cdc4390b-d5b1-4d18-b58a-20dd5e1847e5" providerId="AD" clId="Web-{0EFBAB67-E8F7-4950-991C-5C7EB6C38F8A}" dt="2022-01-26T07:33:56.313" v="603" actId="14100"/>
          <ac:spMkLst>
            <pc:docMk/>
            <pc:sldMk cId="350120637" sldId="271"/>
            <ac:spMk id="6" creationId="{618DD4FF-0A7C-40E4-A373-B740A31FC26F}"/>
          </ac:spMkLst>
        </pc:spChg>
      </pc:sldChg>
      <pc:sldChg chg="addSp delSp modSp">
        <pc:chgData name="유재영" userId="S::d011030@aivle.kt.co.kr::cdc4390b-d5b1-4d18-b58a-20dd5e1847e5" providerId="AD" clId="Web-{0EFBAB67-E8F7-4950-991C-5C7EB6C38F8A}" dt="2022-01-26T07:32:43.608" v="601" actId="14100"/>
        <pc:sldMkLst>
          <pc:docMk/>
          <pc:sldMk cId="3141471329" sldId="272"/>
        </pc:sldMkLst>
        <pc:spChg chg="add del mod">
          <ac:chgData name="유재영" userId="S::d011030@aivle.kt.co.kr::cdc4390b-d5b1-4d18-b58a-20dd5e1847e5" providerId="AD" clId="Web-{0EFBAB67-E8F7-4950-991C-5C7EB6C38F8A}" dt="2022-01-26T07:28:44.523" v="597"/>
          <ac:spMkLst>
            <pc:docMk/>
            <pc:sldMk cId="3141471329" sldId="272"/>
            <ac:spMk id="4" creationId="{C90CC4C3-DD9D-4ED3-BDA9-0EF800F89DB0}"/>
          </ac:spMkLst>
        </pc:spChg>
        <pc:spChg chg="add mod">
          <ac:chgData name="유재영" userId="S::d011030@aivle.kt.co.kr::cdc4390b-d5b1-4d18-b58a-20dd5e1847e5" providerId="AD" clId="Web-{0EFBAB67-E8F7-4950-991C-5C7EB6C38F8A}" dt="2022-01-26T07:32:43.608" v="601" actId="14100"/>
          <ac:spMkLst>
            <pc:docMk/>
            <pc:sldMk cId="3141471329" sldId="272"/>
            <ac:spMk id="6" creationId="{AA58D172-A0DD-4152-BB08-3051D6C1C952}"/>
          </ac:spMkLst>
        </pc:spChg>
      </pc:sldChg>
      <pc:sldChg chg="addSp delSp modSp">
        <pc:chgData name="유재영" userId="S::d011030@aivle.kt.co.kr::cdc4390b-d5b1-4d18-b58a-20dd5e1847e5" providerId="AD" clId="Web-{0EFBAB67-E8F7-4950-991C-5C7EB6C38F8A}" dt="2022-01-26T07:18:27.911" v="499" actId="1076"/>
        <pc:sldMkLst>
          <pc:docMk/>
          <pc:sldMk cId="81590568" sldId="273"/>
        </pc:sldMkLst>
        <pc:spChg chg="mod">
          <ac:chgData name="유재영" userId="S::d011030@aivle.kt.co.kr::cdc4390b-d5b1-4d18-b58a-20dd5e1847e5" providerId="AD" clId="Web-{0EFBAB67-E8F7-4950-991C-5C7EB6C38F8A}" dt="2022-01-26T07:18:22.317" v="497" actId="20577"/>
          <ac:spMkLst>
            <pc:docMk/>
            <pc:sldMk cId="81590568" sldId="273"/>
            <ac:spMk id="9" creationId="{FB2F84A8-20FA-4998-BB30-027CB54F1223}"/>
          </ac:spMkLst>
        </pc:spChg>
        <pc:spChg chg="mod">
          <ac:chgData name="유재영" userId="S::d011030@aivle.kt.co.kr::cdc4390b-d5b1-4d18-b58a-20dd5e1847e5" providerId="AD" clId="Web-{0EFBAB67-E8F7-4950-991C-5C7EB6C38F8A}" dt="2022-01-26T07:18:27.911" v="499" actId="1076"/>
          <ac:spMkLst>
            <pc:docMk/>
            <pc:sldMk cId="81590568" sldId="273"/>
            <ac:spMk id="12" creationId="{2B5A8CC7-0AEE-4B64-AC3B-FEDB15B7AE8C}"/>
          </ac:spMkLst>
        </pc:spChg>
        <pc:picChg chg="add del mod">
          <ac:chgData name="유재영" userId="S::d011030@aivle.kt.co.kr::cdc4390b-d5b1-4d18-b58a-20dd5e1847e5" providerId="AD" clId="Web-{0EFBAB67-E8F7-4950-991C-5C7EB6C38F8A}" dt="2022-01-26T07:18:15.161" v="492"/>
          <ac:picMkLst>
            <pc:docMk/>
            <pc:sldMk cId="81590568" sldId="273"/>
            <ac:picMk id="2" creationId="{768CD09D-7A1F-4790-9A34-C86900394593}"/>
          </ac:picMkLst>
        </pc:picChg>
        <pc:picChg chg="mod">
          <ac:chgData name="유재영" userId="S::d011030@aivle.kt.co.kr::cdc4390b-d5b1-4d18-b58a-20dd5e1847e5" providerId="AD" clId="Web-{0EFBAB67-E8F7-4950-991C-5C7EB6C38F8A}" dt="2022-01-26T07:18:27.911" v="498" actId="1076"/>
          <ac:picMkLst>
            <pc:docMk/>
            <pc:sldMk cId="81590568" sldId="273"/>
            <ac:picMk id="11" creationId="{12D0C2E4-8BCD-4AAD-8C21-1FCDE69B70D0}"/>
          </ac:picMkLst>
        </pc:picChg>
      </pc:sldChg>
      <pc:sldChg chg="del">
        <pc:chgData name="유재영" userId="S::d011030@aivle.kt.co.kr::cdc4390b-d5b1-4d18-b58a-20dd5e1847e5" providerId="AD" clId="Web-{0EFBAB67-E8F7-4950-991C-5C7EB6C38F8A}" dt="2022-01-26T07:11:01.710" v="374"/>
        <pc:sldMkLst>
          <pc:docMk/>
          <pc:sldMk cId="1043727865" sldId="273"/>
        </pc:sldMkLst>
      </pc:sldChg>
      <pc:sldChg chg="add del replId">
        <pc:chgData name="유재영" userId="S::d011030@aivle.kt.co.kr::cdc4390b-d5b1-4d18-b58a-20dd5e1847e5" providerId="AD" clId="Web-{0EFBAB67-E8F7-4950-991C-5C7EB6C38F8A}" dt="2022-01-26T07:13:27.918" v="379"/>
        <pc:sldMkLst>
          <pc:docMk/>
          <pc:sldMk cId="3581387673" sldId="274"/>
        </pc:sldMkLst>
      </pc:sldChg>
      <pc:sldChg chg="addSp delSp modSp add replId">
        <pc:chgData name="유재영" userId="S::d011030@aivle.kt.co.kr::cdc4390b-d5b1-4d18-b58a-20dd5e1847e5" providerId="AD" clId="Web-{0EFBAB67-E8F7-4950-991C-5C7EB6C38F8A}" dt="2022-01-26T07:27:38.302" v="590" actId="20577"/>
        <pc:sldMkLst>
          <pc:docMk/>
          <pc:sldMk cId="146486778" sldId="276"/>
        </pc:sldMkLst>
        <pc:spChg chg="mod">
          <ac:chgData name="유재영" userId="S::d011030@aivle.kt.co.kr::cdc4390b-d5b1-4d18-b58a-20dd5e1847e5" providerId="AD" clId="Web-{0EFBAB67-E8F7-4950-991C-5C7EB6C38F8A}" dt="2022-01-26T07:27:38.302" v="590" actId="20577"/>
          <ac:spMkLst>
            <pc:docMk/>
            <pc:sldMk cId="146486778" sldId="276"/>
            <ac:spMk id="2" creationId="{5662BFCA-F692-4DCA-80D4-480F858D1B95}"/>
          </ac:spMkLst>
        </pc:spChg>
        <pc:spChg chg="mod">
          <ac:chgData name="유재영" userId="S::d011030@aivle.kt.co.kr::cdc4390b-d5b1-4d18-b58a-20dd5e1847e5" providerId="AD" clId="Web-{0EFBAB67-E8F7-4950-991C-5C7EB6C38F8A}" dt="2022-01-26T07:14:49.030" v="389" actId="1076"/>
          <ac:spMkLst>
            <pc:docMk/>
            <pc:sldMk cId="146486778" sldId="276"/>
            <ac:spMk id="6" creationId="{A3937305-61F5-4C96-8020-E77F0DD38153}"/>
          </ac:spMkLst>
        </pc:spChg>
        <pc:spChg chg="mod">
          <ac:chgData name="유재영" userId="S::d011030@aivle.kt.co.kr::cdc4390b-d5b1-4d18-b58a-20dd5e1847e5" providerId="AD" clId="Web-{0EFBAB67-E8F7-4950-991C-5C7EB6C38F8A}" dt="2022-01-26T07:14:49.045" v="390" actId="1076"/>
          <ac:spMkLst>
            <pc:docMk/>
            <pc:sldMk cId="146486778" sldId="276"/>
            <ac:spMk id="8" creationId="{FF0A2B0F-41DA-4CD2-B3C0-C5F3CA937966}"/>
          </ac:spMkLst>
        </pc:spChg>
        <pc:spChg chg="add mod">
          <ac:chgData name="유재영" userId="S::d011030@aivle.kt.co.kr::cdc4390b-d5b1-4d18-b58a-20dd5e1847e5" providerId="AD" clId="Web-{0EFBAB67-E8F7-4950-991C-5C7EB6C38F8A}" dt="2022-01-26T07:24:30.547" v="537" actId="1076"/>
          <ac:spMkLst>
            <pc:docMk/>
            <pc:sldMk cId="146486778" sldId="276"/>
            <ac:spMk id="16" creationId="{896F61C0-E936-434B-8898-E17C25283A9F}"/>
          </ac:spMkLst>
        </pc:spChg>
        <pc:spChg chg="add mod">
          <ac:chgData name="유재영" userId="S::d011030@aivle.kt.co.kr::cdc4390b-d5b1-4d18-b58a-20dd5e1847e5" providerId="AD" clId="Web-{0EFBAB67-E8F7-4950-991C-5C7EB6C38F8A}" dt="2022-01-26T07:24:39.406" v="539" actId="1076"/>
          <ac:spMkLst>
            <pc:docMk/>
            <pc:sldMk cId="146486778" sldId="276"/>
            <ac:spMk id="17" creationId="{FFCE0D27-38ED-45DD-B04F-1FA864412A17}"/>
          </ac:spMkLst>
        </pc:spChg>
        <pc:picChg chg="add del mod">
          <ac:chgData name="유재영" userId="S::d011030@aivle.kt.co.kr::cdc4390b-d5b1-4d18-b58a-20dd5e1847e5" providerId="AD" clId="Web-{0EFBAB67-E8F7-4950-991C-5C7EB6C38F8A}" dt="2022-01-26T07:23:02.857" v="517"/>
          <ac:picMkLst>
            <pc:docMk/>
            <pc:sldMk cId="146486778" sldId="276"/>
            <ac:picMk id="3" creationId="{0A6EB384-B6FE-4D52-9168-5D3A630413C1}"/>
          </ac:picMkLst>
        </pc:picChg>
        <pc:picChg chg="del">
          <ac:chgData name="유재영" userId="S::d011030@aivle.kt.co.kr::cdc4390b-d5b1-4d18-b58a-20dd5e1847e5" providerId="AD" clId="Web-{0EFBAB67-E8F7-4950-991C-5C7EB6C38F8A}" dt="2022-01-26T07:14:06.200" v="385"/>
          <ac:picMkLst>
            <pc:docMk/>
            <pc:sldMk cId="146486778" sldId="276"/>
            <ac:picMk id="4" creationId="{19A0F45F-E0D0-4F02-972B-021ECB100C4E}"/>
          </ac:picMkLst>
        </pc:picChg>
        <pc:picChg chg="del">
          <ac:chgData name="유재영" userId="S::d011030@aivle.kt.co.kr::cdc4390b-d5b1-4d18-b58a-20dd5e1847e5" providerId="AD" clId="Web-{0EFBAB67-E8F7-4950-991C-5C7EB6C38F8A}" dt="2022-01-26T07:13:54.669" v="382"/>
          <ac:picMkLst>
            <pc:docMk/>
            <pc:sldMk cId="146486778" sldId="276"/>
            <ac:picMk id="9" creationId="{62DC3FE9-CEDD-4AE0-A00A-118D49BC4AD2}"/>
          </ac:picMkLst>
        </pc:picChg>
        <pc:picChg chg="add del mod">
          <ac:chgData name="유재영" userId="S::d011030@aivle.kt.co.kr::cdc4390b-d5b1-4d18-b58a-20dd5e1847e5" providerId="AD" clId="Web-{0EFBAB67-E8F7-4950-991C-5C7EB6C38F8A}" dt="2022-01-26T07:23:03.200" v="518"/>
          <ac:picMkLst>
            <pc:docMk/>
            <pc:sldMk cId="146486778" sldId="276"/>
            <ac:picMk id="10" creationId="{2AF84585-EE04-414C-B32E-0D756E106968}"/>
          </ac:picMkLst>
        </pc:picChg>
        <pc:picChg chg="add del mod">
          <ac:chgData name="유재영" userId="S::d011030@aivle.kt.co.kr::cdc4390b-d5b1-4d18-b58a-20dd5e1847e5" providerId="AD" clId="Web-{0EFBAB67-E8F7-4950-991C-5C7EB6C38F8A}" dt="2022-01-26T07:22:04.683" v="515"/>
          <ac:picMkLst>
            <pc:docMk/>
            <pc:sldMk cId="146486778" sldId="276"/>
            <ac:picMk id="11" creationId="{3D3D6EFC-34EE-4E31-AEE5-9F054CD65822}"/>
          </ac:picMkLst>
        </pc:picChg>
        <pc:picChg chg="add del mod">
          <ac:chgData name="유재영" userId="S::d011030@aivle.kt.co.kr::cdc4390b-d5b1-4d18-b58a-20dd5e1847e5" providerId="AD" clId="Web-{0EFBAB67-E8F7-4950-991C-5C7EB6C38F8A}" dt="2022-01-26T07:23:08.466" v="522"/>
          <ac:picMkLst>
            <pc:docMk/>
            <pc:sldMk cId="146486778" sldId="276"/>
            <ac:picMk id="12" creationId="{CF0BCDCC-FFC9-4B42-9C76-138F6A6229B5}"/>
          </ac:picMkLst>
        </pc:picChg>
        <pc:picChg chg="add del mod">
          <ac:chgData name="유재영" userId="S::d011030@aivle.kt.co.kr::cdc4390b-d5b1-4d18-b58a-20dd5e1847e5" providerId="AD" clId="Web-{0EFBAB67-E8F7-4950-991C-5C7EB6C38F8A}" dt="2022-01-26T07:23:08.466" v="521"/>
          <ac:picMkLst>
            <pc:docMk/>
            <pc:sldMk cId="146486778" sldId="276"/>
            <ac:picMk id="13" creationId="{BA3CC492-886B-4F6E-A998-6F1E064B21BA}"/>
          </ac:picMkLst>
        </pc:picChg>
        <pc:picChg chg="add mod">
          <ac:chgData name="유재영" userId="S::d011030@aivle.kt.co.kr::cdc4390b-d5b1-4d18-b58a-20dd5e1847e5" providerId="AD" clId="Web-{0EFBAB67-E8F7-4950-991C-5C7EB6C38F8A}" dt="2022-01-26T07:23:37.545" v="527" actId="1076"/>
          <ac:picMkLst>
            <pc:docMk/>
            <pc:sldMk cId="146486778" sldId="276"/>
            <ac:picMk id="14" creationId="{B5AABAD7-6F1E-4C04-B421-A64D1D6E135A}"/>
          </ac:picMkLst>
        </pc:picChg>
        <pc:picChg chg="add mod">
          <ac:chgData name="유재영" userId="S::d011030@aivle.kt.co.kr::cdc4390b-d5b1-4d18-b58a-20dd5e1847e5" providerId="AD" clId="Web-{0EFBAB67-E8F7-4950-991C-5C7EB6C38F8A}" dt="2022-01-26T07:24:00.624" v="530" actId="14100"/>
          <ac:picMkLst>
            <pc:docMk/>
            <pc:sldMk cId="146486778" sldId="276"/>
            <ac:picMk id="15" creationId="{DF63B052-4918-4703-86C6-032D7282E849}"/>
          </ac:picMkLst>
        </pc:picChg>
      </pc:sldChg>
    </pc:docChg>
  </pc:docChgLst>
  <pc:docChgLst>
    <pc:chgData name="임대원" userId="S::d011041@aivle.kt.co.kr::3763dee1-61bb-485d-a313-1f1a9874d3f1" providerId="AD" clId="Web-{47373CD4-AE23-4B14-975F-835D0331582D}"/>
    <pc:docChg chg="addSld modSld">
      <pc:chgData name="임대원" userId="S::d011041@aivle.kt.co.kr::3763dee1-61bb-485d-a313-1f1a9874d3f1" providerId="AD" clId="Web-{47373CD4-AE23-4B14-975F-835D0331582D}" dt="2022-01-26T07:34:32.678" v="603" actId="14100"/>
      <pc:docMkLst>
        <pc:docMk/>
      </pc:docMkLst>
      <pc:sldChg chg="addSp delSp modSp">
        <pc:chgData name="임대원" userId="S::d011041@aivle.kt.co.kr::3763dee1-61bb-485d-a313-1f1a9874d3f1" providerId="AD" clId="Web-{47373CD4-AE23-4B14-975F-835D0331582D}" dt="2022-01-26T07:08:58.686" v="109" actId="1076"/>
        <pc:sldMkLst>
          <pc:docMk/>
          <pc:sldMk cId="859902889" sldId="267"/>
        </pc:sldMkLst>
        <pc:spChg chg="mod">
          <ac:chgData name="임대원" userId="S::d011041@aivle.kt.co.kr::3763dee1-61bb-485d-a313-1f1a9874d3f1" providerId="AD" clId="Web-{47373CD4-AE23-4B14-975F-835D0331582D}" dt="2022-01-26T07:05:58.900" v="66" actId="1076"/>
          <ac:spMkLst>
            <pc:docMk/>
            <pc:sldMk cId="859902889" sldId="267"/>
            <ac:spMk id="2" creationId="{DEC64E74-F88F-4077-A8BE-F7D957D70534}"/>
          </ac:spMkLst>
        </pc:spChg>
        <pc:spChg chg="add del mod">
          <ac:chgData name="임대원" userId="S::d011041@aivle.kt.co.kr::3763dee1-61bb-485d-a313-1f1a9874d3f1" providerId="AD" clId="Web-{47373CD4-AE23-4B14-975F-835D0331582D}" dt="2022-01-26T07:03:29.990" v="28"/>
          <ac:spMkLst>
            <pc:docMk/>
            <pc:sldMk cId="859902889" sldId="267"/>
            <ac:spMk id="8" creationId="{B52E8BB2-54DC-4E98-8F3F-714C869ED2F5}"/>
          </ac:spMkLst>
        </pc:spChg>
        <pc:spChg chg="add mod">
          <ac:chgData name="임대원" userId="S::d011041@aivle.kt.co.kr::3763dee1-61bb-485d-a313-1f1a9874d3f1" providerId="AD" clId="Web-{47373CD4-AE23-4B14-975F-835D0331582D}" dt="2022-01-26T07:08:58.686" v="109" actId="1076"/>
          <ac:spMkLst>
            <pc:docMk/>
            <pc:sldMk cId="859902889" sldId="267"/>
            <ac:spMk id="9" creationId="{09155BC2-A169-4EFA-99B5-E26F1CC0933A}"/>
          </ac:spMkLst>
        </pc:spChg>
        <pc:spChg chg="add mod">
          <ac:chgData name="임대원" userId="S::d011041@aivle.kt.co.kr::3763dee1-61bb-485d-a313-1f1a9874d3f1" providerId="AD" clId="Web-{47373CD4-AE23-4B14-975F-835D0331582D}" dt="2022-01-26T07:07:46.340" v="102" actId="1076"/>
          <ac:spMkLst>
            <pc:docMk/>
            <pc:sldMk cId="859902889" sldId="267"/>
            <ac:spMk id="13" creationId="{C2279446-D97F-4E8F-A0BA-1BBD7659F94C}"/>
          </ac:spMkLst>
        </pc:spChg>
        <pc:spChg chg="add mod">
          <ac:chgData name="임대원" userId="S::d011041@aivle.kt.co.kr::3763dee1-61bb-485d-a313-1f1a9874d3f1" providerId="AD" clId="Web-{47373CD4-AE23-4B14-975F-835D0331582D}" dt="2022-01-26T07:08:04.169" v="107" actId="1076"/>
          <ac:spMkLst>
            <pc:docMk/>
            <pc:sldMk cId="859902889" sldId="267"/>
            <ac:spMk id="16" creationId="{79B058DC-F987-4328-9465-F64A95E8D814}"/>
          </ac:spMkLst>
        </pc:spChg>
        <pc:picChg chg="add del mod">
          <ac:chgData name="임대원" userId="S::d011041@aivle.kt.co.kr::3763dee1-61bb-485d-a313-1f1a9874d3f1" providerId="AD" clId="Web-{47373CD4-AE23-4B14-975F-835D0331582D}" dt="2022-01-26T07:00:56.517" v="6"/>
          <ac:picMkLst>
            <pc:docMk/>
            <pc:sldMk cId="859902889" sldId="267"/>
            <ac:picMk id="3" creationId="{46379346-40D1-4607-A3B5-EEDDD4135D44}"/>
          </ac:picMkLst>
        </pc:picChg>
        <pc:picChg chg="add del mod">
          <ac:chgData name="임대원" userId="S::d011041@aivle.kt.co.kr::3763dee1-61bb-485d-a313-1f1a9874d3f1" providerId="AD" clId="Web-{47373CD4-AE23-4B14-975F-835D0331582D}" dt="2022-01-26T07:01:31.331" v="11"/>
          <ac:picMkLst>
            <pc:docMk/>
            <pc:sldMk cId="859902889" sldId="267"/>
            <ac:picMk id="4" creationId="{CA650E2C-D948-4A7B-9D77-F32E944F6FF3}"/>
          </ac:picMkLst>
        </pc:picChg>
        <pc:picChg chg="add mod">
          <ac:chgData name="임대원" userId="S::d011041@aivle.kt.co.kr::3763dee1-61bb-485d-a313-1f1a9874d3f1" providerId="AD" clId="Web-{47373CD4-AE23-4B14-975F-835D0331582D}" dt="2022-01-26T07:05:40.900" v="62" actId="1076"/>
          <ac:picMkLst>
            <pc:docMk/>
            <pc:sldMk cId="859902889" sldId="267"/>
            <ac:picMk id="6" creationId="{444F72DB-C1C9-4386-AF23-D52DC2D7A0C8}"/>
          </ac:picMkLst>
        </pc:picChg>
      </pc:sldChg>
      <pc:sldChg chg="modSp">
        <pc:chgData name="임대원" userId="S::d011041@aivle.kt.co.kr::3763dee1-61bb-485d-a313-1f1a9874d3f1" providerId="AD" clId="Web-{47373CD4-AE23-4B14-975F-835D0331582D}" dt="2022-01-26T07:21:20.142" v="255" actId="20577"/>
        <pc:sldMkLst>
          <pc:docMk/>
          <pc:sldMk cId="2651517563" sldId="268"/>
        </pc:sldMkLst>
        <pc:spChg chg="mod">
          <ac:chgData name="임대원" userId="S::d011041@aivle.kt.co.kr::3763dee1-61bb-485d-a313-1f1a9874d3f1" providerId="AD" clId="Web-{47373CD4-AE23-4B14-975F-835D0331582D}" dt="2022-01-26T07:21:20.142" v="255" actId="20577"/>
          <ac:spMkLst>
            <pc:docMk/>
            <pc:sldMk cId="2651517563" sldId="268"/>
            <ac:spMk id="2" creationId="{A7E283C2-AAD4-4E86-8E8B-089E912EA523}"/>
          </ac:spMkLst>
        </pc:spChg>
      </pc:sldChg>
      <pc:sldChg chg="addSp modSp">
        <pc:chgData name="임대원" userId="S::d011041@aivle.kt.co.kr::3763dee1-61bb-485d-a313-1f1a9874d3f1" providerId="AD" clId="Web-{47373CD4-AE23-4B14-975F-835D0331582D}" dt="2022-01-26T07:30:13.843" v="511" actId="1076"/>
        <pc:sldMkLst>
          <pc:docMk/>
          <pc:sldMk cId="639081318" sldId="269"/>
        </pc:sldMkLst>
        <pc:picChg chg="add mod">
          <ac:chgData name="임대원" userId="S::d011041@aivle.kt.co.kr::3763dee1-61bb-485d-a313-1f1a9874d3f1" providerId="AD" clId="Web-{47373CD4-AE23-4B14-975F-835D0331582D}" dt="2022-01-26T07:30:13.843" v="511" actId="1076"/>
          <ac:picMkLst>
            <pc:docMk/>
            <pc:sldMk cId="639081318" sldId="269"/>
            <ac:picMk id="9" creationId="{A3079622-4BEE-45E6-AB27-ED239FCC817A}"/>
          </ac:picMkLst>
        </pc:picChg>
      </pc:sldChg>
      <pc:sldChg chg="addSp modSp">
        <pc:chgData name="임대원" userId="S::d011041@aivle.kt.co.kr::3763dee1-61bb-485d-a313-1f1a9874d3f1" providerId="AD" clId="Web-{47373CD4-AE23-4B14-975F-835D0331582D}" dt="2022-01-26T07:34:32.678" v="603" actId="14100"/>
        <pc:sldMkLst>
          <pc:docMk/>
          <pc:sldMk cId="350120637" sldId="271"/>
        </pc:sldMkLst>
        <pc:spChg chg="mod">
          <ac:chgData name="임대원" userId="S::d011041@aivle.kt.co.kr::3763dee1-61bb-485d-a313-1f1a9874d3f1" providerId="AD" clId="Web-{47373CD4-AE23-4B14-975F-835D0331582D}" dt="2022-01-26T07:25:11.211" v="335" actId="20577"/>
          <ac:spMkLst>
            <pc:docMk/>
            <pc:sldMk cId="350120637" sldId="271"/>
            <ac:spMk id="2" creationId="{7EAAE2B4-EEB1-4F09-99B0-180B466DD541}"/>
          </ac:spMkLst>
        </pc:spChg>
        <pc:spChg chg="mod">
          <ac:chgData name="임대원" userId="S::d011041@aivle.kt.co.kr::3763dee1-61bb-485d-a313-1f1a9874d3f1" providerId="AD" clId="Web-{47373CD4-AE23-4B14-975F-835D0331582D}" dt="2022-01-26T07:32:52.660" v="594" actId="20577"/>
          <ac:spMkLst>
            <pc:docMk/>
            <pc:sldMk cId="350120637" sldId="271"/>
            <ac:spMk id="6" creationId="{618DD4FF-0A7C-40E4-A373-B740A31FC26F}"/>
          </ac:spMkLst>
        </pc:spChg>
        <pc:picChg chg="add mod">
          <ac:chgData name="임대원" userId="S::d011041@aivle.kt.co.kr::3763dee1-61bb-485d-a313-1f1a9874d3f1" providerId="AD" clId="Web-{47373CD4-AE23-4B14-975F-835D0331582D}" dt="2022-01-26T07:34:28.147" v="601" actId="1076"/>
          <ac:picMkLst>
            <pc:docMk/>
            <pc:sldMk cId="350120637" sldId="271"/>
            <ac:picMk id="3" creationId="{BA6080BF-4786-42B8-A1BC-0CCEAD6BA8EA}"/>
          </ac:picMkLst>
        </pc:picChg>
        <pc:picChg chg="add mod">
          <ac:chgData name="임대원" userId="S::d011041@aivle.kt.co.kr::3763dee1-61bb-485d-a313-1f1a9874d3f1" providerId="AD" clId="Web-{47373CD4-AE23-4B14-975F-835D0331582D}" dt="2022-01-26T07:34:32.678" v="603" actId="14100"/>
          <ac:picMkLst>
            <pc:docMk/>
            <pc:sldMk cId="350120637" sldId="271"/>
            <ac:picMk id="4" creationId="{D10E3368-813F-4530-88DA-BF1B1607867A}"/>
          </ac:picMkLst>
        </pc:picChg>
      </pc:sldChg>
      <pc:sldChg chg="addSp delSp modSp add replId">
        <pc:chgData name="임대원" userId="S::d011041@aivle.kt.co.kr::3763dee1-61bb-485d-a313-1f1a9874d3f1" providerId="AD" clId="Web-{47373CD4-AE23-4B14-975F-835D0331582D}" dt="2022-01-26T07:25:40.977" v="340"/>
        <pc:sldMkLst>
          <pc:docMk/>
          <pc:sldMk cId="3141471329" sldId="272"/>
        </pc:sldMkLst>
        <pc:picChg chg="add del mod">
          <ac:chgData name="임대원" userId="S::d011041@aivle.kt.co.kr::3763dee1-61bb-485d-a313-1f1a9874d3f1" providerId="AD" clId="Web-{47373CD4-AE23-4B14-975F-835D0331582D}" dt="2022-01-26T07:25:40.977" v="340"/>
          <ac:picMkLst>
            <pc:docMk/>
            <pc:sldMk cId="3141471329" sldId="272"/>
            <ac:picMk id="3" creationId="{AE9D97D9-052D-4C1F-BBAB-166925082FFD}"/>
          </ac:picMkLst>
        </pc:picChg>
      </pc:sldChg>
      <pc:sldChg chg="addSp delSp modSp">
        <pc:chgData name="임대원" userId="S::d011041@aivle.kt.co.kr::3763dee1-61bb-485d-a313-1f1a9874d3f1" providerId="AD" clId="Web-{47373CD4-AE23-4B14-975F-835D0331582D}" dt="2022-01-26T07:24:20.834" v="334" actId="20577"/>
        <pc:sldMkLst>
          <pc:docMk/>
          <pc:sldMk cId="81590568" sldId="273"/>
        </pc:sldMkLst>
        <pc:spChg chg="add mod">
          <ac:chgData name="임대원" userId="S::d011041@aivle.kt.co.kr::3763dee1-61bb-485d-a313-1f1a9874d3f1" providerId="AD" clId="Web-{47373CD4-AE23-4B14-975F-835D0331582D}" dt="2022-01-26T07:24:02.459" v="326" actId="20577"/>
          <ac:spMkLst>
            <pc:docMk/>
            <pc:sldMk cId="81590568" sldId="273"/>
            <ac:spMk id="4" creationId="{795D8276-1E41-4B4B-A7CE-79DAA2767EF5}"/>
          </ac:spMkLst>
        </pc:spChg>
        <pc:spChg chg="mod">
          <ac:chgData name="임대원" userId="S::d011041@aivle.kt.co.kr::3763dee1-61bb-485d-a313-1f1a9874d3f1" providerId="AD" clId="Web-{47373CD4-AE23-4B14-975F-835D0331582D}" dt="2022-01-26T07:24:20.834" v="334" actId="20577"/>
          <ac:spMkLst>
            <pc:docMk/>
            <pc:sldMk cId="81590568" sldId="273"/>
            <ac:spMk id="9" creationId="{FB2F84A8-20FA-4998-BB30-027CB54F1223}"/>
          </ac:spMkLst>
        </pc:spChg>
        <pc:spChg chg="del mod">
          <ac:chgData name="임대원" userId="S::d011041@aivle.kt.co.kr::3763dee1-61bb-485d-a313-1f1a9874d3f1" providerId="AD" clId="Web-{47373CD4-AE23-4B14-975F-835D0331582D}" dt="2022-01-26T07:23:24.755" v="307"/>
          <ac:spMkLst>
            <pc:docMk/>
            <pc:sldMk cId="81590568" sldId="273"/>
            <ac:spMk id="12" creationId="{2B5A8CC7-0AEE-4B64-AC3B-FEDB15B7AE8C}"/>
          </ac:spMkLst>
        </pc:spChg>
        <pc:picChg chg="add mod">
          <ac:chgData name="임대원" userId="S::d011041@aivle.kt.co.kr::3763dee1-61bb-485d-a313-1f1a9874d3f1" providerId="AD" clId="Web-{47373CD4-AE23-4B14-975F-835D0331582D}" dt="2022-01-26T07:23:40.615" v="309" actId="1076"/>
          <ac:picMkLst>
            <pc:docMk/>
            <pc:sldMk cId="81590568" sldId="273"/>
            <ac:picMk id="3" creationId="{313E9FCE-8672-48F4-B9EE-9185A3C966A5}"/>
          </ac:picMkLst>
        </pc:picChg>
        <pc:picChg chg="del mod">
          <ac:chgData name="임대원" userId="S::d011041@aivle.kt.co.kr::3763dee1-61bb-485d-a313-1f1a9874d3f1" providerId="AD" clId="Web-{47373CD4-AE23-4B14-975F-835D0331582D}" dt="2022-01-26T07:22:50.379" v="295"/>
          <ac:picMkLst>
            <pc:docMk/>
            <pc:sldMk cId="81590568" sldId="273"/>
            <ac:picMk id="11" creationId="{12D0C2E4-8BCD-4AAD-8C21-1FCDE69B70D0}"/>
          </ac:picMkLst>
        </pc:picChg>
      </pc:sldChg>
      <pc:sldChg chg="addSp delSp modSp">
        <pc:chgData name="임대원" userId="S::d011041@aivle.kt.co.kr::3763dee1-61bb-485d-a313-1f1a9874d3f1" providerId="AD" clId="Web-{47373CD4-AE23-4B14-975F-835D0331582D}" dt="2022-01-26T07:07:56.512" v="104"/>
        <pc:sldMkLst>
          <pc:docMk/>
          <pc:sldMk cId="1043727865" sldId="273"/>
        </pc:sldMkLst>
        <pc:spChg chg="add del mod">
          <ac:chgData name="임대원" userId="S::d011041@aivle.kt.co.kr::3763dee1-61bb-485d-a313-1f1a9874d3f1" providerId="AD" clId="Web-{47373CD4-AE23-4B14-975F-835D0331582D}" dt="2022-01-26T07:07:56.512" v="104"/>
          <ac:spMkLst>
            <pc:docMk/>
            <pc:sldMk cId="1043727865" sldId="273"/>
            <ac:spMk id="4" creationId="{BDADCA73-090B-4B7A-8E89-90602405BA2D}"/>
          </ac:spMkLst>
        </pc:spChg>
        <pc:picChg chg="add del mod">
          <ac:chgData name="임대원" userId="S::d011041@aivle.kt.co.kr::3763dee1-61bb-485d-a313-1f1a9874d3f1" providerId="AD" clId="Web-{47373CD4-AE23-4B14-975F-835D0331582D}" dt="2022-01-26T07:07:52.137" v="103"/>
          <ac:picMkLst>
            <pc:docMk/>
            <pc:sldMk cId="1043727865" sldId="273"/>
            <ac:picMk id="3" creationId="{72A78B70-FE7D-47B2-9065-780516D08479}"/>
          </ac:picMkLst>
        </pc:picChg>
      </pc:sldChg>
    </pc:docChg>
  </pc:docChgLst>
  <pc:docChgLst>
    <pc:chgData name="임명환" userId="S::d011042@aivle.kt.co.kr::d8d417de-366d-46fe-9709-f79c5e23bdf5" providerId="AD" clId="Web-{1E0AEAD0-81AF-4E3D-973F-CA065A9089B0}"/>
    <pc:docChg chg="addSld delSld modSld sldOrd">
      <pc:chgData name="임명환" userId="S::d011042@aivle.kt.co.kr::d8d417de-366d-46fe-9709-f79c5e23bdf5" providerId="AD" clId="Web-{1E0AEAD0-81AF-4E3D-973F-CA065A9089B0}" dt="2022-01-26T07:29:57.464" v="243"/>
      <pc:docMkLst>
        <pc:docMk/>
      </pc:docMkLst>
      <pc:sldChg chg="addSp delSp modSp ord">
        <pc:chgData name="임명환" userId="S::d011042@aivle.kt.co.kr::d8d417de-366d-46fe-9709-f79c5e23bdf5" providerId="AD" clId="Web-{1E0AEAD0-81AF-4E3D-973F-CA065A9089B0}" dt="2022-01-26T07:29:57.464" v="243"/>
        <pc:sldMkLst>
          <pc:docMk/>
          <pc:sldMk cId="639081318" sldId="269"/>
        </pc:sldMkLst>
        <pc:spChg chg="mod">
          <ac:chgData name="임명환" userId="S::d011042@aivle.kt.co.kr::d8d417de-366d-46fe-9709-f79c5e23bdf5" providerId="AD" clId="Web-{1E0AEAD0-81AF-4E3D-973F-CA065A9089B0}" dt="2022-01-26T07:06:54.608" v="17" actId="20577"/>
          <ac:spMkLst>
            <pc:docMk/>
            <pc:sldMk cId="639081318" sldId="269"/>
            <ac:spMk id="2" creationId="{09973F83-4C0A-4EB3-853A-3AD8970AB581}"/>
          </ac:spMkLst>
        </pc:spChg>
        <pc:spChg chg="add del mod">
          <ac:chgData name="임명환" userId="S::d011042@aivle.kt.co.kr::d8d417de-366d-46fe-9709-f79c5e23bdf5" providerId="AD" clId="Web-{1E0AEAD0-81AF-4E3D-973F-CA065A9089B0}" dt="2022-01-26T07:21:10.203" v="218"/>
          <ac:spMkLst>
            <pc:docMk/>
            <pc:sldMk cId="639081318" sldId="269"/>
            <ac:spMk id="3" creationId="{6F3B31CA-AC77-4812-B47B-565A9222BB02}"/>
          </ac:spMkLst>
        </pc:spChg>
        <pc:spChg chg="add mod">
          <ac:chgData name="임명환" userId="S::d011042@aivle.kt.co.kr::d8d417de-366d-46fe-9709-f79c5e23bdf5" providerId="AD" clId="Web-{1E0AEAD0-81AF-4E3D-973F-CA065A9089B0}" dt="2022-01-26T07:21:17.141" v="221" actId="1076"/>
          <ac:spMkLst>
            <pc:docMk/>
            <pc:sldMk cId="639081318" sldId="269"/>
            <ac:spMk id="10" creationId="{DEAFDA6F-B007-4D32-8BFB-218F3E043524}"/>
          </ac:spMkLst>
        </pc:spChg>
        <pc:spChg chg="mod">
          <ac:chgData name="임명환" userId="S::d011042@aivle.kt.co.kr::d8d417de-366d-46fe-9709-f79c5e23bdf5" providerId="AD" clId="Web-{1E0AEAD0-81AF-4E3D-973F-CA065A9089B0}" dt="2022-01-26T07:21:17.156" v="222" actId="1076"/>
          <ac:spMkLst>
            <pc:docMk/>
            <pc:sldMk cId="639081318" sldId="269"/>
            <ac:spMk id="11" creationId="{B0767D34-E5B9-4DCA-9C0A-9BE2820848B4}"/>
          </ac:spMkLst>
        </pc:spChg>
        <pc:spChg chg="add">
          <ac:chgData name="임명환" userId="S::d011042@aivle.kt.co.kr::d8d417de-366d-46fe-9709-f79c5e23bdf5" providerId="AD" clId="Web-{1E0AEAD0-81AF-4E3D-973F-CA065A9089B0}" dt="2022-01-26T07:21:11.297" v="219"/>
          <ac:spMkLst>
            <pc:docMk/>
            <pc:sldMk cId="639081318" sldId="269"/>
            <ac:spMk id="15" creationId="{5597727D-34AB-480C-A515-B34CE3CA3EFC}"/>
          </ac:spMkLst>
        </pc:spChg>
        <pc:spChg chg="add del mod">
          <ac:chgData name="임명환" userId="S::d011042@aivle.kt.co.kr::d8d417de-366d-46fe-9709-f79c5e23bdf5" providerId="AD" clId="Web-{1E0AEAD0-81AF-4E3D-973F-CA065A9089B0}" dt="2022-01-26T07:23:09.002" v="233"/>
          <ac:spMkLst>
            <pc:docMk/>
            <pc:sldMk cId="639081318" sldId="269"/>
            <ac:spMk id="17" creationId="{70195682-FDE9-4F17-9161-F23AD0815AC7}"/>
          </ac:spMkLst>
        </pc:spChg>
        <pc:spChg chg="add del mod">
          <ac:chgData name="임명환" userId="S::d011042@aivle.kt.co.kr::d8d417de-366d-46fe-9709-f79c5e23bdf5" providerId="AD" clId="Web-{1E0AEAD0-81AF-4E3D-973F-CA065A9089B0}" dt="2022-01-26T07:23:07.643" v="232"/>
          <ac:spMkLst>
            <pc:docMk/>
            <pc:sldMk cId="639081318" sldId="269"/>
            <ac:spMk id="21" creationId="{515EA794-1BEB-41B7-87FE-452FD7363C82}"/>
          </ac:spMkLst>
        </pc:spChg>
        <pc:picChg chg="add mod">
          <ac:chgData name="임명환" userId="S::d011042@aivle.kt.co.kr::d8d417de-366d-46fe-9709-f79c5e23bdf5" providerId="AD" clId="Web-{1E0AEAD0-81AF-4E3D-973F-CA065A9089B0}" dt="2022-01-26T07:23:25.549" v="239" actId="14100"/>
          <ac:picMkLst>
            <pc:docMk/>
            <pc:sldMk cId="639081318" sldId="269"/>
            <ac:picMk id="4" creationId="{2F9B0B2A-B8CD-415B-BC20-CB31D8125996}"/>
          </ac:picMkLst>
        </pc:picChg>
        <pc:picChg chg="del">
          <ac:chgData name="임명환" userId="S::d011042@aivle.kt.co.kr::d8d417de-366d-46fe-9709-f79c5e23bdf5" providerId="AD" clId="Web-{1E0AEAD0-81AF-4E3D-973F-CA065A9089B0}" dt="2022-01-26T07:12:43.974" v="183"/>
          <ac:picMkLst>
            <pc:docMk/>
            <pc:sldMk cId="639081318" sldId="269"/>
            <ac:picMk id="6" creationId="{939AFDF2-5276-434F-ABB6-068A97A1DD84}"/>
          </ac:picMkLst>
        </pc:picChg>
        <pc:picChg chg="add del mod">
          <ac:chgData name="임명환" userId="S::d011042@aivle.kt.co.kr::d8d417de-366d-46fe-9709-f79c5e23bdf5" providerId="AD" clId="Web-{1E0AEAD0-81AF-4E3D-973F-CA065A9089B0}" dt="2022-01-26T07:29:57.464" v="243"/>
          <ac:picMkLst>
            <pc:docMk/>
            <pc:sldMk cId="639081318" sldId="269"/>
            <ac:picMk id="13" creationId="{DAE8547F-8286-4D2D-93DD-5096DFF27B8B}"/>
          </ac:picMkLst>
        </pc:picChg>
        <pc:picChg chg="add mod">
          <ac:chgData name="임명환" userId="S::d011042@aivle.kt.co.kr::d8d417de-366d-46fe-9709-f79c5e23bdf5" providerId="AD" clId="Web-{1E0AEAD0-81AF-4E3D-973F-CA065A9089B0}" dt="2022-01-26T07:23:27.409" v="241" actId="1076"/>
          <ac:picMkLst>
            <pc:docMk/>
            <pc:sldMk cId="639081318" sldId="269"/>
            <ac:picMk id="19" creationId="{56AF6E15-31F7-4003-BE94-AB4AA63302EA}"/>
          </ac:picMkLst>
        </pc:picChg>
        <pc:picChg chg="add mod">
          <ac:chgData name="임명환" userId="S::d011042@aivle.kt.co.kr::d8d417de-366d-46fe-9709-f79c5e23bdf5" providerId="AD" clId="Web-{1E0AEAD0-81AF-4E3D-973F-CA065A9089B0}" dt="2022-01-26T07:23:32.050" v="242" actId="1076"/>
          <ac:picMkLst>
            <pc:docMk/>
            <pc:sldMk cId="639081318" sldId="269"/>
            <ac:picMk id="23" creationId="{91EF9777-78DF-474D-8CE6-256F8D2C80E1}"/>
          </ac:picMkLst>
        </pc:picChg>
      </pc:sldChg>
      <pc:sldChg chg="addSp delSp modSp">
        <pc:chgData name="임명환" userId="S::d011042@aivle.kt.co.kr::d8d417de-366d-46fe-9709-f79c5e23bdf5" providerId="AD" clId="Web-{1E0AEAD0-81AF-4E3D-973F-CA065A9089B0}" dt="2022-01-26T07:13:34.975" v="186"/>
        <pc:sldMkLst>
          <pc:docMk/>
          <pc:sldMk cId="3283156874" sldId="270"/>
        </pc:sldMkLst>
        <pc:spChg chg="del">
          <ac:chgData name="임명환" userId="S::d011042@aivle.kt.co.kr::d8d417de-366d-46fe-9709-f79c5e23bdf5" providerId="AD" clId="Web-{1E0AEAD0-81AF-4E3D-973F-CA065A9089B0}" dt="2022-01-26T07:07:25.249" v="26"/>
          <ac:spMkLst>
            <pc:docMk/>
            <pc:sldMk cId="3283156874" sldId="270"/>
            <ac:spMk id="2" creationId="{3A432777-05B1-4603-8B2B-09A59140560B}"/>
          </ac:spMkLst>
        </pc:spChg>
        <pc:spChg chg="add mod">
          <ac:chgData name="임명환" userId="S::d011042@aivle.kt.co.kr::d8d417de-366d-46fe-9709-f79c5e23bdf5" providerId="AD" clId="Web-{1E0AEAD0-81AF-4E3D-973F-CA065A9089B0}" dt="2022-01-26T07:06:34.326" v="15" actId="1076"/>
          <ac:spMkLst>
            <pc:docMk/>
            <pc:sldMk cId="3283156874" sldId="270"/>
            <ac:spMk id="9" creationId="{146E2547-6A68-45C9-9F22-7E6D7EF3587C}"/>
          </ac:spMkLst>
        </pc:spChg>
        <pc:spChg chg="add mod">
          <ac:chgData name="임명환" userId="S::d011042@aivle.kt.co.kr::d8d417de-366d-46fe-9709-f79c5e23bdf5" providerId="AD" clId="Web-{1E0AEAD0-81AF-4E3D-973F-CA065A9089B0}" dt="2022-01-26T07:09:37.064" v="156" actId="20577"/>
          <ac:spMkLst>
            <pc:docMk/>
            <pc:sldMk cId="3283156874" sldId="270"/>
            <ac:spMk id="11" creationId="{E5688EBD-305F-4418-8AE9-096866FECE43}"/>
          </ac:spMkLst>
        </pc:spChg>
        <pc:picChg chg="mod">
          <ac:chgData name="임명환" userId="S::d011042@aivle.kt.co.kr::d8d417de-366d-46fe-9709-f79c5e23bdf5" providerId="AD" clId="Web-{1E0AEAD0-81AF-4E3D-973F-CA065A9089B0}" dt="2022-01-26T07:06:20.373" v="11" actId="1076"/>
          <ac:picMkLst>
            <pc:docMk/>
            <pc:sldMk cId="3283156874" sldId="270"/>
            <ac:picMk id="3" creationId="{101EB060-6DAA-45CA-883D-8922E96A021E}"/>
          </ac:picMkLst>
        </pc:picChg>
        <pc:picChg chg="add del mod">
          <ac:chgData name="임명환" userId="S::d011042@aivle.kt.co.kr::d8d417de-366d-46fe-9709-f79c5e23bdf5" providerId="AD" clId="Web-{1E0AEAD0-81AF-4E3D-973F-CA065A9089B0}" dt="2022-01-26T07:06:05.326" v="5"/>
          <ac:picMkLst>
            <pc:docMk/>
            <pc:sldMk cId="3283156874" sldId="270"/>
            <ac:picMk id="4" creationId="{6073ED8F-5649-4454-AA63-E49A6CC7A03D}"/>
          </ac:picMkLst>
        </pc:picChg>
        <pc:picChg chg="add del mod">
          <ac:chgData name="임명환" userId="S::d011042@aivle.kt.co.kr::d8d417de-366d-46fe-9709-f79c5e23bdf5" providerId="AD" clId="Web-{1E0AEAD0-81AF-4E3D-973F-CA065A9089B0}" dt="2022-01-26T07:13:34.975" v="186"/>
          <ac:picMkLst>
            <pc:docMk/>
            <pc:sldMk cId="3283156874" sldId="270"/>
            <ac:picMk id="6" creationId="{01F89E8C-7A60-41C8-B2E6-0A234EBC3E7D}"/>
          </ac:picMkLst>
        </pc:picChg>
      </pc:sldChg>
      <pc:sldChg chg="modSp add replId">
        <pc:chgData name="임명환" userId="S::d011042@aivle.kt.co.kr::d8d417de-366d-46fe-9709-f79c5e23bdf5" providerId="AD" clId="Web-{1E0AEAD0-81AF-4E3D-973F-CA065A9089B0}" dt="2022-01-26T07:11:22.582" v="181" actId="20577"/>
        <pc:sldMkLst>
          <pc:docMk/>
          <pc:sldMk cId="81590568" sldId="273"/>
        </pc:sldMkLst>
        <pc:spChg chg="mod">
          <ac:chgData name="임명환" userId="S::d011042@aivle.kt.co.kr::d8d417de-366d-46fe-9709-f79c5e23bdf5" providerId="AD" clId="Web-{1E0AEAD0-81AF-4E3D-973F-CA065A9089B0}" dt="2022-01-26T07:11:22.582" v="181" actId="20577"/>
          <ac:spMkLst>
            <pc:docMk/>
            <pc:sldMk cId="81590568" sldId="273"/>
            <ac:spMk id="9" creationId="{FB2F84A8-20FA-4998-BB30-027CB54F1223}"/>
          </ac:spMkLst>
        </pc:spChg>
      </pc:sldChg>
      <pc:sldChg chg="del">
        <pc:chgData name="임명환" userId="S::d011042@aivle.kt.co.kr::d8d417de-366d-46fe-9709-f79c5e23bdf5" providerId="AD" clId="Web-{1E0AEAD0-81AF-4E3D-973F-CA065A9089B0}" dt="2022-01-26T07:15:02.946" v="187"/>
        <pc:sldMkLst>
          <pc:docMk/>
          <pc:sldMk cId="644575498" sldId="275"/>
        </pc:sldMkLst>
      </pc:sldChg>
      <pc:sldChg chg="modSp">
        <pc:chgData name="임명환" userId="S::d011042@aivle.kt.co.kr::d8d417de-366d-46fe-9709-f79c5e23bdf5" providerId="AD" clId="Web-{1E0AEAD0-81AF-4E3D-973F-CA065A9089B0}" dt="2022-01-26T07:15:55.947" v="189" actId="20577"/>
        <pc:sldMkLst>
          <pc:docMk/>
          <pc:sldMk cId="146486778" sldId="276"/>
        </pc:sldMkLst>
        <pc:spChg chg="mod">
          <ac:chgData name="임명환" userId="S::d011042@aivle.kt.co.kr::d8d417de-366d-46fe-9709-f79c5e23bdf5" providerId="AD" clId="Web-{1E0AEAD0-81AF-4E3D-973F-CA065A9089B0}" dt="2022-01-26T07:15:55.947" v="189" actId="20577"/>
          <ac:spMkLst>
            <pc:docMk/>
            <pc:sldMk cId="146486778" sldId="276"/>
            <ac:spMk id="2" creationId="{5662BFCA-F692-4DCA-80D4-480F858D1B95}"/>
          </ac:spMkLst>
        </pc:spChg>
      </pc:sldChg>
    </pc:docChg>
  </pc:docChgLst>
  <pc:docChgLst>
    <pc:chgData name="차선홍" userId="S::d011051@aivle.kt.co.kr::9e191c9f-7f0e-461f-b370-12eb0d0d6bdf" providerId="AD" clId="Web-{1D5AF4AF-87B0-4080-A70A-2D84590273C4}"/>
    <pc:docChg chg="delSld modSld">
      <pc:chgData name="차선홍" userId="S::d011051@aivle.kt.co.kr::9e191c9f-7f0e-461f-b370-12eb0d0d6bdf" providerId="AD" clId="Web-{1D5AF4AF-87B0-4080-A70A-2D84590273C4}" dt="2022-01-26T07:34:56.319" v="12"/>
      <pc:docMkLst>
        <pc:docMk/>
      </pc:docMkLst>
      <pc:sldChg chg="modSp">
        <pc:chgData name="차선홍" userId="S::d011051@aivle.kt.co.kr::9e191c9f-7f0e-461f-b370-12eb0d0d6bdf" providerId="AD" clId="Web-{1D5AF4AF-87B0-4080-A70A-2D84590273C4}" dt="2022-01-26T07:34:38.381" v="11" actId="14100"/>
        <pc:sldMkLst>
          <pc:docMk/>
          <pc:sldMk cId="350120637" sldId="271"/>
        </pc:sldMkLst>
        <pc:spChg chg="mod">
          <ac:chgData name="차선홍" userId="S::d011051@aivle.kt.co.kr::9e191c9f-7f0e-461f-b370-12eb0d0d6bdf" providerId="AD" clId="Web-{1D5AF4AF-87B0-4080-A70A-2D84590273C4}" dt="2022-01-26T07:34:38.381" v="11" actId="14100"/>
          <ac:spMkLst>
            <pc:docMk/>
            <pc:sldMk cId="350120637" sldId="271"/>
            <ac:spMk id="6" creationId="{618DD4FF-0A7C-40E4-A373-B740A31FC26F}"/>
          </ac:spMkLst>
        </pc:spChg>
      </pc:sldChg>
      <pc:sldChg chg="modSp del">
        <pc:chgData name="차선홍" userId="S::d011051@aivle.kt.co.kr::9e191c9f-7f0e-461f-b370-12eb0d0d6bdf" providerId="AD" clId="Web-{1D5AF4AF-87B0-4080-A70A-2D84590273C4}" dt="2022-01-26T07:34:56.319" v="12"/>
        <pc:sldMkLst>
          <pc:docMk/>
          <pc:sldMk cId="3141471329" sldId="272"/>
        </pc:sldMkLst>
        <pc:spChg chg="mod">
          <ac:chgData name="차선홍" userId="S::d011051@aivle.kt.co.kr::9e191c9f-7f0e-461f-b370-12eb0d0d6bdf" providerId="AD" clId="Web-{1D5AF4AF-87B0-4080-A70A-2D84590273C4}" dt="2022-01-26T07:34:27.944" v="1" actId="20577"/>
          <ac:spMkLst>
            <pc:docMk/>
            <pc:sldMk cId="3141471329" sldId="272"/>
            <ac:spMk id="6" creationId="{AA58D172-A0DD-4152-BB08-3051D6C1C952}"/>
          </ac:spMkLst>
        </pc:spChg>
      </pc:sldChg>
    </pc:docChg>
  </pc:docChgLst>
  <pc:docChgLst>
    <pc:chgData name="유재영" userId="S::d011030@aivle.kt.co.kr::cdc4390b-d5b1-4d18-b58a-20dd5e1847e5" providerId="AD" clId="Web-{6CEEFA0E-4D5E-4AFA-9CF3-B7029DCBE671}"/>
    <pc:docChg chg="modSld">
      <pc:chgData name="유재영" userId="S::d011030@aivle.kt.co.kr::cdc4390b-d5b1-4d18-b58a-20dd5e1847e5" providerId="AD" clId="Web-{6CEEFA0E-4D5E-4AFA-9CF3-B7029DCBE671}" dt="2022-01-26T06:49:29.828" v="6" actId="20577"/>
      <pc:docMkLst>
        <pc:docMk/>
      </pc:docMkLst>
      <pc:sldChg chg="modSp">
        <pc:chgData name="유재영" userId="S::d011030@aivle.kt.co.kr::cdc4390b-d5b1-4d18-b58a-20dd5e1847e5" providerId="AD" clId="Web-{6CEEFA0E-4D5E-4AFA-9CF3-B7029DCBE671}" dt="2022-01-26T06:49:10.843" v="0" actId="20577"/>
        <pc:sldMkLst>
          <pc:docMk/>
          <pc:sldMk cId="4214366490" sldId="256"/>
        </pc:sldMkLst>
        <pc:spChg chg="mod">
          <ac:chgData name="유재영" userId="S::d011030@aivle.kt.co.kr::cdc4390b-d5b1-4d18-b58a-20dd5e1847e5" providerId="AD" clId="Web-{6CEEFA0E-4D5E-4AFA-9CF3-B7029DCBE671}" dt="2022-01-26T06:49:10.843" v="0" actId="20577"/>
          <ac:spMkLst>
            <pc:docMk/>
            <pc:sldMk cId="4214366490" sldId="256"/>
            <ac:spMk id="4" creationId="{FF64B87F-686C-47AB-88DE-9DADB14DBBC9}"/>
          </ac:spMkLst>
        </pc:spChg>
      </pc:sldChg>
      <pc:sldChg chg="modSp">
        <pc:chgData name="유재영" userId="S::d011030@aivle.kt.co.kr::cdc4390b-d5b1-4d18-b58a-20dd5e1847e5" providerId="AD" clId="Web-{6CEEFA0E-4D5E-4AFA-9CF3-B7029DCBE671}" dt="2022-01-26T06:49:29.828" v="6" actId="20577"/>
        <pc:sldMkLst>
          <pc:docMk/>
          <pc:sldMk cId="4007709910" sldId="266"/>
        </pc:sldMkLst>
        <pc:spChg chg="mod">
          <ac:chgData name="유재영" userId="S::d011030@aivle.kt.co.kr::cdc4390b-d5b1-4d18-b58a-20dd5e1847e5" providerId="AD" clId="Web-{6CEEFA0E-4D5E-4AFA-9CF3-B7029DCBE671}" dt="2022-01-26T06:49:29.828" v="6" actId="20577"/>
          <ac:spMkLst>
            <pc:docMk/>
            <pc:sldMk cId="4007709910" sldId="266"/>
            <ac:spMk id="6" creationId="{8F6810FC-DEE5-465F-9C68-BC04CE55B230}"/>
          </ac:spMkLst>
        </pc:spChg>
      </pc:sldChg>
    </pc:docChg>
  </pc:docChgLst>
  <pc:docChgLst>
    <pc:chgData name="이태헌" userId="S::d011040@aivle.kt.co.kr::b1bd7ef3-2313-4074-b4ce-885364f6bc13" providerId="AD" clId="Web-{CD304F5E-8242-430E-BDEE-B0DD59268EC8}"/>
    <pc:docChg chg="addSld modSld">
      <pc:chgData name="이태헌" userId="S::d011040@aivle.kt.co.kr::b1bd7ef3-2313-4074-b4ce-885364f6bc13" providerId="AD" clId="Web-{CD304F5E-8242-430E-BDEE-B0DD59268EC8}" dt="2022-01-26T07:33:31.265" v="13" actId="20577"/>
      <pc:docMkLst>
        <pc:docMk/>
      </pc:docMkLst>
      <pc:sldChg chg="modSp">
        <pc:chgData name="이태헌" userId="S::d011040@aivle.kt.co.kr::b1bd7ef3-2313-4074-b4ce-885364f6bc13" providerId="AD" clId="Web-{CD304F5E-8242-430E-BDEE-B0DD59268EC8}" dt="2022-01-26T07:33:31.265" v="13" actId="20577"/>
        <pc:sldMkLst>
          <pc:docMk/>
          <pc:sldMk cId="350120637" sldId="271"/>
        </pc:sldMkLst>
        <pc:spChg chg="mod">
          <ac:chgData name="이태헌" userId="S::d011040@aivle.kt.co.kr::b1bd7ef3-2313-4074-b4ce-885364f6bc13" providerId="AD" clId="Web-{CD304F5E-8242-430E-BDEE-B0DD59268EC8}" dt="2022-01-26T07:33:31.265" v="13" actId="20577"/>
          <ac:spMkLst>
            <pc:docMk/>
            <pc:sldMk cId="350120637" sldId="271"/>
            <ac:spMk id="6" creationId="{618DD4FF-0A7C-40E4-A373-B740A31FC26F}"/>
          </ac:spMkLst>
        </pc:spChg>
      </pc:sldChg>
      <pc:sldChg chg="modSp">
        <pc:chgData name="이태헌" userId="S::d011040@aivle.kt.co.kr::b1bd7ef3-2313-4074-b4ce-885364f6bc13" providerId="AD" clId="Web-{CD304F5E-8242-430E-BDEE-B0DD59268EC8}" dt="2022-01-26T07:18:55.966" v="10" actId="20577"/>
        <pc:sldMkLst>
          <pc:docMk/>
          <pc:sldMk cId="3141471329" sldId="272"/>
        </pc:sldMkLst>
        <pc:spChg chg="mod">
          <ac:chgData name="이태헌" userId="S::d011040@aivle.kt.co.kr::b1bd7ef3-2313-4074-b4ce-885364f6bc13" providerId="AD" clId="Web-{CD304F5E-8242-430E-BDEE-B0DD59268EC8}" dt="2022-01-26T07:18:55.966" v="10" actId="20577"/>
          <ac:spMkLst>
            <pc:docMk/>
            <pc:sldMk cId="3141471329" sldId="272"/>
            <ac:spMk id="2" creationId="{7EAAE2B4-EEB1-4F09-99B0-180B466DD541}"/>
          </ac:spMkLst>
        </pc:spChg>
      </pc:sldChg>
      <pc:sldChg chg="delSp modSp add replId">
        <pc:chgData name="이태헌" userId="S::d011040@aivle.kt.co.kr::b1bd7ef3-2313-4074-b4ce-885364f6bc13" providerId="AD" clId="Web-{CD304F5E-8242-430E-BDEE-B0DD59268EC8}" dt="2022-01-26T07:04:25.636" v="4" actId="20577"/>
        <pc:sldMkLst>
          <pc:docMk/>
          <pc:sldMk cId="1043727865" sldId="273"/>
        </pc:sldMkLst>
        <pc:spChg chg="mod">
          <ac:chgData name="이태헌" userId="S::d011040@aivle.kt.co.kr::b1bd7ef3-2313-4074-b4ce-885364f6bc13" providerId="AD" clId="Web-{CD304F5E-8242-430E-BDEE-B0DD59268EC8}" dt="2022-01-26T07:04:25.636" v="4" actId="20577"/>
          <ac:spMkLst>
            <pc:docMk/>
            <pc:sldMk cId="1043727865" sldId="273"/>
            <ac:spMk id="2" creationId="{DEC64E74-F88F-4077-A8BE-F7D957D70534}"/>
          </ac:spMkLst>
        </pc:spChg>
        <pc:spChg chg="del">
          <ac:chgData name="이태헌" userId="S::d011040@aivle.kt.co.kr::b1bd7ef3-2313-4074-b4ce-885364f6bc13" providerId="AD" clId="Web-{CD304F5E-8242-430E-BDEE-B0DD59268EC8}" dt="2022-01-26T07:04:21.199" v="2"/>
          <ac:spMkLst>
            <pc:docMk/>
            <pc:sldMk cId="1043727865" sldId="273"/>
            <ac:spMk id="9" creationId="{09155BC2-A169-4EFA-99B5-E26F1CC0933A}"/>
          </ac:spMkLst>
        </pc:spChg>
        <pc:picChg chg="del">
          <ac:chgData name="이태헌" userId="S::d011040@aivle.kt.co.kr::b1bd7ef3-2313-4074-b4ce-885364f6bc13" providerId="AD" clId="Web-{CD304F5E-8242-430E-BDEE-B0DD59268EC8}" dt="2022-01-26T07:04:20.183" v="1"/>
          <ac:picMkLst>
            <pc:docMk/>
            <pc:sldMk cId="1043727865" sldId="273"/>
            <ac:picMk id="6" creationId="{444F72DB-C1C9-4386-AF23-D52DC2D7A0C8}"/>
          </ac:picMkLst>
        </pc:picChg>
      </pc:sldChg>
      <pc:sldChg chg="delSp modSp add replId">
        <pc:chgData name="이태헌" userId="S::d011040@aivle.kt.co.kr::b1bd7ef3-2313-4074-b4ce-885364f6bc13" providerId="AD" clId="Web-{CD304F5E-8242-430E-BDEE-B0DD59268EC8}" dt="2022-01-26T07:13:33.335" v="9"/>
        <pc:sldMkLst>
          <pc:docMk/>
          <pc:sldMk cId="644575498" sldId="275"/>
        </pc:sldMkLst>
        <pc:spChg chg="mod">
          <ac:chgData name="이태헌" userId="S::d011040@aivle.kt.co.kr::b1bd7ef3-2313-4074-b4ce-885364f6bc13" providerId="AD" clId="Web-{CD304F5E-8242-430E-BDEE-B0DD59268EC8}" dt="2022-01-26T07:13:31.319" v="7" actId="20577"/>
          <ac:spMkLst>
            <pc:docMk/>
            <pc:sldMk cId="644575498" sldId="275"/>
            <ac:spMk id="3" creationId="{6F3B31CA-AC77-4812-B47B-565A9222BB02}"/>
          </ac:spMkLst>
        </pc:spChg>
        <pc:spChg chg="del">
          <ac:chgData name="이태헌" userId="S::d011040@aivle.kt.co.kr::b1bd7ef3-2313-4074-b4ce-885364f6bc13" providerId="AD" clId="Web-{CD304F5E-8242-430E-BDEE-B0DD59268EC8}" dt="2022-01-26T07:13:33.335" v="9"/>
          <ac:spMkLst>
            <pc:docMk/>
            <pc:sldMk cId="644575498" sldId="275"/>
            <ac:spMk id="10" creationId="{DEAFDA6F-B007-4D32-8BFB-218F3E043524}"/>
          </ac:spMkLst>
        </pc:spChg>
        <pc:picChg chg="del">
          <ac:chgData name="이태헌" userId="S::d011040@aivle.kt.co.kr::b1bd7ef3-2313-4074-b4ce-885364f6bc13" providerId="AD" clId="Web-{CD304F5E-8242-430E-BDEE-B0DD59268EC8}" dt="2022-01-26T07:13:32.538" v="8"/>
          <ac:picMkLst>
            <pc:docMk/>
            <pc:sldMk cId="644575498" sldId="275"/>
            <ac:picMk id="4" creationId="{2F9B0B2A-B8CD-415B-BC20-CB31D81259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F58A-DC8F-480D-981C-B09E0104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D090E-A0C3-425E-921C-56EE48BE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72080-04B6-46EA-9CBB-905E9B8A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270CC-FC1F-4E6C-973E-47D0C69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59D74-BC24-4CF4-A283-3AD19B5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0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928B5-9C91-421F-9CC4-465A0C98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8B573-B2C4-4882-B750-F5EA25F2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CE375-F4F1-41D4-8098-2F513A70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4DF8B-41F9-4687-8533-CAA2AC37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6E024-76F4-4886-AEE5-5BF3F500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1269FF-E527-4CF0-8333-BA25CF71E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CCB9D-9D5C-441F-87FE-00636D904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A3305-82D4-4DD3-B2DC-2E8F4F27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D9801-AE35-490B-B5DF-5D12AA4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5560A-722F-4E86-A7D8-4D22097F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6E4B4-6398-4BE5-AD78-4E8B751D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BF546-9873-4F07-990A-873881F6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3ABDE-8AA7-43D5-B5D3-74FA294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5C17D-2D39-491A-8DD9-33802EF9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EC733-5616-4C09-A14A-280A3849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645D-FA14-4D81-85B2-064185E5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FEF70-569A-4811-9238-87673B03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D177B-9B5D-48D5-98D7-BF4C9A21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7E012-0798-4140-93D4-E3DA369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023B5-21A5-4D5C-B276-A04F0086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0E46C-3FC3-4648-806B-CA7F263E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787DD-C361-4D07-A277-5FA87CB74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E4551-8074-4A70-A311-A9253BCF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04DC6-A853-4D4D-B534-9A8BA56F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5E257-0093-4BA1-B31A-2C234F94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5A17A-2A82-4DA4-A796-F3A9F1CC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029C-98AC-4553-AFED-DAD2723B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0396-976B-4089-98B4-9E9F7CF2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D22D9-A4EA-4B92-87E9-A505AF7E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7DC415-3C50-4149-81C7-54AC7594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FC681-9337-43EF-8915-18812FAA2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C8878-B960-4442-9853-65B332EE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8184E9-0CEA-4F59-991E-0DC809A7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78E8F-8A8F-4450-8899-80593A2F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0413-5DD9-4F85-863E-1870F1D0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4EFF8-E3F5-4C54-97D1-9C5B0EEF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1264F-618C-4076-B4EA-AA6BEFF5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9480B-030D-43E5-8D67-E2991AB0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8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934840-679B-48C3-A953-0597525E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002E1-E237-4017-9808-2D7CB0D5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AB-BB3D-41B5-90CB-4204C5AE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EC5C1-0BEF-4B0F-B3A6-9009435B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2A291-ED33-4359-ABED-245BB521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482E6-D200-4396-B860-8F4FF6391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1AE2C-DB70-4B7E-999A-D0B06F25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D277-801E-48C4-99AE-1C48158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2555E-BE32-4E0C-8439-C82F7AA5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C8871-7784-4636-9FDC-919BD998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1956F-B919-49AB-951B-155018EC4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92D59-AB26-41C2-B8A7-968134BE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3D5FC-D5AF-44C2-BA80-23F692A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40762-BC58-42B5-94C6-076C45FC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D6991-249C-42C1-AA2B-C99D4E3D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0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18306D-0029-4848-A6D6-CB24925D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B9A88-2F40-41D1-A0B5-6A3F484D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69C52-2B09-4DD0-8420-7B78934FD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CC58-4C22-4CA8-BDD7-9FCF43B5409F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DE367-F72F-48AE-89A9-545000834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6121D-0313-4E72-9529-7D200D46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13F6-D53C-4BD7-B852-60BC00816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tedu.kt.com/aivle/images/img_main_sub_01.jpg">
            <a:extLst>
              <a:ext uri="{FF2B5EF4-FFF2-40B4-BE49-F238E27FC236}">
                <a16:creationId xmlns:a16="http://schemas.microsoft.com/office/drawing/2014/main" id="{83A20EEA-9A83-4E44-B6AF-51DB321B2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33"/>
          <a:stretch/>
        </p:blipFill>
        <p:spPr bwMode="auto">
          <a:xfrm>
            <a:off x="2528841" y="2428875"/>
            <a:ext cx="3871959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5AFF6-E1CF-4904-8574-8CCEEE98D904}"/>
              </a:ext>
            </a:extLst>
          </p:cNvPr>
          <p:cNvSpPr txBox="1"/>
          <p:nvPr/>
        </p:nvSpPr>
        <p:spPr>
          <a:xfrm>
            <a:off x="6412706" y="2123212"/>
            <a:ext cx="3871959" cy="25317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수도권 </a:t>
            </a:r>
            <a:r>
              <a:rPr lang="en-US" altLang="ko-KR"/>
              <a:t>2</a:t>
            </a:r>
            <a:r>
              <a:rPr lang="ko-KR" altLang="en-US"/>
              <a:t>반 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en-US" altLang="ko-KR">
                <a:ea typeface="맑은 고딕"/>
              </a:rPr>
              <a:t>유 재 영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ea typeface="맑은 고딕"/>
              </a:rPr>
              <a:t>이 태 헌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ea typeface="맑은 고딕"/>
              </a:rPr>
              <a:t>임 대 원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ea typeface="맑은 고딕"/>
              </a:rPr>
              <a:t>임 명 환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ea typeface="맑은 고딕"/>
              </a:rPr>
              <a:t>차 선 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F506E0-B44B-4FA5-AF27-13F3C5B9FB1C}"/>
              </a:ext>
            </a:extLst>
          </p:cNvPr>
          <p:cNvCxnSpPr>
            <a:cxnSpLocks/>
          </p:cNvCxnSpPr>
          <p:nvPr/>
        </p:nvCxnSpPr>
        <p:spPr>
          <a:xfrm>
            <a:off x="2260846" y="2068496"/>
            <a:ext cx="738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FC6D74-6089-415A-B600-C8DEE2C558CD}"/>
              </a:ext>
            </a:extLst>
          </p:cNvPr>
          <p:cNvCxnSpPr>
            <a:cxnSpLocks/>
          </p:cNvCxnSpPr>
          <p:nvPr/>
        </p:nvCxnSpPr>
        <p:spPr>
          <a:xfrm>
            <a:off x="2260846" y="4758430"/>
            <a:ext cx="738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5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탐색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64E74-F88F-4077-A8BE-F7D957D70534}"/>
              </a:ext>
            </a:extLst>
          </p:cNvPr>
          <p:cNvSpPr txBox="1"/>
          <p:nvPr/>
        </p:nvSpPr>
        <p:spPr>
          <a:xfrm>
            <a:off x="367836" y="5031266"/>
            <a:ext cx="4118933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불만족도가 더 높아 항공 서비스에 개선이 필요한 것으로 보인다</a:t>
            </a:r>
            <a:endParaRPr lang="ko-KR" altLang="en-US" sz="160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444F72DB-C1C9-4386-AF23-D52DC2D7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962276"/>
            <a:ext cx="4439728" cy="29190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9155BC2-A169-4EFA-99B5-E26F1CC0933A}"/>
              </a:ext>
            </a:extLst>
          </p:cNvPr>
          <p:cNvSpPr/>
          <p:nvPr/>
        </p:nvSpPr>
        <p:spPr>
          <a:xfrm>
            <a:off x="368859" y="1546684"/>
            <a:ext cx="4005050" cy="52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latin typeface="Malgun Gothic"/>
                <a:ea typeface="Malgun Gothic"/>
              </a:rPr>
              <a:t>Satisfaction</a:t>
            </a: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EEE42C1D-F1F0-4A40-BEF2-79B644FD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8" y="1926082"/>
            <a:ext cx="3798888" cy="28470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BF15E-8F3C-4C63-9F69-62B3E3738375}"/>
              </a:ext>
            </a:extLst>
          </p:cNvPr>
          <p:cNvSpPr/>
          <p:nvPr/>
        </p:nvSpPr>
        <p:spPr>
          <a:xfrm>
            <a:off x="4541139" y="1546534"/>
            <a:ext cx="3651907" cy="52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latin typeface="Malgun Gothic"/>
                <a:ea typeface="Malgun Gothic"/>
              </a:rPr>
              <a:t>Type_of_travel</a:t>
            </a: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7E83D65D-7E2C-4144-99B4-80628CB3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962" y="2071285"/>
            <a:ext cx="3576637" cy="2588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279446-D97F-4E8F-A0BA-1BBD7659F94C}"/>
              </a:ext>
            </a:extLst>
          </p:cNvPr>
          <p:cNvSpPr txBox="1"/>
          <p:nvPr/>
        </p:nvSpPr>
        <p:spPr>
          <a:xfrm>
            <a:off x="4738778" y="5026324"/>
            <a:ext cx="3260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개인용무보다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공무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비즈니스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목적으로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타는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탑승객이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많다</a:t>
            </a:r>
            <a:endParaRPr lang="ko-KR" altLang="en-US" err="1"/>
          </a:p>
          <a:p>
            <a:endParaRPr lang="en-US" altLang="ko-KR">
              <a:latin typeface="Helvetica Neue"/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1CD97-3FA7-497A-9B04-8873AD2CF363}"/>
              </a:ext>
            </a:extLst>
          </p:cNvPr>
          <p:cNvSpPr/>
          <p:nvPr/>
        </p:nvSpPr>
        <p:spPr>
          <a:xfrm>
            <a:off x="8462264" y="1546534"/>
            <a:ext cx="3651907" cy="52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latin typeface="Malgun Gothic"/>
                <a:ea typeface="Malgun Gothic"/>
              </a:rPr>
              <a:t>age</a:t>
            </a:r>
            <a:endParaRPr lang="ko-KR" err="1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9B058DC-F987-4328-9465-F64A95E8D814}"/>
              </a:ext>
            </a:extLst>
          </p:cNvPr>
          <p:cNvSpPr txBox="1"/>
          <p:nvPr/>
        </p:nvSpPr>
        <p:spPr>
          <a:xfrm>
            <a:off x="8232251" y="5031266"/>
            <a:ext cx="4118933" cy="17682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20</a:t>
            </a:r>
            <a:r>
              <a:rPr lang="ko-KR" altLang="en-US" sz="1600">
                <a:ea typeface="+mn-lt"/>
                <a:cs typeface="+mn-lt"/>
              </a:rPr>
              <a:t>대 중반과 </a:t>
            </a:r>
            <a:r>
              <a:rPr lang="en-US" altLang="ko-KR" sz="1600">
                <a:ea typeface="+mn-lt"/>
                <a:cs typeface="+mn-lt"/>
              </a:rPr>
              <a:t>40</a:t>
            </a:r>
            <a:r>
              <a:rPr lang="ko-KR" altLang="en-US" sz="1600">
                <a:ea typeface="+mn-lt"/>
                <a:cs typeface="+mn-lt"/>
              </a:rPr>
              <a:t>대 승객의 비율이 높다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20</a:t>
            </a:r>
            <a:r>
              <a:rPr lang="ko-KR" altLang="en-US" sz="1600">
                <a:ea typeface="+mn-lt"/>
                <a:cs typeface="+mn-lt"/>
              </a:rPr>
              <a:t>대에서 </a:t>
            </a:r>
            <a:r>
              <a:rPr lang="en-US" altLang="ko-KR" sz="1600">
                <a:ea typeface="+mn-lt"/>
                <a:cs typeface="+mn-lt"/>
              </a:rPr>
              <a:t>40</a:t>
            </a:r>
            <a:r>
              <a:rPr lang="ko-KR" altLang="en-US" sz="1600">
                <a:ea typeface="+mn-lt"/>
                <a:cs typeface="+mn-lt"/>
              </a:rPr>
              <a:t>대는 비즈니스</a:t>
            </a:r>
            <a:r>
              <a:rPr lang="en-US" altLang="ko-KR" sz="1600">
                <a:ea typeface="+mn-lt"/>
                <a:cs typeface="+mn-lt"/>
              </a:rPr>
              <a:t>,</a:t>
            </a:r>
            <a:r>
              <a:rPr lang="ko-KR" altLang="en-US" sz="1600">
                <a:ea typeface="+mn-lt"/>
                <a:cs typeface="+mn-lt"/>
              </a:rPr>
              <a:t> 그 외의 세대는 여행 등 개인 용무로 주로 이용하는 지 추측할 수 있다</a:t>
            </a:r>
            <a:endParaRPr lang="ko-KR" alt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sz="160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16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990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별 성능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283C2-AAD4-4E86-8E8B-089E912EA523}"/>
              </a:ext>
            </a:extLst>
          </p:cNvPr>
          <p:cNvSpPr txBox="1"/>
          <p:nvPr/>
        </p:nvSpPr>
        <p:spPr>
          <a:xfrm>
            <a:off x="569119" y="890587"/>
            <a:ext cx="11077573" cy="2630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세 </a:t>
            </a:r>
            <a:r>
              <a:rPr lang="en-US" altLang="ko-KR" sz="1600" err="1">
                <a:ea typeface="+mn-lt"/>
                <a:cs typeface="+mn-lt"/>
              </a:rPr>
              <a:t>알고리즘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모델의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en-US" altLang="ko-KR" sz="1600" err="1">
                <a:ea typeface="+mn-lt"/>
                <a:cs typeface="+mn-lt"/>
              </a:rPr>
              <a:t>특정변수</a:t>
            </a:r>
            <a:r>
              <a:rPr lang="en-US" altLang="ko-KR" sz="1600">
                <a:ea typeface="+mn-lt"/>
                <a:cs typeface="+mn-lt"/>
              </a:rPr>
              <a:t> ('</a:t>
            </a:r>
            <a:r>
              <a:rPr lang="en-US" sz="1600" err="1">
                <a:ea typeface="+mn-lt"/>
                <a:cs typeface="+mn-lt"/>
              </a:rPr>
              <a:t>online_boarding</a:t>
            </a:r>
            <a:r>
              <a:rPr lang="en-US" altLang="ko-KR" sz="1600">
                <a:ea typeface="+mn-lt"/>
                <a:cs typeface="+mn-lt"/>
              </a:rPr>
              <a:t>', '</a:t>
            </a:r>
            <a:r>
              <a:rPr lang="en-US" sz="1600" err="1">
                <a:ea typeface="+mn-lt"/>
                <a:cs typeface="+mn-lt"/>
              </a:rPr>
              <a:t>inflight_wifi_service</a:t>
            </a:r>
            <a:r>
              <a:rPr lang="en-US" altLang="ko-KR" sz="1600">
                <a:ea typeface="+mn-lt"/>
                <a:cs typeface="+mn-lt"/>
              </a:rPr>
              <a:t>', '</a:t>
            </a:r>
            <a:r>
              <a:rPr lang="en-US" sz="1600" err="1">
                <a:ea typeface="+mn-lt"/>
                <a:cs typeface="+mn-lt"/>
              </a:rPr>
              <a:t>type_of_travel_Personal</a:t>
            </a:r>
            <a:r>
              <a:rPr lang="en-US" sz="1600">
                <a:ea typeface="+mn-lt"/>
                <a:cs typeface="+mn-lt"/>
              </a:rPr>
              <a:t> Travel</a:t>
            </a:r>
            <a:r>
              <a:rPr lang="en-US" altLang="ko-KR" sz="1600">
                <a:ea typeface="+mn-lt"/>
                <a:cs typeface="+mn-lt"/>
              </a:rPr>
              <a:t>')에 </a:t>
            </a:r>
            <a:r>
              <a:rPr lang="en-US" altLang="ko-KR" sz="1600" err="1">
                <a:ea typeface="+mn-lt"/>
                <a:cs typeface="+mn-lt"/>
              </a:rPr>
              <a:t>대한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변수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중요도가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높은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것을</a:t>
            </a:r>
            <a:r>
              <a:rPr lang="en-US" altLang="ko-KR" sz="1600">
                <a:ea typeface="+mn-lt"/>
                <a:cs typeface="+mn-lt"/>
              </a:rPr>
              <a:t> 볼 수 </a:t>
            </a:r>
            <a:r>
              <a:rPr lang="en-US" altLang="ko-KR" sz="1600" err="1">
                <a:ea typeface="+mn-lt"/>
                <a:cs typeface="+mn-lt"/>
              </a:rPr>
              <a:t>있다</a:t>
            </a:r>
            <a:r>
              <a:rPr lang="en-US" altLang="ko-KR" sz="160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err="1">
                <a:latin typeface="맑은 고딕"/>
                <a:ea typeface="맑은 고딕"/>
              </a:rPr>
              <a:t>항공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탑승자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만족도에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특정</a:t>
            </a:r>
            <a:r>
              <a:rPr lang="en-US" altLang="ko-KR" sz="1600">
                <a:latin typeface="맑은 고딕"/>
                <a:ea typeface="맑은 고딕"/>
              </a:rPr>
              <a:t> 세 </a:t>
            </a:r>
            <a:r>
              <a:rPr lang="en-US" altLang="ko-KR" sz="1600" err="1">
                <a:latin typeface="맑은 고딕"/>
                <a:ea typeface="맑은 고딕"/>
              </a:rPr>
              <a:t>변수가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가장</a:t>
            </a:r>
            <a:r>
              <a:rPr lang="en-US" altLang="ko-KR" sz="1600">
                <a:latin typeface="맑은 고딕"/>
                <a:ea typeface="맑은 고딕"/>
              </a:rPr>
              <a:t> 큰 </a:t>
            </a:r>
            <a:r>
              <a:rPr lang="en-US" altLang="ko-KR" sz="1600" err="1">
                <a:latin typeface="맑은 고딕"/>
                <a:ea typeface="맑은 고딕"/>
              </a:rPr>
              <a:t>관계가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있어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보인다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온라인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보딩이외의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다른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변수들의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중요도가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ko-KR" altLang="en-US" sz="1600" err="1">
                <a:ea typeface="+mn-lt"/>
                <a:cs typeface="+mn-lt"/>
              </a:rPr>
              <a:t>결정트리에서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en-US" altLang="ko-KR" sz="1600" err="1">
                <a:ea typeface="+mn-lt"/>
                <a:cs typeface="+mn-lt"/>
              </a:rPr>
              <a:t>대체로</a:t>
            </a:r>
            <a:r>
              <a:rPr lang="en-US" altLang="ko-KR" sz="1600">
                <a:ea typeface="+mn-lt"/>
                <a:cs typeface="+mn-lt"/>
              </a:rPr>
              <a:t> 더 </a:t>
            </a:r>
            <a:r>
              <a:rPr lang="en-US" altLang="ko-KR" sz="1600" err="1">
                <a:ea typeface="+mn-lt"/>
                <a:cs typeface="+mn-lt"/>
              </a:rPr>
              <a:t>낮게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나온다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class eco</a:t>
            </a:r>
            <a:r>
              <a:rPr lang="ko-KR" altLang="en-US" sz="1600">
                <a:ea typeface="+mn-lt"/>
                <a:cs typeface="+mn-lt"/>
              </a:rPr>
              <a:t>의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중요도가</a:t>
            </a:r>
            <a:r>
              <a:rPr lang="en-US" altLang="ko-KR" sz="1600">
                <a:ea typeface="+mn-lt"/>
                <a:cs typeface="+mn-lt"/>
              </a:rPr>
              <a:t> Random </a:t>
            </a:r>
            <a:r>
              <a:rPr lang="en-US" altLang="ko-KR" sz="1600" err="1">
                <a:ea typeface="+mn-lt"/>
                <a:cs typeface="+mn-lt"/>
              </a:rPr>
              <a:t>Forest에서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다른</a:t>
            </a:r>
            <a:r>
              <a:rPr lang="en-US" altLang="ko-KR" sz="1600">
                <a:ea typeface="+mn-lt"/>
                <a:cs typeface="+mn-lt"/>
              </a:rPr>
              <a:t> </a:t>
            </a:r>
            <a:r>
              <a:rPr lang="ko-KR" altLang="en-US" sz="1600">
                <a:ea typeface="+mn-lt"/>
                <a:cs typeface="+mn-lt"/>
              </a:rPr>
              <a:t>모델들보다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부각되었다.</a:t>
            </a:r>
            <a:endParaRPr lang="en-US" sz="160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ECD6F2-71D7-4F2B-8B06-FC49F6CCE897}"/>
              </a:ext>
            </a:extLst>
          </p:cNvPr>
          <p:cNvSpPr/>
          <p:nvPr/>
        </p:nvSpPr>
        <p:spPr>
          <a:xfrm>
            <a:off x="4421354" y="3387492"/>
            <a:ext cx="3530600" cy="2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Random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Forest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AC9F7-B8D7-4E68-8795-A4A81C3AED8A}"/>
              </a:ext>
            </a:extLst>
          </p:cNvPr>
          <p:cNvSpPr/>
          <p:nvPr/>
        </p:nvSpPr>
        <p:spPr>
          <a:xfrm>
            <a:off x="8415996" y="3391528"/>
            <a:ext cx="3530600" cy="2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XGBoost</a:t>
            </a:r>
            <a:endParaRPr lang="ko-KR" altLang="en-US" err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0609B3-0840-4575-BF91-E4290E3F3341}"/>
              </a:ext>
            </a:extLst>
          </p:cNvPr>
          <p:cNvSpPr/>
          <p:nvPr/>
        </p:nvSpPr>
        <p:spPr>
          <a:xfrm>
            <a:off x="426368" y="3390500"/>
            <a:ext cx="3530600" cy="2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Malgun Gothic"/>
                <a:ea typeface="+mn-lt"/>
              </a:rPr>
              <a:t>Decision Tree</a:t>
            </a:r>
            <a:endParaRPr lang="ko-KR">
              <a:ea typeface="+mn-lt"/>
              <a:cs typeface="+mn-lt"/>
            </a:endParaRP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C0F53858-E9F2-43DF-AF42-CA359B08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3663608"/>
            <a:ext cx="3634596" cy="1701766"/>
          </a:xfrm>
          <a:prstGeom prst="rect">
            <a:avLst/>
          </a:prstGeom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7014B2F0-F0E7-4A76-B082-ECD8CDE7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5" y="3659333"/>
            <a:ext cx="3634596" cy="1710315"/>
          </a:xfrm>
          <a:prstGeom prst="rect">
            <a:avLst/>
          </a:prstGeo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7780FA6F-8F75-4507-A72C-40AA139C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117" y="3659333"/>
            <a:ext cx="3634596" cy="17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별 성능 비교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B2F84A8-20FA-4998-BB30-027CB54F1223}"/>
              </a:ext>
            </a:extLst>
          </p:cNvPr>
          <p:cNvSpPr txBox="1"/>
          <p:nvPr/>
        </p:nvSpPr>
        <p:spPr>
          <a:xfrm>
            <a:off x="569118" y="754900"/>
            <a:ext cx="11077573" cy="15220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각 모델들의 성능이 비슷하지만 </a:t>
            </a:r>
            <a:r>
              <a:rPr lang="ko-KR" sz="1600" err="1">
                <a:ea typeface="+mn-lt"/>
                <a:cs typeface="+mn-lt"/>
              </a:rPr>
              <a:t>XGB의</a:t>
            </a:r>
            <a:r>
              <a:rPr lang="ko-KR" sz="1600">
                <a:ea typeface="+mn-lt"/>
                <a:cs typeface="+mn-lt"/>
              </a:rPr>
              <a:t> 성능이 제일 높게 나왔다</a:t>
            </a:r>
            <a:endParaRPr lang="ko-KR" altLang="en-US" sz="1600">
              <a:latin typeface="Malgun Gothic"/>
              <a:ea typeface="Malgun Gothic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600">
                <a:latin typeface="Malgun Gothic"/>
                <a:ea typeface="Malgun Gothic"/>
                <a:cs typeface="+mn-lt"/>
              </a:rPr>
              <a:t>공통적으로 온라인 </a:t>
            </a:r>
            <a:r>
              <a:rPr lang="ko-KR" sz="1600" err="1">
                <a:latin typeface="Malgun Gothic"/>
                <a:ea typeface="Malgun Gothic"/>
                <a:cs typeface="+mn-lt"/>
              </a:rPr>
              <a:t>보딩</a:t>
            </a:r>
            <a:r>
              <a:rPr lang="ko-KR" sz="1600">
                <a:latin typeface="Malgun Gothic"/>
                <a:ea typeface="Malgun Gothic"/>
                <a:cs typeface="+mn-lt"/>
              </a:rPr>
              <a:t> 만족도와 탑승목적 변수가 높게 나오고 성능도 높게 나오기 때문에 탑승객 만족도 예측의 주요 변수가 될 것이다</a:t>
            </a:r>
            <a:endParaRPr lang="ko-KR" altLang="en-US" sz="16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sz="1600"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313E9FCE-8672-48F4-B9EE-9185A3C9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7" y="2383925"/>
            <a:ext cx="6208143" cy="39735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5D8276-1E41-4B4B-A7CE-79DAA2767EF5}"/>
              </a:ext>
            </a:extLst>
          </p:cNvPr>
          <p:cNvSpPr/>
          <p:nvPr/>
        </p:nvSpPr>
        <p:spPr>
          <a:xfrm>
            <a:off x="3915000" y="2309811"/>
            <a:ext cx="4120549" cy="46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Malgun Gothic"/>
                <a:ea typeface="Malgun Gothic"/>
              </a:rPr>
              <a:t>Accuracy</a:t>
            </a:r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CD88C76-AC9D-4642-8308-134ACFA3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88" y="2863850"/>
            <a:ext cx="16097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성능 튜닝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73F83-4C0A-4EB3-853A-3AD8970AB581}"/>
              </a:ext>
            </a:extLst>
          </p:cNvPr>
          <p:cNvSpPr txBox="1"/>
          <p:nvPr/>
        </p:nvSpPr>
        <p:spPr>
          <a:xfrm>
            <a:off x="569119" y="890587"/>
            <a:ext cx="11077573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2F9B0B2A-B8CD-415B-BC20-CB31D812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84" y="3399329"/>
            <a:ext cx="4617308" cy="21908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AFDA6F-B007-4D32-8BFB-218F3E043524}"/>
              </a:ext>
            </a:extLst>
          </p:cNvPr>
          <p:cNvSpPr/>
          <p:nvPr/>
        </p:nvSpPr>
        <p:spPr>
          <a:xfrm>
            <a:off x="6546057" y="2784264"/>
            <a:ext cx="4120549" cy="46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latin typeface="Malgun Gothic"/>
                <a:ea typeface="Malgun Gothic"/>
              </a:rPr>
              <a:t>XGBoost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767D34-E5B9-4DCA-9C0A-9BE2820848B4}"/>
              </a:ext>
            </a:extLst>
          </p:cNvPr>
          <p:cNvSpPr/>
          <p:nvPr/>
        </p:nvSpPr>
        <p:spPr>
          <a:xfrm>
            <a:off x="1134825" y="2796061"/>
            <a:ext cx="4120549" cy="46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/>
            <a:r>
              <a:rPr lang="en-US" altLang="ko-KR">
                <a:latin typeface="Malgun Gothic"/>
                <a:ea typeface="Malgun Gothic"/>
              </a:rPr>
              <a:t>Random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Forest(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  <a:endParaRPr lang="en-US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7727D-34AB-480C-A515-B34CE3CA3EFC}"/>
              </a:ext>
            </a:extLst>
          </p:cNvPr>
          <p:cNvSpPr txBox="1"/>
          <p:nvPr/>
        </p:nvSpPr>
        <p:spPr>
          <a:xfrm>
            <a:off x="569119" y="898465"/>
            <a:ext cx="11077423" cy="1522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 </a:t>
            </a:r>
            <a:r>
              <a:rPr lang="ko-KR" altLang="en-US" sz="1600" err="1">
                <a:ea typeface="맑은 고딕"/>
              </a:rPr>
              <a:t>Random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Forest</a:t>
            </a:r>
            <a:r>
              <a:rPr lang="ko-KR" altLang="en-US" sz="1600">
                <a:ea typeface="+mn-lt"/>
                <a:cs typeface="+mn-lt"/>
              </a:rPr>
              <a:t> 성능 튜닝으로 평가할 때, </a:t>
            </a:r>
            <a:r>
              <a:rPr lang="ko-KR" altLang="en-US" sz="1600" err="1">
                <a:ea typeface="+mn-lt"/>
                <a:cs typeface="+mn-lt"/>
              </a:rPr>
              <a:t>max_depth</a:t>
            </a:r>
            <a:r>
              <a:rPr lang="ko-KR" altLang="en-US" sz="1600">
                <a:ea typeface="+mn-lt"/>
                <a:cs typeface="+mn-lt"/>
              </a:rPr>
              <a:t> = 5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, Accuracy = 0.936XX로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성능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튜닝을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하기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전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모델에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비해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성능은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비슷한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것으로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보인다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.</a:t>
            </a:r>
            <a:endParaRPr lang="en-US" altLang="ko-KR" sz="160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 </a:t>
            </a:r>
            <a:r>
              <a:rPr lang="en-US" altLang="ko-KR" sz="1600" err="1">
                <a:latin typeface="Malgun Gothic"/>
                <a:ea typeface="Malgun Gothic"/>
              </a:rPr>
              <a:t>XGBoost</a:t>
            </a:r>
            <a:r>
              <a:rPr lang="en-US" altLang="ko-KR" sz="1600">
                <a:latin typeface="Malgun Gothic"/>
                <a:ea typeface="Malgun Gothic"/>
              </a:rPr>
              <a:t>  </a:t>
            </a:r>
            <a:r>
              <a:rPr lang="en-US" altLang="ko-KR" sz="1600" err="1">
                <a:latin typeface="Malgun Gothic"/>
                <a:ea typeface="Malgun Gothic"/>
              </a:rPr>
              <a:t>성능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튜닝으로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평가할때</a:t>
            </a:r>
            <a:r>
              <a:rPr lang="en-US" altLang="ko-KR" sz="1600">
                <a:latin typeface="Malgun Gothic"/>
                <a:ea typeface="Malgun Gothic"/>
              </a:rPr>
              <a:t>, </a:t>
            </a:r>
            <a:r>
              <a:rPr lang="en-US" altLang="ko-KR" sz="1600" err="1">
                <a:latin typeface="Malgun Gothic"/>
                <a:ea typeface="Malgun Gothic"/>
              </a:rPr>
              <a:t>max_depth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en-US" altLang="ko-KR" sz="1600">
                <a:latin typeface="Malgun Gothic"/>
                <a:ea typeface="Malgun Gothic"/>
              </a:rPr>
              <a:t>=</a:t>
            </a:r>
            <a:r>
              <a:rPr lang="ko-KR" altLang="en-US" sz="1600">
                <a:latin typeface="Malgun Gothic"/>
                <a:ea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</a:rPr>
              <a:t>9</a:t>
            </a:r>
            <a:r>
              <a:rPr lang="en-US" sz="1600">
                <a:latin typeface="Malgun Gothic"/>
                <a:ea typeface="Malgun Gothic"/>
              </a:rPr>
              <a:t>, Accuracy = 0.945XX</a:t>
            </a:r>
            <a:r>
              <a:rPr lang="en-US" altLang="ko-KR" sz="1600">
                <a:latin typeface="Malgun Gothic"/>
                <a:ea typeface="Malgun Gothic"/>
              </a:rPr>
              <a:t>로 </a:t>
            </a:r>
            <a:r>
              <a:rPr lang="en-US" altLang="ko-KR" sz="1600" err="1">
                <a:latin typeface="Malgun Gothic"/>
                <a:ea typeface="Malgun Gothic"/>
              </a:rPr>
              <a:t>성능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튜닝을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하기전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모델에</a:t>
            </a:r>
            <a:r>
              <a:rPr lang="en-US" altLang="ko-KR" sz="1600">
                <a:latin typeface="Malgun Gothic"/>
                <a:ea typeface="Malgun Gothic"/>
              </a:rPr>
              <a:t> </a:t>
            </a:r>
            <a:r>
              <a:rPr lang="en-US" altLang="ko-KR" sz="1600" err="1">
                <a:latin typeface="Malgun Gothic"/>
                <a:ea typeface="Malgun Gothic"/>
              </a:rPr>
              <a:t>비해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성능이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비슷한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것으로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보인다</a:t>
            </a:r>
            <a:r>
              <a:rPr lang="en-US" altLang="ko-KR" sz="1600">
                <a:latin typeface="Malgun Gothic"/>
                <a:ea typeface="Malgun Gothic"/>
              </a:rPr>
              <a:t>.</a:t>
            </a:r>
          </a:p>
        </p:txBody>
      </p:sp>
      <p:pic>
        <p:nvPicPr>
          <p:cNvPr id="1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6AF6E15-31F7-4003-BE94-AB4AA633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78" y="5593302"/>
            <a:ext cx="2390416" cy="1046196"/>
          </a:xfrm>
          <a:prstGeom prst="rect">
            <a:avLst/>
          </a:prstGeom>
        </p:spPr>
      </p:pic>
      <p:pic>
        <p:nvPicPr>
          <p:cNvPr id="23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EF9777-78DF-474D-8CE6-256F8D2C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59" y="5659849"/>
            <a:ext cx="2400121" cy="1046968"/>
          </a:xfrm>
          <a:prstGeom prst="rect">
            <a:avLst/>
          </a:prstGeom>
        </p:spPr>
      </p:pic>
      <p:pic>
        <p:nvPicPr>
          <p:cNvPr id="9" name="그림 11">
            <a:extLst>
              <a:ext uri="{FF2B5EF4-FFF2-40B4-BE49-F238E27FC236}">
                <a16:creationId xmlns:a16="http://schemas.microsoft.com/office/drawing/2014/main" id="{A3079622-4BEE-45E6-AB27-ED239FCC8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33" y="3400540"/>
            <a:ext cx="4410973" cy="20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8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성능 튜닝 결과 보고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2BFCA-F692-4DCA-80D4-480F858D1B95}"/>
              </a:ext>
            </a:extLst>
          </p:cNvPr>
          <p:cNvSpPr txBox="1"/>
          <p:nvPr/>
        </p:nvSpPr>
        <p:spPr>
          <a:xfrm>
            <a:off x="569119" y="898465"/>
            <a:ext cx="11077423" cy="1522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 </a:t>
            </a:r>
            <a:r>
              <a:rPr lang="ko-KR" altLang="en-US" sz="1600" err="1">
                <a:ea typeface="맑은 고딕"/>
              </a:rPr>
              <a:t>Random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Forest</a:t>
            </a:r>
            <a:r>
              <a:rPr lang="ko-KR" altLang="en-US" sz="1600">
                <a:ea typeface="+mn-lt"/>
                <a:cs typeface="+mn-lt"/>
              </a:rPr>
              <a:t> 성능 튜닝으로 평가할 때, </a:t>
            </a:r>
            <a:r>
              <a:rPr lang="ko-KR" altLang="en-US" sz="1600" err="1">
                <a:ea typeface="+mn-lt"/>
                <a:cs typeface="+mn-lt"/>
              </a:rPr>
              <a:t>max_depth</a:t>
            </a:r>
            <a:r>
              <a:rPr lang="ko-KR" altLang="en-US" sz="1600">
                <a:ea typeface="+mn-lt"/>
                <a:cs typeface="+mn-lt"/>
              </a:rPr>
              <a:t> = 5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, Accuracy = 0.92로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성능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튜닝을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하기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전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모델에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비해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성능은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약간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떨어진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것으로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보인다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.</a:t>
            </a:r>
            <a:endParaRPr lang="en-US" altLang="ko-KR" sz="160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 </a:t>
            </a:r>
            <a:r>
              <a:rPr lang="en-US" altLang="ko-KR" sz="1600" err="1">
                <a:latin typeface="Malgun Gothic"/>
                <a:ea typeface="Malgun Gothic"/>
              </a:rPr>
              <a:t>XGBoost</a:t>
            </a:r>
            <a:r>
              <a:rPr lang="en-US" altLang="ko-KR" sz="1600">
                <a:latin typeface="Malgun Gothic"/>
                <a:ea typeface="Malgun Gothic"/>
              </a:rPr>
              <a:t>  </a:t>
            </a:r>
            <a:r>
              <a:rPr lang="en-US" altLang="ko-KR" sz="1600" err="1">
                <a:latin typeface="Malgun Gothic"/>
                <a:ea typeface="Malgun Gothic"/>
              </a:rPr>
              <a:t>성능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튜닝으로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평가할때</a:t>
            </a:r>
            <a:r>
              <a:rPr lang="en-US" altLang="ko-KR" sz="1600">
                <a:latin typeface="Malgun Gothic"/>
                <a:ea typeface="Malgun Gothic"/>
              </a:rPr>
              <a:t>, </a:t>
            </a:r>
            <a:r>
              <a:rPr lang="en-US" altLang="ko-KR" sz="1600" err="1">
                <a:latin typeface="Malgun Gothic"/>
                <a:ea typeface="Malgun Gothic"/>
              </a:rPr>
              <a:t>max_depth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en-US" altLang="ko-KR" sz="1600">
                <a:latin typeface="Malgun Gothic"/>
                <a:ea typeface="Malgun Gothic"/>
              </a:rPr>
              <a:t>=</a:t>
            </a:r>
            <a:r>
              <a:rPr lang="ko-KR" altLang="en-US" sz="1600">
                <a:latin typeface="Malgun Gothic"/>
                <a:ea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</a:rPr>
              <a:t>9</a:t>
            </a:r>
            <a:r>
              <a:rPr lang="en-US" sz="1600">
                <a:latin typeface="Malgun Gothic"/>
                <a:ea typeface="Malgun Gothic"/>
              </a:rPr>
              <a:t>, Accuracy = 0.94</a:t>
            </a:r>
            <a:r>
              <a:rPr lang="en-US" altLang="ko-KR" sz="1600">
                <a:latin typeface="Malgun Gothic"/>
                <a:ea typeface="Malgun Gothic"/>
              </a:rPr>
              <a:t>로 </a:t>
            </a:r>
            <a:r>
              <a:rPr lang="en-US" altLang="ko-KR" sz="1600" err="1">
                <a:latin typeface="Malgun Gothic"/>
                <a:ea typeface="Malgun Gothic"/>
              </a:rPr>
              <a:t>성능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튜닝을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하기전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모델에</a:t>
            </a:r>
            <a:r>
              <a:rPr lang="en-US" altLang="ko-KR" sz="1600">
                <a:latin typeface="Malgun Gothic"/>
                <a:ea typeface="Malgun Gothic"/>
              </a:rPr>
              <a:t> </a:t>
            </a:r>
            <a:r>
              <a:rPr lang="en-US" altLang="ko-KR" sz="1600" err="1">
                <a:latin typeface="Malgun Gothic"/>
                <a:ea typeface="Malgun Gothic"/>
              </a:rPr>
              <a:t>비해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성능이</a:t>
            </a:r>
            <a:r>
              <a:rPr lang="en-US" altLang="ko-KR" sz="1600">
                <a:latin typeface="Malgun Gothic"/>
                <a:ea typeface="Malgun Gothic"/>
              </a:rPr>
              <a:t> </a:t>
            </a:r>
            <a:r>
              <a:rPr lang="en-US" altLang="ko-KR" sz="1600" err="1">
                <a:latin typeface="Malgun Gothic"/>
                <a:ea typeface="Malgun Gothic"/>
              </a:rPr>
              <a:t>약간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올라간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것으로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보인다</a:t>
            </a:r>
            <a:r>
              <a:rPr lang="en-US" altLang="ko-KR" sz="1600">
                <a:latin typeface="Malgun Gothic"/>
                <a:ea typeface="Malgun Gothic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937305-61F5-4C96-8020-E77F0DD38153}"/>
              </a:ext>
            </a:extLst>
          </p:cNvPr>
          <p:cNvSpPr/>
          <p:nvPr/>
        </p:nvSpPr>
        <p:spPr>
          <a:xfrm>
            <a:off x="553419" y="2938142"/>
            <a:ext cx="5428888" cy="47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Malgun Gothic"/>
                <a:ea typeface="Malgun Gothic"/>
              </a:rPr>
              <a:t>Random Forest(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A2B0F-41DA-4CD2-B3C0-C5F3CA937966}"/>
              </a:ext>
            </a:extLst>
          </p:cNvPr>
          <p:cNvSpPr/>
          <p:nvPr/>
        </p:nvSpPr>
        <p:spPr>
          <a:xfrm>
            <a:off x="6299311" y="2938142"/>
            <a:ext cx="5428888" cy="47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latin typeface="Malgun Gothic"/>
                <a:ea typeface="Malgun Gothic"/>
              </a:rPr>
              <a:t>XGBboost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14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5AABAD7-6F1E-4C04-B421-A64D1D6E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9" y="3430636"/>
            <a:ext cx="5446143" cy="3346654"/>
          </a:xfrm>
          <a:prstGeom prst="rect">
            <a:avLst/>
          </a:prstGeom>
        </p:spPr>
      </p:pic>
      <p:pic>
        <p:nvPicPr>
          <p:cNvPr id="15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DF63B052-4918-4703-86C6-032D728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3424397"/>
            <a:ext cx="5446143" cy="343101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6F61C0-E936-434B-8898-E17C25283A9F}"/>
              </a:ext>
            </a:extLst>
          </p:cNvPr>
          <p:cNvSpPr/>
          <p:nvPr/>
        </p:nvSpPr>
        <p:spPr>
          <a:xfrm>
            <a:off x="4416725" y="6048554"/>
            <a:ext cx="575094" cy="2875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CE0D27-38ED-45DD-B04F-1FA864412A17}"/>
              </a:ext>
            </a:extLst>
          </p:cNvPr>
          <p:cNvSpPr/>
          <p:nvPr/>
        </p:nvSpPr>
        <p:spPr>
          <a:xfrm>
            <a:off x="10110158" y="5962289"/>
            <a:ext cx="575094" cy="2875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비즈니스 인사이트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AE2B4-EEB1-4F09-99B0-180B466DD541}"/>
              </a:ext>
            </a:extLst>
          </p:cNvPr>
          <p:cNvSpPr txBox="1"/>
          <p:nvPr/>
        </p:nvSpPr>
        <p:spPr>
          <a:xfrm>
            <a:off x="569119" y="890587"/>
            <a:ext cx="11077573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1600">
              <a:latin typeface="맑은 고딕"/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A6080BF-4786-42B8-A1BC-0CCEAD6B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86" y="3435398"/>
            <a:ext cx="4051540" cy="3020824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D10E3368-813F-4530-88DA-BF1B1607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7" y="3388271"/>
            <a:ext cx="4281575" cy="301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DD4FF-0A7C-40E4-A373-B740A31FC26F}"/>
              </a:ext>
            </a:extLst>
          </p:cNvPr>
          <p:cNvSpPr txBox="1"/>
          <p:nvPr/>
        </p:nvSpPr>
        <p:spPr>
          <a:xfrm>
            <a:off x="569119" y="892025"/>
            <a:ext cx="11070982" cy="2260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 </a:t>
            </a:r>
            <a:r>
              <a:rPr lang="ko-KR" altLang="en-US" sz="1600" err="1">
                <a:ea typeface="맑은 고딕"/>
              </a:rPr>
              <a:t>stacked</a:t>
            </a:r>
            <a:r>
              <a:rPr lang="ko-KR" altLang="en-US" sz="1600">
                <a:ea typeface="맑은 고딕"/>
              </a:rPr>
              <a:t> </a:t>
            </a:r>
            <a:r>
              <a:rPr lang="ko-KR" altLang="en-US" sz="1600" err="1">
                <a:ea typeface="맑은 고딕"/>
              </a:rPr>
              <a:t>plot과</a:t>
            </a:r>
            <a:r>
              <a:rPr lang="ko-KR" altLang="en-US" sz="1600">
                <a:ea typeface="맑은 고딕"/>
              </a:rPr>
              <a:t> 모자이크 플롯을 볼 때 탑승객 만족도와 </a:t>
            </a:r>
            <a:r>
              <a:rPr lang="ko-KR" altLang="en-US" sz="1600" err="1">
                <a:ea typeface="맑은 고딕"/>
              </a:rPr>
              <a:t>online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boarding은</a:t>
            </a:r>
            <a:r>
              <a:rPr lang="ko-KR" altLang="en-US" sz="1600">
                <a:ea typeface="맑은 고딕"/>
              </a:rPr>
              <a:t> 관련성이 깊고 </a:t>
            </a:r>
            <a:r>
              <a:rPr lang="ko-KR" altLang="en-US" sz="1600" err="1">
                <a:ea typeface="맑은 고딕"/>
              </a:rPr>
              <a:t>online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boarding</a:t>
            </a:r>
            <a:r>
              <a:rPr lang="ko-KR" altLang="en-US" sz="1600">
                <a:ea typeface="맑은 고딕"/>
              </a:rPr>
              <a:t> 수치가 1~3 사이의 탑승객들의 불만족 사유를 알아내는 것이 향후 항공 탑승자 만족도 예측에 도움이 될 것으로 보인다.</a:t>
            </a: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 비즈니스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전용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여행자를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위한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와이파이 구성과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기업과</a:t>
            </a:r>
            <a:r>
              <a:rPr lang="en-US" altLang="ko-KR" sz="1600">
                <a:latin typeface="Malgun Gothic"/>
                <a:ea typeface="+mn-lt"/>
              </a:rPr>
              <a:t> MOU</a:t>
            </a:r>
            <a:r>
              <a:rPr lang="ko-KR" sz="1600">
                <a:latin typeface="Malgun Gothic"/>
                <a:ea typeface="Malgun Gothic"/>
              </a:rPr>
              <a:t>체결하여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온라인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서비스와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와이파이구성을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강조하는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마케팅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효과를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고려해볼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필요가</a:t>
            </a:r>
            <a:r>
              <a:rPr lang="en-US" altLang="ko-KR" sz="1600">
                <a:latin typeface="Malgun Gothic"/>
                <a:ea typeface="+mn-lt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있음</a:t>
            </a:r>
            <a:endParaRPr lang="en-US" altLang="ko-KR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 </a:t>
            </a:r>
            <a:r>
              <a:rPr lang="en-US" altLang="ko-KR" sz="1600">
                <a:latin typeface="Malgun Gothic"/>
                <a:ea typeface="+mn-lt"/>
              </a:rPr>
              <a:t>ECO</a:t>
            </a:r>
            <a:r>
              <a:rPr lang="ko-KR" sz="1600">
                <a:latin typeface="Malgun Gothic"/>
                <a:ea typeface="Malgun Gothic"/>
              </a:rPr>
              <a:t>좌석이 가성비 좋은 좌석이라고 예측하여</a:t>
            </a:r>
            <a:r>
              <a:rPr lang="en-US" altLang="ko-KR" sz="1600">
                <a:latin typeface="Malgun Gothic"/>
                <a:ea typeface="+mn-lt"/>
              </a:rPr>
              <a:t>,</a:t>
            </a:r>
            <a:r>
              <a:rPr lang="ko-KR" sz="1600">
                <a:latin typeface="Malgun Gothic"/>
                <a:ea typeface="Malgun Gothic"/>
              </a:rPr>
              <a:t> </a:t>
            </a:r>
            <a:r>
              <a:rPr lang="en-US" altLang="ko-KR" sz="1600">
                <a:latin typeface="Malgun Gothic"/>
                <a:ea typeface="+mn-lt"/>
              </a:rPr>
              <a:t>ECO</a:t>
            </a:r>
            <a:r>
              <a:rPr lang="ko-KR" sz="1600">
                <a:latin typeface="Malgun Gothic"/>
                <a:ea typeface="Malgun Gothic"/>
              </a:rPr>
              <a:t>좌석의 확충을 통해 탑승자 만족도 증진효과를 계획할 수 있음</a:t>
            </a:r>
            <a:endParaRPr lang="en-US" altLang="ko-KR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1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Jangrae/img/blob/master/medical.png?raw=true">
            <a:extLst>
              <a:ext uri="{FF2B5EF4-FFF2-40B4-BE49-F238E27FC236}">
                <a16:creationId xmlns:a16="http://schemas.microsoft.com/office/drawing/2014/main" id="{FD2040DA-F858-4C0C-B074-7EAAA588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52400"/>
            <a:ext cx="1065847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F64B87F-686C-47AB-88DE-9DADB14DBBC9}"/>
              </a:ext>
            </a:extLst>
          </p:cNvPr>
          <p:cNvSpPr/>
          <p:nvPr/>
        </p:nvSpPr>
        <p:spPr>
          <a:xfrm flipH="1">
            <a:off x="4911969" y="2228979"/>
            <a:ext cx="6698640" cy="447662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lnSpc>
                <a:spcPct val="200000"/>
              </a:lnSpc>
            </a:pPr>
            <a:r>
              <a:rPr lang="en-US" altLang="ko-KR" b="1">
                <a:solidFill>
                  <a:sysClr val="windowText" lastClr="000000"/>
                </a:solidFill>
                <a:latin typeface="+mj-lt"/>
              </a:rPr>
              <a:t>[</a:t>
            </a:r>
            <a:r>
              <a:rPr lang="ko-KR" altLang="en-US" b="1">
                <a:solidFill>
                  <a:sysClr val="windowText" lastClr="000000"/>
                </a:solidFill>
                <a:latin typeface="+mj-lt"/>
              </a:rPr>
              <a:t>의료비 예측</a:t>
            </a:r>
            <a:r>
              <a:rPr lang="en-US" altLang="ko-KR" b="1">
                <a:solidFill>
                  <a:sysClr val="windowText" lastClr="000000"/>
                </a:solidFill>
                <a:latin typeface="+mj-lt"/>
              </a:rPr>
              <a:t>]</a:t>
            </a:r>
            <a:endParaRPr lang="ko-KR" altLang="en-US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ysClr val="windowText" lastClr="000000"/>
                </a:solidFill>
                <a:latin typeface="+mj-lt"/>
              </a:rPr>
              <a:t>데이터 탐색 결과</a:t>
            </a:r>
            <a:endParaRPr lang="en-US" altLang="ko-KR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ysClr val="windowText" lastClr="000000"/>
                </a:solidFill>
                <a:latin typeface="+mj-lt"/>
              </a:rPr>
              <a:t>모델 별 성능 비교</a:t>
            </a:r>
            <a:endParaRPr lang="en-US" altLang="ko-KR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ysClr val="windowText" lastClr="000000"/>
                </a:solidFill>
                <a:latin typeface="+mj-lt"/>
              </a:rPr>
              <a:t>모델 성능 튜닝</a:t>
            </a:r>
            <a:endParaRPr lang="en-US" altLang="ko-KR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ysClr val="windowText" lastClr="000000"/>
                </a:solidFill>
                <a:latin typeface="+mj-lt"/>
              </a:rPr>
              <a:t>성능 튜닝 결과 보고</a:t>
            </a:r>
            <a:endParaRPr lang="en-US" altLang="ko-KR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ysClr val="windowText" lastClr="000000"/>
                </a:solidFill>
                <a:latin typeface="+mj-lt"/>
              </a:rPr>
              <a:t>비즈니스 인사이트</a:t>
            </a:r>
            <a:endParaRPr lang="en-US" altLang="ko-KR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endParaRPr lang="ko-KR" altLang="en-US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endParaRPr lang="ko-KR" altLang="en-US" b="1"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436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데이터 탐색 결과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CC928-488B-407C-8BCE-4784FD9C4F2B}"/>
              </a:ext>
            </a:extLst>
          </p:cNvPr>
          <p:cNvSpPr txBox="1"/>
          <p:nvPr/>
        </p:nvSpPr>
        <p:spPr>
          <a:xfrm>
            <a:off x="770402" y="754901"/>
            <a:ext cx="10373083" cy="18913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흡연자의 여부가 의료비 책정에 제일 큰 영향을 끼치는 것으로 보인다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sz="160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>
                <a:ea typeface="+mn-lt"/>
                <a:cs typeface="+mn-lt"/>
              </a:rPr>
              <a:t>의료비의 평균값은 </a:t>
            </a:r>
            <a:r>
              <a:rPr lang="en-US" altLang="ko-KR" sz="1600">
                <a:ea typeface="+mn-lt"/>
                <a:cs typeface="+mn-lt"/>
              </a:rPr>
              <a:t>13,270.42</a:t>
            </a:r>
            <a:r>
              <a:rPr lang="ko-KR" altLang="en-US" sz="1600">
                <a:ea typeface="+mn-lt"/>
                <a:cs typeface="+mn-lt"/>
              </a:rPr>
              <a:t>로 의료비가 평균값 보다 적은 부분에 많이 </a:t>
            </a:r>
            <a:r>
              <a:rPr lang="ko-KR" altLang="en-US" sz="1600" err="1">
                <a:ea typeface="+mn-lt"/>
                <a:cs typeface="+mn-lt"/>
              </a:rPr>
              <a:t>몰려있다</a:t>
            </a:r>
            <a:r>
              <a:rPr lang="ko-KR" altLang="en-US" sz="1600">
                <a:ea typeface="+mn-lt"/>
                <a:cs typeface="+mn-lt"/>
              </a:rPr>
              <a:t>.</a:t>
            </a:r>
            <a:endParaRPr lang="en-US" altLang="ko-KR" sz="1600" err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 </a:t>
            </a:r>
            <a:r>
              <a:rPr lang="ko-KR" sz="1600">
                <a:ea typeface="+mn-lt"/>
                <a:cs typeface="+mn-lt"/>
              </a:rPr>
              <a:t>건강보험에서 지불한 의료비는 </a:t>
            </a:r>
            <a:r>
              <a:rPr lang="en-US" altLang="ko-KR" sz="1600">
                <a:ea typeface="+mn-lt"/>
                <a:cs typeface="+mn-lt"/>
              </a:rPr>
              <a:t>10,000</a:t>
            </a:r>
            <a:r>
              <a:rPr lang="ko-KR" sz="1600">
                <a:ea typeface="+mn-lt"/>
                <a:cs typeface="+mn-lt"/>
              </a:rPr>
              <a:t>이하로 나오는게 대부분이다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sz="16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>
                <a:ea typeface="+mn-lt"/>
                <a:cs typeface="+mn-lt"/>
              </a:rPr>
              <a:t>10,000</a:t>
            </a:r>
            <a:r>
              <a:rPr lang="ko-KR" sz="1600">
                <a:ea typeface="+mn-lt"/>
                <a:cs typeface="+mn-lt"/>
              </a:rPr>
              <a:t>이상의 의료비가 나오려면 조건이 까다로운 편 또는 중증도가 심해야 함을 알 수 있다</a:t>
            </a:r>
            <a:r>
              <a:rPr lang="en-US" altLang="ko-KR" sz="1600">
                <a:ea typeface="+mn-lt"/>
                <a:cs typeface="+mn-lt"/>
              </a:rPr>
              <a:t>.</a:t>
            </a:r>
            <a:endParaRPr lang="ko-KR" sz="1600"/>
          </a:p>
          <a:p>
            <a:pPr>
              <a:lnSpc>
                <a:spcPct val="150000"/>
              </a:lnSpc>
            </a:pPr>
            <a:endParaRPr lang="ko-KR" altLang="en-US" sz="1600">
              <a:latin typeface="Malgun Gothic"/>
              <a:ea typeface="Malgun Gothic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7E495D39-32DB-4E05-9B4E-AD2F2B55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779" y="2894677"/>
            <a:ext cx="5287991" cy="4005986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A53D78A2-A66D-439B-B1AB-F3018FFA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3" y="2981192"/>
            <a:ext cx="4770405" cy="3050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BB310-DA26-4DDA-AFB0-83A74D87440A}"/>
              </a:ext>
            </a:extLst>
          </p:cNvPr>
          <p:cNvSpPr txBox="1"/>
          <p:nvPr/>
        </p:nvSpPr>
        <p:spPr>
          <a:xfrm>
            <a:off x="1710267" y="620034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의료비 분포 히스토그램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E0E02-FA13-41DC-90AC-BF885474F414}"/>
              </a:ext>
            </a:extLst>
          </p:cNvPr>
          <p:cNvSpPr/>
          <p:nvPr/>
        </p:nvSpPr>
        <p:spPr>
          <a:xfrm>
            <a:off x="1024467" y="2472266"/>
            <a:ext cx="42672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latin typeface="Malgun Gothic"/>
                <a:ea typeface="Malgun Gothic"/>
              </a:rPr>
              <a:t>의료비 분포 히스토그램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97C846-DA0C-46A8-A5D7-9FFF2886788C}"/>
              </a:ext>
            </a:extLst>
          </p:cNvPr>
          <p:cNvSpPr/>
          <p:nvPr/>
        </p:nvSpPr>
        <p:spPr>
          <a:xfrm>
            <a:off x="6941545" y="2438904"/>
            <a:ext cx="4267200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상관계수 </a:t>
            </a:r>
            <a:r>
              <a:rPr lang="ko-KR" altLang="en-US" err="1">
                <a:ea typeface="맑은 고딕"/>
              </a:rPr>
              <a:t>히트맵</a:t>
            </a:r>
          </a:p>
        </p:txBody>
      </p:sp>
    </p:spTree>
    <p:extLst>
      <p:ext uri="{BB962C8B-B14F-4D97-AF65-F5344CB8AC3E}">
        <p14:creationId xmlns:p14="http://schemas.microsoft.com/office/powerpoint/2010/main" val="3373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별 성능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D404-AA98-44C7-B2A5-622D68CB49A4}"/>
              </a:ext>
            </a:extLst>
          </p:cNvPr>
          <p:cNvSpPr txBox="1"/>
          <p:nvPr/>
        </p:nvSpPr>
        <p:spPr>
          <a:xfrm>
            <a:off x="569119" y="754901"/>
            <a:ext cx="11077573" cy="1152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 </a:t>
            </a:r>
            <a:r>
              <a:rPr lang="ko-KR" altLang="en-US" sz="1600" err="1">
                <a:ea typeface="맑은 고딕"/>
              </a:rPr>
              <a:t>Linear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Regression</a:t>
            </a:r>
            <a:r>
              <a:rPr lang="ko-KR" altLang="en-US" sz="1600">
                <a:ea typeface="맑은 고딕"/>
              </a:rPr>
              <a:t> : </a:t>
            </a:r>
            <a:r>
              <a:rPr lang="ko-KR" sz="1600" err="1">
                <a:ea typeface="+mn-lt"/>
                <a:cs typeface="+mn-lt"/>
              </a:rPr>
              <a:t>smoker_yes가</a:t>
            </a:r>
            <a:r>
              <a:rPr lang="ko-KR" sz="1600">
                <a:ea typeface="+mn-lt"/>
                <a:cs typeface="+mn-lt"/>
              </a:rPr>
              <a:t> 가장 큰 영향을 </a:t>
            </a:r>
            <a:r>
              <a:rPr lang="ko-KR" altLang="en-US" sz="1600">
                <a:ea typeface="+mn-lt"/>
                <a:cs typeface="+mn-lt"/>
              </a:rPr>
              <a:t>끼친다, 흡연자일수록</a:t>
            </a:r>
            <a:r>
              <a:rPr lang="ko-KR" sz="1600">
                <a:ea typeface="+mn-lt"/>
                <a:cs typeface="+mn-lt"/>
              </a:rPr>
              <a:t> 의료비가 높게 책정되는지 예측할 수 있다</a:t>
            </a:r>
            <a:endParaRPr lang="ko-KR" sz="16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 </a:t>
            </a:r>
            <a:r>
              <a:rPr lang="en-US" altLang="ko-KR" sz="1600">
                <a:latin typeface="Malgun Gothic"/>
                <a:ea typeface="Malgun Gothic"/>
              </a:rPr>
              <a:t>Decision Tree: </a:t>
            </a:r>
            <a:r>
              <a:rPr lang="en-US" sz="1600" err="1">
                <a:ea typeface="+mn-lt"/>
                <a:cs typeface="+mn-lt"/>
              </a:rPr>
              <a:t>선형회귀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모델보다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bmi와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age의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변수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중요도가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부각되었다, 흡연자의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여부가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모델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성능에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중요한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변수로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작용한다</a:t>
            </a:r>
            <a:endParaRPr lang="en-US" sz="1600" err="1">
              <a:ea typeface="맑은 고딕" panose="020F0502020204030204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3B159A-C01E-4E4B-87DA-5EE9D7577BD8}"/>
              </a:ext>
            </a:extLst>
          </p:cNvPr>
          <p:cNvGrpSpPr/>
          <p:nvPr/>
        </p:nvGrpSpPr>
        <p:grpSpPr>
          <a:xfrm>
            <a:off x="1634066" y="2150533"/>
            <a:ext cx="8960640" cy="4660562"/>
            <a:chOff x="990599" y="2269066"/>
            <a:chExt cx="8960640" cy="4660562"/>
          </a:xfrm>
        </p:grpSpPr>
        <p:pic>
          <p:nvPicPr>
            <p:cNvPr id="6" name="그림 7">
              <a:extLst>
                <a:ext uri="{FF2B5EF4-FFF2-40B4-BE49-F238E27FC236}">
                  <a16:creationId xmlns:a16="http://schemas.microsoft.com/office/drawing/2014/main" id="{9F54D53C-378A-4BE5-AAF6-59DE325EA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1" y="2560108"/>
              <a:ext cx="3716866" cy="2025647"/>
            </a:xfrm>
            <a:prstGeom prst="rect">
              <a:avLst/>
            </a:prstGeom>
          </p:spPr>
        </p:pic>
        <p:pic>
          <p:nvPicPr>
            <p:cNvPr id="8" name="그림 9">
              <a:extLst>
                <a:ext uri="{FF2B5EF4-FFF2-40B4-BE49-F238E27FC236}">
                  <a16:creationId xmlns:a16="http://schemas.microsoft.com/office/drawing/2014/main" id="{BCA8FCC3-4666-446D-B1BC-885B4DFF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758" y="4938720"/>
              <a:ext cx="3561590" cy="1990908"/>
            </a:xfrm>
            <a:prstGeom prst="rect">
              <a:avLst/>
            </a:prstGeom>
          </p:spPr>
        </p:pic>
        <p:pic>
          <p:nvPicPr>
            <p:cNvPr id="10" name="그림 10">
              <a:extLst>
                <a:ext uri="{FF2B5EF4-FFF2-40B4-BE49-F238E27FC236}">
                  <a16:creationId xmlns:a16="http://schemas.microsoft.com/office/drawing/2014/main" id="{B0F42B14-915D-4401-98AD-EA6B10503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6481" y="2559015"/>
              <a:ext cx="3712747" cy="203181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3DCBFE1-8DC8-4BDB-98BD-CE0F12E6FCDE}"/>
                </a:ext>
              </a:extLst>
            </p:cNvPr>
            <p:cNvSpPr/>
            <p:nvPr/>
          </p:nvSpPr>
          <p:spPr>
            <a:xfrm>
              <a:off x="990600" y="2269066"/>
              <a:ext cx="3530600" cy="262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err="1">
                  <a:latin typeface="Malgun Gothic"/>
                  <a:ea typeface="Malgun Gothic"/>
                </a:rPr>
                <a:t>Linear</a:t>
              </a:r>
              <a:r>
                <a:rPr lang="ko-KR">
                  <a:latin typeface="Malgun Gothic"/>
                  <a:ea typeface="Malgun Gothic"/>
                </a:rPr>
                <a:t> </a:t>
              </a:r>
              <a:r>
                <a:rPr lang="ko-KR" err="1">
                  <a:latin typeface="Malgun Gothic"/>
                  <a:ea typeface="Malgun Gothic"/>
                </a:rPr>
                <a:t>Regression</a:t>
              </a:r>
              <a:endParaRPr lang="ko-KR" err="1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15A7E7-5A84-4998-BD4A-8CB5F785D7DD}"/>
                </a:ext>
              </a:extLst>
            </p:cNvPr>
            <p:cNvSpPr/>
            <p:nvPr/>
          </p:nvSpPr>
          <p:spPr>
            <a:xfrm>
              <a:off x="6365811" y="2269572"/>
              <a:ext cx="3530600" cy="262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err="1">
                  <a:ea typeface="맑은 고딕"/>
                </a:rPr>
                <a:t>Random</a:t>
              </a:r>
              <a:r>
                <a:rPr lang="ko-KR" altLang="en-US">
                  <a:ea typeface="맑은 고딕"/>
                </a:rPr>
                <a:t> </a:t>
              </a:r>
              <a:r>
                <a:rPr lang="ko-KR" altLang="en-US" err="1">
                  <a:ea typeface="맑은 고딕"/>
                </a:rPr>
                <a:t>Forest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00BC6F-77B4-4F47-8D39-583C0A392C28}"/>
                </a:ext>
              </a:extLst>
            </p:cNvPr>
            <p:cNvSpPr/>
            <p:nvPr/>
          </p:nvSpPr>
          <p:spPr>
            <a:xfrm>
              <a:off x="6363548" y="4631495"/>
              <a:ext cx="3530600" cy="262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err="1">
                  <a:ea typeface="맑은 고딕"/>
                </a:rPr>
                <a:t>XGBoost</a:t>
              </a:r>
              <a:endParaRPr lang="ko-KR" altLang="en-US" err="1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920EA3-009D-4331-83FD-C29A9AB8016F}"/>
                </a:ext>
              </a:extLst>
            </p:cNvPr>
            <p:cNvSpPr/>
            <p:nvPr/>
          </p:nvSpPr>
          <p:spPr>
            <a:xfrm>
              <a:off x="990599" y="4673599"/>
              <a:ext cx="3530600" cy="262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latin typeface="Malgun Gothic"/>
                  <a:ea typeface="+mn-lt"/>
                </a:rPr>
                <a:t>Decision Tree</a:t>
              </a:r>
              <a:endParaRPr lang="ko-KR">
                <a:ea typeface="+mn-lt"/>
                <a:cs typeface="+mn-lt"/>
              </a:endParaRPr>
            </a:p>
          </p:txBody>
        </p:sp>
        <p:pic>
          <p:nvPicPr>
            <p:cNvPr id="17" name="그림 3">
              <a:extLst>
                <a:ext uri="{FF2B5EF4-FFF2-40B4-BE49-F238E27FC236}">
                  <a16:creationId xmlns:a16="http://schemas.microsoft.com/office/drawing/2014/main" id="{33546166-B0EE-4236-9F08-3D731154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1282" y="4896386"/>
              <a:ext cx="3569957" cy="1985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별 성능 비교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B2F84A8-20FA-4998-BB30-027CB54F1223}"/>
              </a:ext>
            </a:extLst>
          </p:cNvPr>
          <p:cNvSpPr txBox="1"/>
          <p:nvPr/>
        </p:nvSpPr>
        <p:spPr>
          <a:xfrm>
            <a:off x="569118" y="754900"/>
            <a:ext cx="11077573" cy="18913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 R^2 – </a:t>
            </a:r>
            <a:r>
              <a:rPr lang="ko-KR" altLang="en-US" sz="1600" err="1">
                <a:ea typeface="맑은 고딕"/>
              </a:rPr>
              <a:t>Score</a:t>
            </a:r>
            <a:r>
              <a:rPr lang="ko-KR" altLang="en-US" sz="1600">
                <a:ea typeface="맑은 고딕"/>
              </a:rPr>
              <a:t> 점수 기준으로 4종의 모델을 비교할 때, 상대적으로 높은 R^2값을 가진 두 모델</a:t>
            </a:r>
            <a:r>
              <a:rPr lang="ko-KR" altLang="en-US" sz="1600">
                <a:latin typeface="Consolas"/>
                <a:ea typeface="Malgun Gothic"/>
              </a:rPr>
              <a:t>
</a:t>
            </a:r>
            <a:r>
              <a:rPr lang="en-US" altLang="ko-KR" sz="1600">
                <a:latin typeface="Consolas"/>
                <a:ea typeface="Malgun Gothic"/>
              </a:rPr>
              <a:t>(</a:t>
            </a:r>
            <a:r>
              <a:rPr lang="ko-KR" sz="1600" err="1">
                <a:latin typeface="Consolas"/>
                <a:ea typeface="Malgun Gothic"/>
              </a:rPr>
              <a:t>Random</a:t>
            </a:r>
            <a:r>
              <a:rPr lang="ko-KR" sz="1600">
                <a:latin typeface="Consolas"/>
                <a:ea typeface="Malgun Gothic"/>
              </a:rPr>
              <a:t> </a:t>
            </a:r>
            <a:r>
              <a:rPr lang="ko-KR" sz="1600" err="1">
                <a:latin typeface="Consolas"/>
                <a:ea typeface="Malgun Gothic"/>
              </a:rPr>
              <a:t>Forest</a:t>
            </a:r>
            <a:r>
              <a:rPr lang="ko-KR" sz="1600">
                <a:latin typeface="Consolas"/>
                <a:ea typeface="Malgun Gothic"/>
              </a:rPr>
              <a:t>: </a:t>
            </a:r>
            <a:r>
              <a:rPr lang="en-US" altLang="ko-KR" sz="1600">
                <a:latin typeface="Consolas"/>
                <a:ea typeface="Malgun Gothic"/>
              </a:rPr>
              <a:t>0.8627, </a:t>
            </a:r>
            <a:r>
              <a:rPr lang="en-US" altLang="ko-KR" sz="1600" err="1">
                <a:latin typeface="Consolas"/>
                <a:ea typeface="Malgun Gothic"/>
              </a:rPr>
              <a:t>XGBoost</a:t>
            </a:r>
            <a:r>
              <a:rPr lang="ko-KR" sz="1600">
                <a:latin typeface="Consolas"/>
                <a:ea typeface="Malgun Gothic"/>
              </a:rPr>
              <a:t>: 0.8325</a:t>
            </a:r>
            <a:r>
              <a:rPr lang="en-US" altLang="ko-KR" sz="1600">
                <a:latin typeface="Consolas"/>
                <a:ea typeface="Malgun Gothic"/>
              </a:rPr>
              <a:t>)은 </a:t>
            </a:r>
            <a:r>
              <a:rPr lang="en-US" altLang="ko-KR" sz="1600" err="1">
                <a:latin typeface="Consolas"/>
                <a:ea typeface="Malgun Gothic"/>
              </a:rPr>
              <a:t>평균</a:t>
            </a:r>
            <a:r>
              <a:rPr lang="en-US" altLang="ko-KR" sz="1600">
                <a:latin typeface="Consolas"/>
                <a:ea typeface="Malgun Gothic"/>
              </a:rPr>
              <a:t> </a:t>
            </a:r>
            <a:r>
              <a:rPr lang="en-US" altLang="ko-KR" sz="1600" err="1">
                <a:latin typeface="Consolas"/>
                <a:ea typeface="Malgun Gothic"/>
              </a:rPr>
              <a:t>대비</a:t>
            </a:r>
            <a:r>
              <a:rPr lang="en-US" altLang="ko-KR" sz="1600">
                <a:latin typeface="Consolas"/>
                <a:ea typeface="Malgun Gothic"/>
              </a:rPr>
              <a:t> </a:t>
            </a:r>
            <a:r>
              <a:rPr lang="en-US" altLang="ko-KR" sz="1600" err="1">
                <a:latin typeface="Consolas"/>
                <a:ea typeface="Malgun Gothic"/>
              </a:rPr>
              <a:t>모델의</a:t>
            </a:r>
            <a:r>
              <a:rPr lang="en-US" altLang="ko-KR" sz="1600">
                <a:latin typeface="Consolas"/>
                <a:ea typeface="Malgun Gothic"/>
              </a:rPr>
              <a:t> </a:t>
            </a:r>
            <a:r>
              <a:rPr lang="en-US" altLang="ko-KR" sz="1600" err="1">
                <a:latin typeface="Consolas"/>
                <a:ea typeface="Malgun Gothic"/>
              </a:rPr>
              <a:t>성능은</a:t>
            </a:r>
            <a:r>
              <a:rPr lang="en-US" altLang="ko-KR" sz="1600">
                <a:latin typeface="Consolas"/>
                <a:ea typeface="Malgun Gothic"/>
              </a:rPr>
              <a:t> 약 80% </a:t>
            </a:r>
            <a:r>
              <a:rPr lang="en-US" altLang="ko-KR" sz="1600" err="1">
                <a:latin typeface="Consolas"/>
                <a:ea typeface="Malgun Gothic"/>
              </a:rPr>
              <a:t>중반이다</a:t>
            </a:r>
            <a:r>
              <a:rPr lang="en-US" altLang="ko-KR" sz="1600">
                <a:latin typeface="Consolas"/>
                <a:ea typeface="Malgun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Malgun Gothic"/>
                <a:ea typeface="Malgun Gothic"/>
              </a:rPr>
              <a:t>• </a:t>
            </a:r>
            <a:r>
              <a:rPr lang="ko-KR" sz="1600">
                <a:latin typeface="Malgun Gothic"/>
                <a:ea typeface="Malgun Gothic"/>
              </a:rPr>
              <a:t>상대적으로 높은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sz="1600">
                <a:latin typeface="Malgun Gothic"/>
                <a:ea typeface="Malgun Gothic"/>
              </a:rPr>
              <a:t>R^2값을 가진 두 모델의 성능을 </a:t>
            </a:r>
            <a:r>
              <a:rPr lang="ko-KR" altLang="en-US" sz="1600">
                <a:latin typeface="Malgun Gothic"/>
                <a:ea typeface="Malgun Gothic"/>
              </a:rPr>
              <a:t>높이고자 </a:t>
            </a:r>
            <a:r>
              <a:rPr lang="ko-KR" altLang="en-US" sz="1600" err="1">
                <a:latin typeface="Malgun Gothic"/>
                <a:ea typeface="Malgun Gothic"/>
              </a:rPr>
              <a:t>성능튜닝을</a:t>
            </a:r>
            <a:r>
              <a:rPr lang="ko-KR" altLang="en-US" sz="1600">
                <a:latin typeface="Malgun Gothic"/>
                <a:ea typeface="Malgun Gothic"/>
              </a:rPr>
              <a:t> 진행할 예정이다.</a:t>
            </a:r>
            <a:endParaRPr lang="ko-KR" altLang="en-US" sz="1600">
              <a:latin typeface="Malgun Gothic"/>
              <a:ea typeface="Malgun Gothic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Malgun Gothic"/>
                <a:ea typeface="+mn-lt"/>
                <a:cs typeface="+mn-lt"/>
              </a:rPr>
              <a:t>• 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random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forest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는 </a:t>
            </a:r>
            <a:r>
              <a:rPr lang="ko-KR" altLang="en-US" sz="1600" err="1">
                <a:latin typeface="Malgun Gothic"/>
                <a:ea typeface="Malgun Gothic"/>
                <a:cs typeface="+mn-lt"/>
              </a:rPr>
              <a:t>결정트리의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과적합을 줄이는 특성을 가지기 때문에 </a:t>
            </a:r>
            <a:r>
              <a:rPr lang="ko-KR" altLang="en-US" sz="1600" err="1">
                <a:latin typeface="Malgun Gothic"/>
                <a:ea typeface="Malgun Gothic"/>
                <a:cs typeface="+mn-lt"/>
              </a:rPr>
              <a:t>결정트리보다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성능이 좋게 나왔다고 볼 수 있다.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ea typeface="+mn-lt"/>
                <a:cs typeface="+mn-lt"/>
              </a:rPr>
              <a:t>• 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선형회귀 모형은 흡연여부 외에는 크게 종속변수와 </a:t>
            </a:r>
            <a:r>
              <a:rPr lang="ko-KR" altLang="en-US" sz="1600" err="1">
                <a:latin typeface="Malgun Gothic"/>
                <a:ea typeface="Malgun Gothic"/>
                <a:cs typeface="+mn-lt"/>
              </a:rPr>
              <a:t>관계있는</a:t>
            </a:r>
            <a:r>
              <a:rPr lang="ko-KR" altLang="en-US" sz="1600">
                <a:latin typeface="Malgun Gothic"/>
                <a:ea typeface="Malgun Gothic"/>
                <a:cs typeface="+mn-lt"/>
              </a:rPr>
              <a:t> 변수가 없었기에 비교적 낮게 나왔다고 추측할 수 있다.</a:t>
            </a:r>
            <a:endParaRPr lang="en-US" sz="1600">
              <a:ea typeface="+mn-lt"/>
              <a:cs typeface="+mn-lt"/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12D0C2E4-8BCD-4AAD-8C21-1FCDE69B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3124790"/>
            <a:ext cx="5469466" cy="33770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5A8CC7-0AEE-4B64-AC3B-FEDB15B7AE8C}"/>
              </a:ext>
            </a:extLst>
          </p:cNvPr>
          <p:cNvSpPr/>
          <p:nvPr/>
        </p:nvSpPr>
        <p:spPr>
          <a:xfrm>
            <a:off x="3844827" y="2975475"/>
            <a:ext cx="4120549" cy="46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Malgun Gothic"/>
                <a:ea typeface="Malgun Gothic"/>
              </a:rPr>
              <a:t>R2 Score</a:t>
            </a:r>
          </a:p>
        </p:txBody>
      </p:sp>
    </p:spTree>
    <p:extLst>
      <p:ext uri="{BB962C8B-B14F-4D97-AF65-F5344CB8AC3E}">
        <p14:creationId xmlns:p14="http://schemas.microsoft.com/office/powerpoint/2010/main" val="10655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성능 튜닝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6284B-F2B7-4D2F-9D9C-37EAC79BDBB0}"/>
              </a:ext>
            </a:extLst>
          </p:cNvPr>
          <p:cNvSpPr txBox="1"/>
          <p:nvPr/>
        </p:nvSpPr>
        <p:spPr>
          <a:xfrm>
            <a:off x="569119" y="866245"/>
            <a:ext cx="11077573" cy="783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 </a:t>
            </a:r>
            <a:r>
              <a:rPr lang="ko-KR" altLang="en-US" sz="1600" err="1">
                <a:ea typeface="맑은 고딕"/>
              </a:rPr>
              <a:t>Random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Forest의</a:t>
            </a:r>
            <a:r>
              <a:rPr lang="ko-KR" altLang="en-US" sz="1600">
                <a:ea typeface="맑은 고딕"/>
              </a:rPr>
              <a:t> 성능 튜닝으로 </a:t>
            </a:r>
            <a:r>
              <a:rPr lang="ko-KR" altLang="en-US" sz="1600" err="1">
                <a:ea typeface="맑은 고딕"/>
              </a:rPr>
              <a:t>max_depth</a:t>
            </a:r>
            <a:r>
              <a:rPr lang="ko-KR" altLang="en-US" sz="1600">
                <a:ea typeface="맑은 고딕"/>
              </a:rPr>
              <a:t> '5'기준일 때, 최적의 성능을 가지며, 예측 값은 0.848XX임.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altLang="en-US" sz="1600" err="1">
                <a:latin typeface="Malgun Gothic"/>
                <a:ea typeface="Malgun Gothic"/>
              </a:rPr>
              <a:t>XGBoost의</a:t>
            </a:r>
            <a:r>
              <a:rPr lang="ko-KR" altLang="en-US" sz="1600">
                <a:latin typeface="Malgun Gothic"/>
                <a:ea typeface="Malgun Gothic"/>
              </a:rPr>
              <a:t> 성능 튜닝으로 </a:t>
            </a:r>
            <a:r>
              <a:rPr lang="ko-KR" altLang="en-US" sz="1600" err="1">
                <a:latin typeface="Malgun Gothic"/>
                <a:ea typeface="Malgun Gothic"/>
              </a:rPr>
              <a:t>max_depth</a:t>
            </a:r>
            <a:r>
              <a:rPr lang="ko-KR" altLang="en-US" sz="1600">
                <a:latin typeface="Malgun Gothic"/>
                <a:ea typeface="Malgun Gothic"/>
              </a:rPr>
              <a:t> '2' 기준일 때, 최적의 성능을 가지며, 예측 값은 0.837XX임.</a:t>
            </a:r>
            <a:endParaRPr lang="ko-KR" sz="1600">
              <a:latin typeface="Malgun Gothic"/>
              <a:ea typeface="Malgun Gothic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ADA02730-06C0-4920-B72C-F51B268E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6" y="2362298"/>
            <a:ext cx="4710022" cy="2265357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D5D2AEB-9F3F-4B7E-91BE-F6217B27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8" y="4569770"/>
            <a:ext cx="4730310" cy="22947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8303FB-5FAB-44C4-A0DF-4D82C683D7A5}"/>
              </a:ext>
            </a:extLst>
          </p:cNvPr>
          <p:cNvSpPr/>
          <p:nvPr/>
        </p:nvSpPr>
        <p:spPr>
          <a:xfrm>
            <a:off x="1163290" y="1908994"/>
            <a:ext cx="4120549" cy="46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Malgun Gothic"/>
                <a:ea typeface="Malgun Gothic"/>
              </a:rPr>
              <a:t>Random Forest(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11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5340354-01E2-424B-A349-A119D342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73" y="4562173"/>
            <a:ext cx="4728828" cy="1422028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7EB6231-976A-49E6-8432-884D8B33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273" y="6048820"/>
            <a:ext cx="4727663" cy="811090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DCD6149D-47F3-4E72-99C1-8F84BC53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559" y="2360373"/>
            <a:ext cx="4717949" cy="22751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A51D50-7AD7-425C-8380-DCCAB414806E}"/>
              </a:ext>
            </a:extLst>
          </p:cNvPr>
          <p:cNvSpPr/>
          <p:nvPr/>
        </p:nvSpPr>
        <p:spPr>
          <a:xfrm>
            <a:off x="7503705" y="1908993"/>
            <a:ext cx="4120549" cy="46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latin typeface="Malgun Gothic"/>
                <a:ea typeface="Malgun Gothic"/>
              </a:rPr>
              <a:t>XGBoost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9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성능 튜닝 결과 보고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2BFCA-F692-4DCA-80D4-480F858D1B95}"/>
              </a:ext>
            </a:extLst>
          </p:cNvPr>
          <p:cNvSpPr txBox="1"/>
          <p:nvPr/>
        </p:nvSpPr>
        <p:spPr>
          <a:xfrm>
            <a:off x="569119" y="898465"/>
            <a:ext cx="9309008" cy="1522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ea typeface="맑은 고딕"/>
              </a:rPr>
              <a:t>• </a:t>
            </a:r>
            <a:r>
              <a:rPr lang="ko-KR" altLang="en-US" sz="1600" err="1">
                <a:ea typeface="맑은 고딕"/>
              </a:rPr>
              <a:t>Random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Forest</a:t>
            </a:r>
            <a:r>
              <a:rPr lang="ko-KR" altLang="en-US" sz="1600">
                <a:ea typeface="+mn-lt"/>
                <a:cs typeface="+mn-lt"/>
              </a:rPr>
              <a:t> 성능 튜닝으로 평가할 때, MAE = 2413.06X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X, R^2 = 0.878XX로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성능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튜닝을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하기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전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모델에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비해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성능이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약 1%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증가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한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것으로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600" err="1">
                <a:latin typeface="Malgun Gothic"/>
                <a:ea typeface="Malgun Gothic"/>
                <a:cs typeface="+mn-lt"/>
              </a:rPr>
              <a:t>보인다</a:t>
            </a:r>
            <a:r>
              <a:rPr lang="en-US" altLang="ko-KR" sz="1600">
                <a:latin typeface="Malgun Gothic"/>
                <a:ea typeface="Malgun Gothic"/>
                <a:cs typeface="+mn-lt"/>
              </a:rPr>
              <a:t>.</a:t>
            </a:r>
            <a:endParaRPr lang="en-US" altLang="ko-KR" sz="160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 </a:t>
            </a:r>
            <a:r>
              <a:rPr lang="en-US" altLang="ko-KR" sz="1600" err="1">
                <a:latin typeface="Malgun Gothic"/>
                <a:ea typeface="Malgun Gothic"/>
              </a:rPr>
              <a:t>XGBoost</a:t>
            </a:r>
            <a:r>
              <a:rPr lang="en-US" altLang="ko-KR" sz="1600">
                <a:latin typeface="Malgun Gothic"/>
                <a:ea typeface="Malgun Gothic"/>
              </a:rPr>
              <a:t>  </a:t>
            </a:r>
            <a:r>
              <a:rPr lang="en-US" altLang="ko-KR" sz="1600" err="1">
                <a:latin typeface="Malgun Gothic"/>
                <a:ea typeface="Malgun Gothic"/>
              </a:rPr>
              <a:t>성능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튜닝으로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평가할때</a:t>
            </a:r>
            <a:r>
              <a:rPr lang="en-US" altLang="ko-KR" sz="1600">
                <a:latin typeface="Malgun Gothic"/>
                <a:ea typeface="Malgun Gothic"/>
              </a:rPr>
              <a:t>, MAE=2507.79XX, R^2=868XX로 </a:t>
            </a:r>
            <a:r>
              <a:rPr lang="en-US" altLang="ko-KR" sz="1600" err="1">
                <a:latin typeface="Malgun Gothic"/>
                <a:ea typeface="Malgun Gothic"/>
              </a:rPr>
              <a:t>성능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튜닝을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하기전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모델에</a:t>
            </a:r>
            <a:r>
              <a:rPr lang="en-US" altLang="ko-KR" sz="1600">
                <a:latin typeface="Malgun Gothic"/>
                <a:ea typeface="Malgun Gothic"/>
              </a:rPr>
              <a:t> </a:t>
            </a:r>
            <a:r>
              <a:rPr lang="en-US" altLang="ko-KR" sz="1600" err="1">
                <a:latin typeface="Malgun Gothic"/>
                <a:ea typeface="Malgun Gothic"/>
              </a:rPr>
              <a:t>비해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성능이</a:t>
            </a:r>
            <a:r>
              <a:rPr lang="en-US" altLang="ko-KR" sz="1600">
                <a:latin typeface="Malgun Gothic"/>
                <a:ea typeface="Malgun Gothic"/>
              </a:rPr>
              <a:t> 약 3% </a:t>
            </a:r>
            <a:r>
              <a:rPr lang="en-US" altLang="ko-KR" sz="1600" err="1">
                <a:latin typeface="Malgun Gothic"/>
                <a:ea typeface="Malgun Gothic"/>
              </a:rPr>
              <a:t>증가</a:t>
            </a:r>
            <a:r>
              <a:rPr lang="en-US" altLang="ko-KR" sz="1600">
                <a:latin typeface="Malgun Gothic"/>
                <a:ea typeface="Malgun Gothic"/>
              </a:rPr>
              <a:t> 한 </a:t>
            </a:r>
            <a:r>
              <a:rPr lang="en-US" altLang="ko-KR" sz="1600" err="1">
                <a:latin typeface="Malgun Gothic"/>
                <a:ea typeface="Malgun Gothic"/>
              </a:rPr>
              <a:t>것으로</a:t>
            </a:r>
            <a:r>
              <a:rPr lang="en-US" altLang="ko-KR" sz="1600">
                <a:latin typeface="Malgun Gothic"/>
                <a:ea typeface="Malgun Gothic"/>
              </a:rPr>
              <a:t> </a:t>
            </a:r>
            <a:r>
              <a:rPr lang="en-US" altLang="ko-KR" sz="1600" err="1">
                <a:latin typeface="Malgun Gothic"/>
                <a:ea typeface="Malgun Gothic"/>
              </a:rPr>
              <a:t>보인다</a:t>
            </a:r>
            <a:r>
              <a:rPr lang="en-US" altLang="ko-KR" sz="1600">
                <a:latin typeface="Malgun Gothic"/>
                <a:ea typeface="Malgun Gothic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937305-61F5-4C96-8020-E77F0DD38153}"/>
              </a:ext>
            </a:extLst>
          </p:cNvPr>
          <p:cNvSpPr/>
          <p:nvPr/>
        </p:nvSpPr>
        <p:spPr>
          <a:xfrm>
            <a:off x="610928" y="3714519"/>
            <a:ext cx="5428888" cy="47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Malgun Gothic"/>
                <a:ea typeface="Malgun Gothic"/>
              </a:rPr>
              <a:t>Random Forest(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9A0F45F-E0D0-4F02-972B-021ECB1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54" y="4222893"/>
            <a:ext cx="4380470" cy="13366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0A2B0F-41DA-4CD2-B3C0-C5F3CA937966}"/>
              </a:ext>
            </a:extLst>
          </p:cNvPr>
          <p:cNvSpPr/>
          <p:nvPr/>
        </p:nvSpPr>
        <p:spPr>
          <a:xfrm>
            <a:off x="6356820" y="3714519"/>
            <a:ext cx="5428888" cy="47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latin typeface="Malgun Gothic"/>
                <a:ea typeface="Malgun Gothic"/>
              </a:rPr>
              <a:t>XGBboost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en-US" altLang="ko-KR" err="1">
                <a:latin typeface="Malgun Gothic"/>
                <a:ea typeface="Malgun Gothic"/>
              </a:rPr>
              <a:t>튜닝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2DC3FE9-CEDD-4AE0-A00A-118D49BC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4" y="4219294"/>
            <a:ext cx="5434013" cy="13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16B3C-1318-489D-80E4-228014F51151}"/>
              </a:ext>
            </a:extLst>
          </p:cNvPr>
          <p:cNvCxnSpPr/>
          <p:nvPr/>
        </p:nvCxnSpPr>
        <p:spPr>
          <a:xfrm>
            <a:off x="565211" y="825623"/>
            <a:ext cx="1106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C8CF5-2ACE-4645-A95B-989FAC7B8691}"/>
              </a:ext>
            </a:extLst>
          </p:cNvPr>
          <p:cNvSpPr txBox="1"/>
          <p:nvPr/>
        </p:nvSpPr>
        <p:spPr>
          <a:xfrm>
            <a:off x="565211" y="248575"/>
            <a:ext cx="25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비즈니스 인사이트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D6553-B8A4-47CD-B54B-8F0A773A1C8C}"/>
              </a:ext>
            </a:extLst>
          </p:cNvPr>
          <p:cNvSpPr txBox="1"/>
          <p:nvPr/>
        </p:nvSpPr>
        <p:spPr>
          <a:xfrm>
            <a:off x="569119" y="1128712"/>
            <a:ext cx="11077573" cy="2260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sz="1600">
                <a:ea typeface="+mn-lt"/>
                <a:cs typeface="+mn-lt"/>
              </a:rPr>
              <a:t>흡연의 여부에 따라 의료비가 크게 달라지는 점과 의료비에 영향을 미치는 변수들 중 나이와 </a:t>
            </a:r>
            <a:r>
              <a:rPr lang="ko-KR" sz="1600" err="1">
                <a:ea typeface="+mn-lt"/>
                <a:cs typeface="+mn-lt"/>
              </a:rPr>
              <a:t>bmi가</a:t>
            </a:r>
            <a:r>
              <a:rPr lang="ko-KR" sz="1600">
                <a:ea typeface="+mn-lt"/>
                <a:cs typeface="+mn-lt"/>
              </a:rPr>
              <a:t> 있다는 것을 볼 때 흡연자들의 나이대별 중증도와 흡연자들의 </a:t>
            </a:r>
            <a:r>
              <a:rPr lang="ko-KR" sz="1600" err="1">
                <a:ea typeface="+mn-lt"/>
                <a:cs typeface="+mn-lt"/>
              </a:rPr>
              <a:t>bmi별</a:t>
            </a:r>
            <a:r>
              <a:rPr lang="ko-KR" sz="1600">
                <a:ea typeface="+mn-lt"/>
                <a:cs typeface="+mn-lt"/>
              </a:rPr>
              <a:t> 중증도를 고려해 변수로 적용한다면 의료비 예측 성능 향상에 도움될 것이다.</a:t>
            </a:r>
            <a:endParaRPr lang="ko-KR" sz="1600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6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sz="1600">
                <a:latin typeface="Malgun Gothic"/>
                <a:ea typeface="Malgun Gothic"/>
              </a:rPr>
              <a:t>• 국민건강보험공단이 주최하는 흡연자 캠프, 건강관리시스템을 구축하여 흡연율과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ko-KR" altLang="en-US" sz="1600" err="1">
                <a:latin typeface="Malgun Gothic"/>
                <a:ea typeface="Malgun Gothic"/>
              </a:rPr>
              <a:t>bmI지수를</a:t>
            </a:r>
            <a:r>
              <a:rPr lang="ko-KR" altLang="en-US" sz="1600">
                <a:latin typeface="Malgun Gothic"/>
                <a:ea typeface="Malgun Gothic"/>
              </a:rPr>
              <a:t> 낮춰 의료비 절약이 될 수 있도록 프로그램을 개설하면 도움이 될 것이다.</a:t>
            </a:r>
          </a:p>
        </p:txBody>
      </p:sp>
    </p:spTree>
    <p:extLst>
      <p:ext uri="{BB962C8B-B14F-4D97-AF65-F5344CB8AC3E}">
        <p14:creationId xmlns:p14="http://schemas.microsoft.com/office/powerpoint/2010/main" val="57812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hub.com/Jangrae/img/blob/master/airport2.png?raw=true">
            <a:extLst>
              <a:ext uri="{FF2B5EF4-FFF2-40B4-BE49-F238E27FC236}">
                <a16:creationId xmlns:a16="http://schemas.microsoft.com/office/drawing/2014/main" id="{33EFC699-32C1-4BED-B8E0-2E112BFDD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" y="152400"/>
            <a:ext cx="11502823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F6810FC-DEE5-465F-9C68-BC04CE55B230}"/>
              </a:ext>
            </a:extLst>
          </p:cNvPr>
          <p:cNvSpPr/>
          <p:nvPr/>
        </p:nvSpPr>
        <p:spPr>
          <a:xfrm flipH="1">
            <a:off x="5401021" y="2228979"/>
            <a:ext cx="6698640" cy="447662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lnSpc>
                <a:spcPct val="200000"/>
              </a:lnSpc>
            </a:pPr>
            <a:r>
              <a:rPr lang="ko-KR" altLang="en-US" b="1">
                <a:solidFill>
                  <a:schemeClr val="tx1"/>
                </a:solidFill>
                <a:latin typeface="+mj-lt"/>
                <a:ea typeface="맑은 고딕"/>
              </a:rPr>
              <a:t>[탑승자 만족도 예측]</a:t>
            </a:r>
            <a:endParaRPr lang="en-US" altLang="ko-KR" b="1">
              <a:solidFill>
                <a:schemeClr val="tx1"/>
              </a:solidFill>
              <a:latin typeface="+mj-lt"/>
              <a:ea typeface="맑은 고딕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chemeClr val="tx1"/>
                </a:solidFill>
                <a:latin typeface="+mj-lt"/>
                <a:ea typeface="맑은 고딕"/>
              </a:rPr>
              <a:t>데이터 탐색 결과</a:t>
            </a:r>
            <a:endParaRPr lang="en-US" altLang="ko-KR" b="1">
              <a:solidFill>
                <a:schemeClr val="tx1"/>
              </a:solidFill>
              <a:latin typeface="+mj-lt"/>
              <a:ea typeface="맑은 고딕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chemeClr val="tx1"/>
                </a:solidFill>
                <a:latin typeface="+mj-lt"/>
                <a:ea typeface="맑은 고딕"/>
              </a:rPr>
              <a:t>모델 별 성능 비교</a:t>
            </a:r>
            <a:endParaRPr lang="en-US" altLang="ko-KR" b="1">
              <a:solidFill>
                <a:schemeClr val="tx1"/>
              </a:solidFill>
              <a:latin typeface="+mj-lt"/>
              <a:ea typeface="맑은 고딕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chemeClr val="tx1"/>
                </a:solidFill>
                <a:latin typeface="+mj-lt"/>
                <a:ea typeface="맑은 고딕"/>
              </a:rPr>
              <a:t>모델 성능 튜닝</a:t>
            </a:r>
            <a:endParaRPr lang="en-US" altLang="ko-KR" b="1">
              <a:solidFill>
                <a:schemeClr val="tx1"/>
              </a:solidFill>
              <a:latin typeface="+mj-lt"/>
              <a:ea typeface="맑은 고딕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chemeClr val="tx1"/>
                </a:solidFill>
                <a:latin typeface="+mj-lt"/>
                <a:ea typeface="맑은 고딕"/>
              </a:rPr>
              <a:t>성능 튜닝 결과 보고</a:t>
            </a:r>
            <a:endParaRPr lang="en-US" altLang="ko-KR" b="1">
              <a:solidFill>
                <a:schemeClr val="tx1"/>
              </a:solidFill>
              <a:latin typeface="+mj-lt"/>
              <a:ea typeface="맑은 고딕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b="1">
                <a:solidFill>
                  <a:schemeClr val="tx1"/>
                </a:solidFill>
                <a:latin typeface="맑은 고딕" panose="020F0302020204030204"/>
                <a:ea typeface="맑은 고딕"/>
              </a:rPr>
              <a:t>비즈니스 인사이트</a:t>
            </a:r>
            <a:endParaRPr lang="en-US" altLang="en-US" b="1">
              <a:solidFill>
                <a:schemeClr val="tx1"/>
              </a:solidFill>
              <a:latin typeface="맑은 고딕" panose="020F0302020204030204"/>
              <a:ea typeface="맑은 고딕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endParaRPr lang="ko-KR" altLang="en-US" b="1">
              <a:solidFill>
                <a:sysClr val="windowText" lastClr="000000"/>
              </a:solidFill>
              <a:latin typeface="+mj-lt"/>
            </a:endParaRPr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endParaRPr lang="ko-KR" altLang="en-US" b="1">
              <a:solidFill>
                <a:srgbClr val="FFFFFF"/>
              </a:solidFill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770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F1E1FC-F93F-4A11-9502-7EFBBBF5A2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7048E-E887-4ECF-B98D-5E14CEE7DD8A}">
  <ds:schemaRefs>
    <ds:schemaRef ds:uri="6d95f4d2-9f2c-41e0-a231-1a29908e37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A7DF45-3E41-4A92-9C24-30ECCDC9697C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유재영</dc:creator>
  <cp:revision>1</cp:revision>
  <dcterms:created xsi:type="dcterms:W3CDTF">2022-01-26T02:34:29Z</dcterms:created>
  <dcterms:modified xsi:type="dcterms:W3CDTF">2022-01-26T07:34:57Z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