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70" r:id="rId8"/>
    <p:sldId id="269" r:id="rId9"/>
    <p:sldId id="272" r:id="rId10"/>
    <p:sldId id="273" r:id="rId11"/>
    <p:sldId id="275" r:id="rId12"/>
    <p:sldId id="265" r:id="rId13"/>
    <p:sldId id="267" r:id="rId14"/>
    <p:sldId id="274" r:id="rId15"/>
    <p:sldId id="266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D165"/>
    <a:srgbClr val="FF9E1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0854E8-1A83-47BF-9C85-6F0CBE908E9B}" v="863" dt="2022-01-28T05:51:54.942"/>
    <p1510:client id="{200C477A-39D3-4D4D-B76C-D8AAC2AFAE02}" v="33" dt="2022-01-28T05:10:31.338"/>
    <p1510:client id="{23B171A5-5C2F-4571-96F7-9B758BB35D58}" v="18" dt="2022-01-28T06:03:52.978"/>
    <p1510:client id="{260F978F-2213-4311-9264-2877C774EC51}" v="29" dt="2022-01-28T07:19:06.005"/>
    <p1510:client id="{45B8A8D9-2F3A-4843-965B-DB51FCB19E84}" v="663" dt="2022-01-28T05:47:30.915"/>
    <p1510:client id="{5CCD977A-EE1C-4C26-BF87-25B0D41674FA}" v="40" dt="2022-01-28T07:15:16.148"/>
    <p1510:client id="{A05F4B39-FD4A-4339-AE2A-D3B30CFDA316}" v="4" dt="2022-01-28T07:02:07.980"/>
    <p1510:client id="{AAB10B5C-52AA-4F1D-80C8-75DE4CE9E6B8}" v="67" dt="2022-01-28T07:24:00.208"/>
    <p1510:client id="{AC34E084-14E9-4EBE-B288-BFE8FD991AD2}" v="178" dt="2022-01-28T05:59:40.542"/>
    <p1510:client id="{AECD2F84-60A7-4FF7-8DDE-6E03A19A795B}" v="1573" dt="2022-01-28T06:47:08.599"/>
    <p1510:client id="{AED8B528-9C94-4898-9ABC-470D7404AC58}" v="865" dt="2022-01-28T07:07:51.687"/>
    <p1510:client id="{B0A05503-8D8B-45B3-9EE4-6A0CA150EDFA}" v="1199" dt="2022-01-28T05:56:59.413"/>
    <p1510:client id="{D43D4E68-CB2A-4B08-B4C2-AFA0E9F3C6D1}" v="319" dt="2022-01-28T07:03:08.533"/>
    <p1510:client id="{DFDFAAFE-6D06-4493-BC9F-8C93EF4E85C1}" v="384" dt="2022-01-28T05:17:01.616"/>
    <p1510:client id="{E758D79A-7510-488B-8293-7C534B69B918}" v="250" dt="2022-01-28T07:17:50.719"/>
    <p1510:client id="{F3B86CC8-3DCE-403C-9AD8-3EED4061C039}" v="379" dt="2022-01-28T07:06:13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임대원" userId="S::d011041@aivle.kt.co.kr::3763dee1-61bb-485d-a313-1f1a9874d3f1" providerId="AD" clId="Web-{AED8B528-9C94-4898-9ABC-470D7404AC58}"/>
    <pc:docChg chg="addSld delSld modSld">
      <pc:chgData name="임대원" userId="S::d011041@aivle.kt.co.kr::3763dee1-61bb-485d-a313-1f1a9874d3f1" providerId="AD" clId="Web-{AED8B528-9C94-4898-9ABC-470D7404AC58}" dt="2022-01-28T07:07:51.687" v="614" actId="20577"/>
      <pc:docMkLst>
        <pc:docMk/>
      </pc:docMkLst>
      <pc:sldChg chg="addSp modSp">
        <pc:chgData name="임대원" userId="S::d011041@aivle.kt.co.kr::3763dee1-61bb-485d-a313-1f1a9874d3f1" providerId="AD" clId="Web-{AED8B528-9C94-4898-9ABC-470D7404AC58}" dt="2022-01-28T07:07:51.687" v="614" actId="20577"/>
        <pc:sldMkLst>
          <pc:docMk/>
          <pc:sldMk cId="2153397940" sldId="268"/>
        </pc:sldMkLst>
        <pc:spChg chg="add mod">
          <ac:chgData name="임대원" userId="S::d011041@aivle.kt.co.kr::3763dee1-61bb-485d-a313-1f1a9874d3f1" providerId="AD" clId="Web-{AED8B528-9C94-4898-9ABC-470D7404AC58}" dt="2022-01-28T07:07:51.687" v="614" actId="20577"/>
          <ac:spMkLst>
            <pc:docMk/>
            <pc:sldMk cId="2153397940" sldId="268"/>
            <ac:spMk id="2" creationId="{6DED8711-ADA3-44E7-B7A9-59E7EB215F73}"/>
          </ac:spMkLst>
        </pc:spChg>
      </pc:sldChg>
      <pc:sldChg chg="addSp delSp modSp">
        <pc:chgData name="임대원" userId="S::d011041@aivle.kt.co.kr::3763dee1-61bb-485d-a313-1f1a9874d3f1" providerId="AD" clId="Web-{AED8B528-9C94-4898-9ABC-470D7404AC58}" dt="2022-01-28T06:45:13.432" v="480" actId="1076"/>
        <pc:sldMkLst>
          <pc:docMk/>
          <pc:sldMk cId="1629152794" sldId="273"/>
        </pc:sldMkLst>
        <pc:spChg chg="add mod">
          <ac:chgData name="임대원" userId="S::d011041@aivle.kt.co.kr::3763dee1-61bb-485d-a313-1f1a9874d3f1" providerId="AD" clId="Web-{AED8B528-9C94-4898-9ABC-470D7404AC58}" dt="2022-01-28T06:32:37.865" v="354" actId="1076"/>
          <ac:spMkLst>
            <pc:docMk/>
            <pc:sldMk cId="1629152794" sldId="273"/>
            <ac:spMk id="2" creationId="{AB31BCDC-F045-4A27-AA6A-47628BED126D}"/>
          </ac:spMkLst>
        </pc:spChg>
        <pc:spChg chg="add mod">
          <ac:chgData name="임대원" userId="S::d011041@aivle.kt.co.kr::3763dee1-61bb-485d-a313-1f1a9874d3f1" providerId="AD" clId="Web-{AED8B528-9C94-4898-9ABC-470D7404AC58}" dt="2022-01-28T06:36:25.152" v="363" actId="1076"/>
          <ac:spMkLst>
            <pc:docMk/>
            <pc:sldMk cId="1629152794" sldId="273"/>
            <ac:spMk id="3" creationId="{C8D658CF-CDA7-4F7A-848C-518B977F64A0}"/>
          </ac:spMkLst>
        </pc:spChg>
        <pc:spChg chg="add mod">
          <ac:chgData name="임대원" userId="S::d011041@aivle.kt.co.kr::3763dee1-61bb-485d-a313-1f1a9874d3f1" providerId="AD" clId="Web-{AED8B528-9C94-4898-9ABC-470D7404AC58}" dt="2022-01-28T06:08:19.575" v="69" actId="20577"/>
          <ac:spMkLst>
            <pc:docMk/>
            <pc:sldMk cId="1629152794" sldId="273"/>
            <ac:spMk id="4" creationId="{EEC41399-CBB9-471F-B377-A7B82DC52916}"/>
          </ac:spMkLst>
        </pc:spChg>
        <pc:spChg chg="add mod">
          <ac:chgData name="임대원" userId="S::d011041@aivle.kt.co.kr::3763dee1-61bb-485d-a313-1f1a9874d3f1" providerId="AD" clId="Web-{AED8B528-9C94-4898-9ABC-470D7404AC58}" dt="2022-01-28T06:09:36.546" v="104" actId="1076"/>
          <ac:spMkLst>
            <pc:docMk/>
            <pc:sldMk cId="1629152794" sldId="273"/>
            <ac:spMk id="6" creationId="{E28256C5-7302-492E-A900-A13558F71FF5}"/>
          </ac:spMkLst>
        </pc:spChg>
        <pc:spChg chg="add mod">
          <ac:chgData name="임대원" userId="S::d011041@aivle.kt.co.kr::3763dee1-61bb-485d-a313-1f1a9874d3f1" providerId="AD" clId="Web-{AED8B528-9C94-4898-9ABC-470D7404AC58}" dt="2022-01-28T06:09:44.843" v="105" actId="1076"/>
          <ac:spMkLst>
            <pc:docMk/>
            <pc:sldMk cId="1629152794" sldId="273"/>
            <ac:spMk id="7" creationId="{2FA6E46E-A72F-46D2-921D-54A5453B6214}"/>
          </ac:spMkLst>
        </pc:spChg>
        <pc:spChg chg="add del">
          <ac:chgData name="임대원" userId="S::d011041@aivle.kt.co.kr::3763dee1-61bb-485d-a313-1f1a9874d3f1" providerId="AD" clId="Web-{AED8B528-9C94-4898-9ABC-470D7404AC58}" dt="2022-01-28T06:09:31.217" v="103"/>
          <ac:spMkLst>
            <pc:docMk/>
            <pc:sldMk cId="1629152794" sldId="273"/>
            <ac:spMk id="12" creationId="{FBCE3AEA-C847-465B-AEDE-292B9C1B0427}"/>
          </ac:spMkLst>
        </pc:spChg>
        <pc:spChg chg="add del mod">
          <ac:chgData name="임대원" userId="S::d011041@aivle.kt.co.kr::3763dee1-61bb-485d-a313-1f1a9874d3f1" providerId="AD" clId="Web-{AED8B528-9C94-4898-9ABC-470D7404AC58}" dt="2022-01-28T06:08:23.934" v="70"/>
          <ac:spMkLst>
            <pc:docMk/>
            <pc:sldMk cId="1629152794" sldId="273"/>
            <ac:spMk id="14" creationId="{4B9F2E0B-3455-4B72-85D1-344C537B8FDA}"/>
          </ac:spMkLst>
        </pc:spChg>
        <pc:spChg chg="add del">
          <ac:chgData name="임대원" userId="S::d011041@aivle.kt.co.kr::3763dee1-61bb-485d-a313-1f1a9874d3f1" providerId="AD" clId="Web-{AED8B528-9C94-4898-9ABC-470D7404AC58}" dt="2022-01-28T06:09:30.592" v="102"/>
          <ac:spMkLst>
            <pc:docMk/>
            <pc:sldMk cId="1629152794" sldId="273"/>
            <ac:spMk id="15" creationId="{84F9CC64-8A56-4CBE-8DA2-EA627FFF80FB}"/>
          </ac:spMkLst>
        </pc:spChg>
        <pc:spChg chg="mod">
          <ac:chgData name="임대원" userId="S::d011041@aivle.kt.co.kr::3763dee1-61bb-485d-a313-1f1a9874d3f1" providerId="AD" clId="Web-{AED8B528-9C94-4898-9ABC-470D7404AC58}" dt="2022-01-28T06:32:19.739" v="350" actId="1076"/>
          <ac:spMkLst>
            <pc:docMk/>
            <pc:sldMk cId="1629152794" sldId="273"/>
            <ac:spMk id="16" creationId="{B8069527-D140-4EB4-A769-296A7C4CF79A}"/>
          </ac:spMkLst>
        </pc:spChg>
        <pc:picChg chg="add mod">
          <ac:chgData name="임대원" userId="S::d011041@aivle.kt.co.kr::3763dee1-61bb-485d-a313-1f1a9874d3f1" providerId="AD" clId="Web-{AED8B528-9C94-4898-9ABC-470D7404AC58}" dt="2022-01-28T06:32:09.551" v="349" actId="1076"/>
          <ac:picMkLst>
            <pc:docMk/>
            <pc:sldMk cId="1629152794" sldId="273"/>
            <ac:picMk id="8" creationId="{C6EAC025-109B-4292-A6B2-451A45B0649F}"/>
          </ac:picMkLst>
        </pc:picChg>
        <pc:picChg chg="mod">
          <ac:chgData name="임대원" userId="S::d011041@aivle.kt.co.kr::3763dee1-61bb-485d-a313-1f1a9874d3f1" providerId="AD" clId="Web-{AED8B528-9C94-4898-9ABC-470D7404AC58}" dt="2022-01-28T06:45:05.713" v="475" actId="1076"/>
          <ac:picMkLst>
            <pc:docMk/>
            <pc:sldMk cId="1629152794" sldId="273"/>
            <ac:picMk id="9" creationId="{9884C6C3-A6A2-4962-8AF1-1CEE8CC66021}"/>
          </ac:picMkLst>
        </pc:picChg>
        <pc:picChg chg="add mod">
          <ac:chgData name="임대원" userId="S::d011041@aivle.kt.co.kr::3763dee1-61bb-485d-a313-1f1a9874d3f1" providerId="AD" clId="Web-{AED8B528-9C94-4898-9ABC-470D7404AC58}" dt="2022-01-28T06:32:32.005" v="353" actId="1076"/>
          <ac:picMkLst>
            <pc:docMk/>
            <pc:sldMk cId="1629152794" sldId="273"/>
            <ac:picMk id="10" creationId="{2CA85348-027A-497B-AFD4-28B64DCB9860}"/>
          </ac:picMkLst>
        </pc:picChg>
        <pc:picChg chg="mod">
          <ac:chgData name="임대원" userId="S::d011041@aivle.kt.co.kr::3763dee1-61bb-485d-a313-1f1a9874d3f1" providerId="AD" clId="Web-{AED8B528-9C94-4898-9ABC-470D7404AC58}" dt="2022-01-28T06:32:27.255" v="352" actId="1076"/>
          <ac:picMkLst>
            <pc:docMk/>
            <pc:sldMk cId="1629152794" sldId="273"/>
            <ac:picMk id="11" creationId="{504DC97C-D0C1-41E7-A35A-0761340B88B0}"/>
          </ac:picMkLst>
        </pc:picChg>
        <pc:picChg chg="add mod">
          <ac:chgData name="임대원" userId="S::d011041@aivle.kt.co.kr::3763dee1-61bb-485d-a313-1f1a9874d3f1" providerId="AD" clId="Web-{AED8B528-9C94-4898-9ABC-470D7404AC58}" dt="2022-01-28T06:45:10.432" v="479" actId="1076"/>
          <ac:picMkLst>
            <pc:docMk/>
            <pc:sldMk cId="1629152794" sldId="273"/>
            <ac:picMk id="12" creationId="{2B70C84E-727E-4248-8ED8-A52F3C5C364C}"/>
          </ac:picMkLst>
        </pc:picChg>
        <pc:picChg chg="mod">
          <ac:chgData name="임대원" userId="S::d011041@aivle.kt.co.kr::3763dee1-61bb-485d-a313-1f1a9874d3f1" providerId="AD" clId="Web-{AED8B528-9C94-4898-9ABC-470D7404AC58}" dt="2022-01-28T06:32:04.270" v="348" actId="1076"/>
          <ac:picMkLst>
            <pc:docMk/>
            <pc:sldMk cId="1629152794" sldId="273"/>
            <ac:picMk id="13" creationId="{82F3A512-3D4C-44EA-AE14-245596670C78}"/>
          </ac:picMkLst>
        </pc:picChg>
        <pc:picChg chg="mod">
          <ac:chgData name="임대원" userId="S::d011041@aivle.kt.co.kr::3763dee1-61bb-485d-a313-1f1a9874d3f1" providerId="AD" clId="Web-{AED8B528-9C94-4898-9ABC-470D7404AC58}" dt="2022-01-28T06:45:09.557" v="478" actId="1076"/>
          <ac:picMkLst>
            <pc:docMk/>
            <pc:sldMk cId="1629152794" sldId="273"/>
            <ac:picMk id="14" creationId="{61D3E627-69AC-43F9-A2FB-0F3479454389}"/>
          </ac:picMkLst>
        </pc:picChg>
        <pc:picChg chg="add mod">
          <ac:chgData name="임대원" userId="S::d011041@aivle.kt.co.kr::3763dee1-61bb-485d-a313-1f1a9874d3f1" providerId="AD" clId="Web-{AED8B528-9C94-4898-9ABC-470D7404AC58}" dt="2022-01-28T06:45:13.432" v="480" actId="1076"/>
          <ac:picMkLst>
            <pc:docMk/>
            <pc:sldMk cId="1629152794" sldId="273"/>
            <ac:picMk id="18" creationId="{C8ADDE3F-5185-41CE-B0C6-448E79EED652}"/>
          </ac:picMkLst>
        </pc:picChg>
      </pc:sldChg>
      <pc:sldChg chg="addSp delSp modSp">
        <pc:chgData name="임대원" userId="S::d011041@aivle.kt.co.kr::3763dee1-61bb-485d-a313-1f1a9874d3f1" providerId="AD" clId="Web-{AED8B528-9C94-4898-9ABC-470D7404AC58}" dt="2022-01-28T06:49:04.751" v="567" actId="20577"/>
        <pc:sldMkLst>
          <pc:docMk/>
          <pc:sldMk cId="1499991818" sldId="275"/>
        </pc:sldMkLst>
        <pc:spChg chg="add del mod">
          <ac:chgData name="임대원" userId="S::d011041@aivle.kt.co.kr::3763dee1-61bb-485d-a313-1f1a9874d3f1" providerId="AD" clId="Web-{AED8B528-9C94-4898-9ABC-470D7404AC58}" dt="2022-01-28T06:45:22.151" v="483"/>
          <ac:spMkLst>
            <pc:docMk/>
            <pc:sldMk cId="1499991818" sldId="275"/>
            <ac:spMk id="12" creationId="{5195808D-42C1-4075-929E-D86B32E0DBC7}"/>
          </ac:spMkLst>
        </pc:spChg>
        <pc:spChg chg="add mod">
          <ac:chgData name="임대원" userId="S::d011041@aivle.kt.co.kr::3763dee1-61bb-485d-a313-1f1a9874d3f1" providerId="AD" clId="Web-{AED8B528-9C94-4898-9ABC-470D7404AC58}" dt="2022-01-28T06:45:25.339" v="484" actId="1076"/>
          <ac:spMkLst>
            <pc:docMk/>
            <pc:sldMk cId="1499991818" sldId="275"/>
            <ac:spMk id="14" creationId="{2CB1DED2-BFA5-4559-80DA-ED5C99135BD6}"/>
          </ac:spMkLst>
        </pc:spChg>
        <pc:spChg chg="add del mod">
          <ac:chgData name="임대원" userId="S::d011041@aivle.kt.co.kr::3763dee1-61bb-485d-a313-1f1a9874d3f1" providerId="AD" clId="Web-{AED8B528-9C94-4898-9ABC-470D7404AC58}" dt="2022-01-28T06:23:11.818" v="294"/>
          <ac:spMkLst>
            <pc:docMk/>
            <pc:sldMk cId="1499991818" sldId="275"/>
            <ac:spMk id="16" creationId="{0A881E38-59DE-4827-AE34-1650DD3D2F7E}"/>
          </ac:spMkLst>
        </pc:spChg>
        <pc:spChg chg="add mod">
          <ac:chgData name="임대원" userId="S::d011041@aivle.kt.co.kr::3763dee1-61bb-485d-a313-1f1a9874d3f1" providerId="AD" clId="Web-{AED8B528-9C94-4898-9ABC-470D7404AC58}" dt="2022-01-28T06:46:56.091" v="521" actId="1076"/>
          <ac:spMkLst>
            <pc:docMk/>
            <pc:sldMk cId="1499991818" sldId="275"/>
            <ac:spMk id="18" creationId="{8F48E488-B254-4F18-A0BF-3E270C88222D}"/>
          </ac:spMkLst>
        </pc:spChg>
        <pc:spChg chg="add mod">
          <ac:chgData name="임대원" userId="S::d011041@aivle.kt.co.kr::3763dee1-61bb-485d-a313-1f1a9874d3f1" providerId="AD" clId="Web-{AED8B528-9C94-4898-9ABC-470D7404AC58}" dt="2022-01-28T06:46:23.528" v="514" actId="1076"/>
          <ac:spMkLst>
            <pc:docMk/>
            <pc:sldMk cId="1499991818" sldId="275"/>
            <ac:spMk id="20" creationId="{44C2B435-FF80-4D0B-8636-D43CEDB46C2C}"/>
          </ac:spMkLst>
        </pc:spChg>
        <pc:spChg chg="add mod">
          <ac:chgData name="임대원" userId="S::d011041@aivle.kt.co.kr::3763dee1-61bb-485d-a313-1f1a9874d3f1" providerId="AD" clId="Web-{AED8B528-9C94-4898-9ABC-470D7404AC58}" dt="2022-01-28T06:49:04.751" v="567" actId="20577"/>
          <ac:spMkLst>
            <pc:docMk/>
            <pc:sldMk cId="1499991818" sldId="275"/>
            <ac:spMk id="27" creationId="{D72E7EEF-D86D-4E04-9A77-0EBE4A31CCC0}"/>
          </ac:spMkLst>
        </pc:spChg>
        <pc:picChg chg="mod">
          <ac:chgData name="임대원" userId="S::d011041@aivle.kt.co.kr::3763dee1-61bb-485d-a313-1f1a9874d3f1" providerId="AD" clId="Web-{AED8B528-9C94-4898-9ABC-470D7404AC58}" dt="2022-01-28T06:18:02.638" v="278" actId="1076"/>
          <ac:picMkLst>
            <pc:docMk/>
            <pc:sldMk cId="1499991818" sldId="275"/>
            <ac:picMk id="2" creationId="{DC596152-480E-4390-A9A3-0EDC9D6FFCD0}"/>
          </ac:picMkLst>
        </pc:picChg>
        <pc:picChg chg="mod">
          <ac:chgData name="임대원" userId="S::d011041@aivle.kt.co.kr::3763dee1-61bb-485d-a313-1f1a9874d3f1" providerId="AD" clId="Web-{AED8B528-9C94-4898-9ABC-470D7404AC58}" dt="2022-01-28T06:28:50.124" v="324" actId="1076"/>
          <ac:picMkLst>
            <pc:docMk/>
            <pc:sldMk cId="1499991818" sldId="275"/>
            <ac:picMk id="3" creationId="{7B9B59E9-E771-4A91-B283-577E7E41FC71}"/>
          </ac:picMkLst>
        </pc:picChg>
        <pc:picChg chg="mod">
          <ac:chgData name="임대원" userId="S::d011041@aivle.kt.co.kr::3763dee1-61bb-485d-a313-1f1a9874d3f1" providerId="AD" clId="Web-{AED8B528-9C94-4898-9ABC-470D7404AC58}" dt="2022-01-28T06:24:46.352" v="302" actId="1076"/>
          <ac:picMkLst>
            <pc:docMk/>
            <pc:sldMk cId="1499991818" sldId="275"/>
            <ac:picMk id="6" creationId="{A768B653-4137-42B1-BDE6-E1AAD2ED408A}"/>
          </ac:picMkLst>
        </pc:picChg>
        <pc:picChg chg="del mod">
          <ac:chgData name="임대원" userId="S::d011041@aivle.kt.co.kr::3763dee1-61bb-485d-a313-1f1a9874d3f1" providerId="AD" clId="Web-{AED8B528-9C94-4898-9ABC-470D7404AC58}" dt="2022-01-28T06:45:21.042" v="481"/>
          <ac:picMkLst>
            <pc:docMk/>
            <pc:sldMk cId="1499991818" sldId="275"/>
            <ac:picMk id="8" creationId="{0D89E8D8-BFCE-4CE7-B19D-A89B2DF29B47}"/>
          </ac:picMkLst>
        </pc:picChg>
        <pc:picChg chg="mod">
          <ac:chgData name="임대원" userId="S::d011041@aivle.kt.co.kr::3763dee1-61bb-485d-a313-1f1a9874d3f1" providerId="AD" clId="Web-{AED8B528-9C94-4898-9ABC-470D7404AC58}" dt="2022-01-28T06:28:58.421" v="326" actId="1076"/>
          <ac:picMkLst>
            <pc:docMk/>
            <pc:sldMk cId="1499991818" sldId="275"/>
            <ac:picMk id="11" creationId="{DC96E21F-FBE5-49CD-A087-D35346E5E909}"/>
          </ac:picMkLst>
        </pc:picChg>
        <pc:picChg chg="del mod">
          <ac:chgData name="임대원" userId="S::d011041@aivle.kt.co.kr::3763dee1-61bb-485d-a313-1f1a9874d3f1" providerId="AD" clId="Web-{AED8B528-9C94-4898-9ABC-470D7404AC58}" dt="2022-01-28T06:45:21.510" v="482"/>
          <ac:picMkLst>
            <pc:docMk/>
            <pc:sldMk cId="1499991818" sldId="275"/>
            <ac:picMk id="13" creationId="{0FAC957E-15F5-4ED2-AA4D-16B89E785480}"/>
          </ac:picMkLst>
        </pc:picChg>
        <pc:picChg chg="mod">
          <ac:chgData name="임대원" userId="S::d011041@aivle.kt.co.kr::3763dee1-61bb-485d-a313-1f1a9874d3f1" providerId="AD" clId="Web-{AED8B528-9C94-4898-9ABC-470D7404AC58}" dt="2022-01-28T06:46:17.324" v="513" actId="14100"/>
          <ac:picMkLst>
            <pc:docMk/>
            <pc:sldMk cId="1499991818" sldId="275"/>
            <ac:picMk id="15" creationId="{E3533ED5-D015-496F-8D1D-6DEFC1906E20}"/>
          </ac:picMkLst>
        </pc:picChg>
        <pc:picChg chg="mod">
          <ac:chgData name="임대원" userId="S::d011041@aivle.kt.co.kr::3763dee1-61bb-485d-a313-1f1a9874d3f1" providerId="AD" clId="Web-{AED8B528-9C94-4898-9ABC-470D7404AC58}" dt="2022-01-28T06:47:40.045" v="528" actId="1076"/>
          <ac:picMkLst>
            <pc:docMk/>
            <pc:sldMk cId="1499991818" sldId="275"/>
            <ac:picMk id="19" creationId="{2F66660C-A64F-4279-A318-19E8DB27A398}"/>
          </ac:picMkLst>
        </pc:picChg>
        <pc:picChg chg="add mod">
          <ac:chgData name="임대원" userId="S::d011041@aivle.kt.co.kr::3763dee1-61bb-485d-a313-1f1a9874d3f1" providerId="AD" clId="Web-{AED8B528-9C94-4898-9ABC-470D7404AC58}" dt="2022-01-28T06:46:09.246" v="507" actId="1076"/>
          <ac:picMkLst>
            <pc:docMk/>
            <pc:sldMk cId="1499991818" sldId="275"/>
            <ac:picMk id="21" creationId="{EDDD3028-6BE4-4551-BDDF-2DA4CE5F9B9D}"/>
          </ac:picMkLst>
        </pc:picChg>
        <pc:picChg chg="add mod">
          <ac:chgData name="임대원" userId="S::d011041@aivle.kt.co.kr::3763dee1-61bb-485d-a313-1f1a9874d3f1" providerId="AD" clId="Web-{AED8B528-9C94-4898-9ABC-470D7404AC58}" dt="2022-01-28T06:47:54.358" v="529" actId="14100"/>
          <ac:picMkLst>
            <pc:docMk/>
            <pc:sldMk cId="1499991818" sldId="275"/>
            <ac:picMk id="22" creationId="{B4C6F182-8C6C-4A59-832F-4F3AB592D02D}"/>
          </ac:picMkLst>
        </pc:picChg>
        <pc:picChg chg="add mod">
          <ac:chgData name="임대원" userId="S::d011041@aivle.kt.co.kr::3763dee1-61bb-485d-a313-1f1a9874d3f1" providerId="AD" clId="Web-{AED8B528-9C94-4898-9ABC-470D7404AC58}" dt="2022-01-28T06:46:04.496" v="504" actId="1076"/>
          <ac:picMkLst>
            <pc:docMk/>
            <pc:sldMk cId="1499991818" sldId="275"/>
            <ac:picMk id="24" creationId="{99EF0078-00FC-48B0-A045-67928E37B0C2}"/>
          </ac:picMkLst>
        </pc:picChg>
        <pc:picChg chg="add mod">
          <ac:chgData name="임대원" userId="S::d011041@aivle.kt.co.kr::3763dee1-61bb-485d-a313-1f1a9874d3f1" providerId="AD" clId="Web-{AED8B528-9C94-4898-9ABC-470D7404AC58}" dt="2022-01-28T06:46:58.982" v="522" actId="1076"/>
          <ac:picMkLst>
            <pc:docMk/>
            <pc:sldMk cId="1499991818" sldId="275"/>
            <ac:picMk id="26" creationId="{94123743-0AC1-4268-B890-30BF9F269CCB}"/>
          </ac:picMkLst>
        </pc:picChg>
      </pc:sldChg>
      <pc:sldChg chg="add del replId">
        <pc:chgData name="임대원" userId="S::d011041@aivle.kt.co.kr::3763dee1-61bb-485d-a313-1f1a9874d3f1" providerId="AD" clId="Web-{AED8B528-9C94-4898-9ABC-470D7404AC58}" dt="2022-01-28T06:41:06.738" v="388"/>
        <pc:sldMkLst>
          <pc:docMk/>
          <pc:sldMk cId="160399459" sldId="276"/>
        </pc:sldMkLst>
      </pc:sldChg>
    </pc:docChg>
  </pc:docChgLst>
  <pc:docChgLst>
    <pc:chgData name="이태헌" userId="S::d011040@aivle.kt.co.kr::b1bd7ef3-2313-4074-b4ce-885364f6bc13" providerId="AD" clId="Web-{23B171A5-5C2F-4571-96F7-9B758BB35D58}"/>
    <pc:docChg chg="modSld">
      <pc:chgData name="이태헌" userId="S::d011040@aivle.kt.co.kr::b1bd7ef3-2313-4074-b4ce-885364f6bc13" providerId="AD" clId="Web-{23B171A5-5C2F-4571-96F7-9B758BB35D58}" dt="2022-01-28T06:03:52.290" v="11" actId="20577"/>
      <pc:docMkLst>
        <pc:docMk/>
      </pc:docMkLst>
      <pc:sldChg chg="modSp">
        <pc:chgData name="이태헌" userId="S::d011040@aivle.kt.co.kr::b1bd7ef3-2313-4074-b4ce-885364f6bc13" providerId="AD" clId="Web-{23B171A5-5C2F-4571-96F7-9B758BB35D58}" dt="2022-01-28T06:03:52.290" v="11" actId="20577"/>
        <pc:sldMkLst>
          <pc:docMk/>
          <pc:sldMk cId="1101633878" sldId="259"/>
        </pc:sldMkLst>
        <pc:spChg chg="mod">
          <ac:chgData name="이태헌" userId="S::d011040@aivle.kt.co.kr::b1bd7ef3-2313-4074-b4ce-885364f6bc13" providerId="AD" clId="Web-{23B171A5-5C2F-4571-96F7-9B758BB35D58}" dt="2022-01-28T06:03:52.290" v="11" actId="20577"/>
          <ac:spMkLst>
            <pc:docMk/>
            <pc:sldMk cId="1101633878" sldId="259"/>
            <ac:spMk id="9" creationId="{7B2D5D20-ABEC-4605-A260-4E4FD9306585}"/>
          </ac:spMkLst>
        </pc:spChg>
      </pc:sldChg>
    </pc:docChg>
  </pc:docChgLst>
  <pc:docChgLst>
    <pc:chgData name="임대원" userId="S::d011041@aivle.kt.co.kr::3763dee1-61bb-485d-a313-1f1a9874d3f1" providerId="AD" clId="Web-{1F0854E8-1A83-47BF-9C85-6F0CBE908E9B}"/>
    <pc:docChg chg="modSld">
      <pc:chgData name="임대원" userId="S::d011041@aivle.kt.co.kr::3763dee1-61bb-485d-a313-1f1a9874d3f1" providerId="AD" clId="Web-{1F0854E8-1A83-47BF-9C85-6F0CBE908E9B}" dt="2022-01-28T05:51:54.348" v="553" actId="20577"/>
      <pc:docMkLst>
        <pc:docMk/>
      </pc:docMkLst>
      <pc:sldChg chg="modSp">
        <pc:chgData name="임대원" userId="S::d011041@aivle.kt.co.kr::3763dee1-61bb-485d-a313-1f1a9874d3f1" providerId="AD" clId="Web-{1F0854E8-1A83-47BF-9C85-6F0CBE908E9B}" dt="2022-01-28T05:24:48.222" v="99" actId="1076"/>
        <pc:sldMkLst>
          <pc:docMk/>
          <pc:sldMk cId="1101633878" sldId="259"/>
        </pc:sldMkLst>
        <pc:spChg chg="mod">
          <ac:chgData name="임대원" userId="S::d011041@aivle.kt.co.kr::3763dee1-61bb-485d-a313-1f1a9874d3f1" providerId="AD" clId="Web-{1F0854E8-1A83-47BF-9C85-6F0CBE908E9B}" dt="2022-01-28T05:22:21.046" v="98" actId="20577"/>
          <ac:spMkLst>
            <pc:docMk/>
            <pc:sldMk cId="1101633878" sldId="259"/>
            <ac:spMk id="5" creationId="{46A72D95-A833-4EDF-8DDE-2255C4C67144}"/>
          </ac:spMkLst>
        </pc:spChg>
        <pc:spChg chg="mod">
          <ac:chgData name="임대원" userId="S::d011041@aivle.kt.co.kr::3763dee1-61bb-485d-a313-1f1a9874d3f1" providerId="AD" clId="Web-{1F0854E8-1A83-47BF-9C85-6F0CBE908E9B}" dt="2022-01-28T05:19:33.635" v="88" actId="1076"/>
          <ac:spMkLst>
            <pc:docMk/>
            <pc:sldMk cId="1101633878" sldId="259"/>
            <ac:spMk id="9" creationId="{7B2D5D20-ABEC-4605-A260-4E4FD9306585}"/>
          </ac:spMkLst>
        </pc:spChg>
        <pc:picChg chg="mod">
          <ac:chgData name="임대원" userId="S::d011041@aivle.kt.co.kr::3763dee1-61bb-485d-a313-1f1a9874d3f1" providerId="AD" clId="Web-{1F0854E8-1A83-47BF-9C85-6F0CBE908E9B}" dt="2022-01-28T05:24:48.222" v="99" actId="1076"/>
          <ac:picMkLst>
            <pc:docMk/>
            <pc:sldMk cId="1101633878" sldId="259"/>
            <ac:picMk id="2" creationId="{79C28F57-EBB6-4C0C-ABA0-DD15192EB78F}"/>
          </ac:picMkLst>
        </pc:picChg>
      </pc:sldChg>
      <pc:sldChg chg="addSp delSp modSp">
        <pc:chgData name="임대원" userId="S::d011041@aivle.kt.co.kr::3763dee1-61bb-485d-a313-1f1a9874d3f1" providerId="AD" clId="Web-{1F0854E8-1A83-47BF-9C85-6F0CBE908E9B}" dt="2022-01-28T05:51:54.348" v="553" actId="20577"/>
        <pc:sldMkLst>
          <pc:docMk/>
          <pc:sldMk cId="2355545127" sldId="267"/>
        </pc:sldMkLst>
        <pc:spChg chg="add del mod">
          <ac:chgData name="임대원" userId="S::d011041@aivle.kt.co.kr::3763dee1-61bb-485d-a313-1f1a9874d3f1" providerId="AD" clId="Web-{1F0854E8-1A83-47BF-9C85-6F0CBE908E9B}" dt="2022-01-28T05:41:44.705" v="317"/>
          <ac:spMkLst>
            <pc:docMk/>
            <pc:sldMk cId="2355545127" sldId="267"/>
            <ac:spMk id="2" creationId="{76E3DBB8-1F75-4668-A215-AFC3DFE092FB}"/>
          </ac:spMkLst>
        </pc:spChg>
        <pc:spChg chg="add mod">
          <ac:chgData name="임대원" userId="S::d011041@aivle.kt.co.kr::3763dee1-61bb-485d-a313-1f1a9874d3f1" providerId="AD" clId="Web-{1F0854E8-1A83-47BF-9C85-6F0CBE908E9B}" dt="2022-01-28T05:43:06.380" v="377" actId="1076"/>
          <ac:spMkLst>
            <pc:docMk/>
            <pc:sldMk cId="2355545127" sldId="267"/>
            <ac:spMk id="6" creationId="{B5E21592-9783-44A6-B3AE-5E2952726AF6}"/>
          </ac:spMkLst>
        </pc:spChg>
        <pc:spChg chg="add del mod">
          <ac:chgData name="임대원" userId="S::d011041@aivle.kt.co.kr::3763dee1-61bb-485d-a313-1f1a9874d3f1" providerId="AD" clId="Web-{1F0854E8-1A83-47BF-9C85-6F0CBE908E9B}" dt="2022-01-28T05:42:43.582" v="371"/>
          <ac:spMkLst>
            <pc:docMk/>
            <pc:sldMk cId="2355545127" sldId="267"/>
            <ac:spMk id="7" creationId="{394076FC-A06C-4CFD-A6F8-7F36EE7032E1}"/>
          </ac:spMkLst>
        </pc:spChg>
        <pc:spChg chg="add mod">
          <ac:chgData name="임대원" userId="S::d011041@aivle.kt.co.kr::3763dee1-61bb-485d-a313-1f1a9874d3f1" providerId="AD" clId="Web-{1F0854E8-1A83-47BF-9C85-6F0CBE908E9B}" dt="2022-01-28T05:51:54.348" v="553" actId="20577"/>
          <ac:spMkLst>
            <pc:docMk/>
            <pc:sldMk cId="2355545127" sldId="267"/>
            <ac:spMk id="10" creationId="{BD600183-FA48-4CFA-8841-3A1267E4B649}"/>
          </ac:spMkLst>
        </pc:spChg>
        <pc:spChg chg="add mod">
          <ac:chgData name="임대원" userId="S::d011041@aivle.kt.co.kr::3763dee1-61bb-485d-a313-1f1a9874d3f1" providerId="AD" clId="Web-{1F0854E8-1A83-47BF-9C85-6F0CBE908E9B}" dt="2022-01-28T05:49:30.282" v="440" actId="1076"/>
          <ac:spMkLst>
            <pc:docMk/>
            <pc:sldMk cId="2355545127" sldId="267"/>
            <ac:spMk id="13" creationId="{38FFD20E-D13E-48DC-AEC6-44ABF6672FEB}"/>
          </ac:spMkLst>
        </pc:spChg>
        <pc:picChg chg="add mod">
          <ac:chgData name="임대원" userId="S::d011041@aivle.kt.co.kr::3763dee1-61bb-485d-a313-1f1a9874d3f1" providerId="AD" clId="Web-{1F0854E8-1A83-47BF-9C85-6F0CBE908E9B}" dt="2022-01-28T05:47:49.169" v="418" actId="1076"/>
          <ac:picMkLst>
            <pc:docMk/>
            <pc:sldMk cId="2355545127" sldId="267"/>
            <ac:picMk id="8" creationId="{20BE5859-E720-4B7D-9925-395B0AA308B2}"/>
          </ac:picMkLst>
        </pc:picChg>
        <pc:picChg chg="add mod">
          <ac:chgData name="임대원" userId="S::d011041@aivle.kt.co.kr::3763dee1-61bb-485d-a313-1f1a9874d3f1" providerId="AD" clId="Web-{1F0854E8-1A83-47BF-9C85-6F0CBE908E9B}" dt="2022-01-28T05:48:00.310" v="421" actId="1076"/>
          <ac:picMkLst>
            <pc:docMk/>
            <pc:sldMk cId="2355545127" sldId="267"/>
            <ac:picMk id="9" creationId="{3D74BA1C-4A7E-45CD-B01B-BB826C25ED7C}"/>
          </ac:picMkLst>
        </pc:picChg>
        <pc:picChg chg="add mod">
          <ac:chgData name="임대원" userId="S::d011041@aivle.kt.co.kr::3763dee1-61bb-485d-a313-1f1a9874d3f1" providerId="AD" clId="Web-{1F0854E8-1A83-47BF-9C85-6F0CBE908E9B}" dt="2022-01-28T05:48:52.718" v="431" actId="1076"/>
          <ac:picMkLst>
            <pc:docMk/>
            <pc:sldMk cId="2355545127" sldId="267"/>
            <ac:picMk id="11" creationId="{51965999-FDF6-4318-A4E5-C9545A1F17E9}"/>
          </ac:picMkLst>
        </pc:picChg>
        <pc:picChg chg="add mod">
          <ac:chgData name="임대원" userId="S::d011041@aivle.kt.co.kr::3763dee1-61bb-485d-a313-1f1a9874d3f1" providerId="AD" clId="Web-{1F0854E8-1A83-47BF-9C85-6F0CBE908E9B}" dt="2022-01-28T05:48:45.671" v="430" actId="1076"/>
          <ac:picMkLst>
            <pc:docMk/>
            <pc:sldMk cId="2355545127" sldId="267"/>
            <ac:picMk id="12" creationId="{A78DB1BD-03A2-45BD-B4F4-4F447ED41697}"/>
          </ac:picMkLst>
        </pc:picChg>
      </pc:sldChg>
      <pc:sldChg chg="addSp delSp modSp">
        <pc:chgData name="임대원" userId="S::d011041@aivle.kt.co.kr::3763dee1-61bb-485d-a313-1f1a9874d3f1" providerId="AD" clId="Web-{1F0854E8-1A83-47BF-9C85-6F0CBE908E9B}" dt="2022-01-28T05:39:25.201" v="311" actId="1076"/>
        <pc:sldMkLst>
          <pc:docMk/>
          <pc:sldMk cId="1269447060" sldId="270"/>
        </pc:sldMkLst>
        <pc:spChg chg="mod">
          <ac:chgData name="임대원" userId="S::d011041@aivle.kt.co.kr::3763dee1-61bb-485d-a313-1f1a9874d3f1" providerId="AD" clId="Web-{1F0854E8-1A83-47BF-9C85-6F0CBE908E9B}" dt="2022-01-28T05:33:07.862" v="290" actId="20577"/>
          <ac:spMkLst>
            <pc:docMk/>
            <pc:sldMk cId="1269447060" sldId="270"/>
            <ac:spMk id="5" creationId="{46A72D95-A833-4EDF-8DDE-2255C4C67144}"/>
          </ac:spMkLst>
        </pc:spChg>
        <pc:spChg chg="mod">
          <ac:chgData name="임대원" userId="S::d011041@aivle.kt.co.kr::3763dee1-61bb-485d-a313-1f1a9874d3f1" providerId="AD" clId="Web-{1F0854E8-1A83-47BF-9C85-6F0CBE908E9B}" dt="2022-01-28T05:35:12.037" v="298" actId="1076"/>
          <ac:spMkLst>
            <pc:docMk/>
            <pc:sldMk cId="1269447060" sldId="270"/>
            <ac:spMk id="7" creationId="{4CD06942-1747-489B-BFAC-FFE1FB2C58D2}"/>
          </ac:spMkLst>
        </pc:spChg>
        <pc:spChg chg="add del mod">
          <ac:chgData name="임대원" userId="S::d011041@aivle.kt.co.kr::3763dee1-61bb-485d-a313-1f1a9874d3f1" providerId="AD" clId="Web-{1F0854E8-1A83-47BF-9C85-6F0CBE908E9B}" dt="2022-01-28T05:30:46.405" v="152"/>
          <ac:spMkLst>
            <pc:docMk/>
            <pc:sldMk cId="1269447060" sldId="270"/>
            <ac:spMk id="12" creationId="{FB2711C6-C834-40B6-96D8-1968C058BDAE}"/>
          </ac:spMkLst>
        </pc:spChg>
        <pc:picChg chg="del mod">
          <ac:chgData name="임대원" userId="S::d011041@aivle.kt.co.kr::3763dee1-61bb-485d-a313-1f1a9874d3f1" providerId="AD" clId="Web-{1F0854E8-1A83-47BF-9C85-6F0CBE908E9B}" dt="2022-01-28T05:38:44.356" v="303"/>
          <ac:picMkLst>
            <pc:docMk/>
            <pc:sldMk cId="1269447060" sldId="270"/>
            <ac:picMk id="2" creationId="{79C28F57-EBB6-4C0C-ABA0-DD15192EB78F}"/>
          </ac:picMkLst>
        </pc:picChg>
        <pc:picChg chg="add mod">
          <ac:chgData name="임대원" userId="S::d011041@aivle.kt.co.kr::3763dee1-61bb-485d-a313-1f1a9874d3f1" providerId="AD" clId="Web-{1F0854E8-1A83-47BF-9C85-6F0CBE908E9B}" dt="2022-01-28T05:35:41.960" v="302" actId="14100"/>
          <ac:picMkLst>
            <pc:docMk/>
            <pc:sldMk cId="1269447060" sldId="270"/>
            <ac:picMk id="3" creationId="{AF6B5EE6-8EC1-4B2E-A2C8-CEDABA294949}"/>
          </ac:picMkLst>
        </pc:picChg>
        <pc:picChg chg="add mod">
          <ac:chgData name="임대원" userId="S::d011041@aivle.kt.co.kr::3763dee1-61bb-485d-a313-1f1a9874d3f1" providerId="AD" clId="Web-{1F0854E8-1A83-47BF-9C85-6F0CBE908E9B}" dt="2022-01-28T05:35:16.647" v="299" actId="1076"/>
          <ac:picMkLst>
            <pc:docMk/>
            <pc:sldMk cId="1269447060" sldId="270"/>
            <ac:picMk id="8" creationId="{9F0EDBAA-3650-4E46-8A61-EABBC8085903}"/>
          </ac:picMkLst>
        </pc:picChg>
        <pc:picChg chg="add del mod">
          <ac:chgData name="임대원" userId="S::d011041@aivle.kt.co.kr::3763dee1-61bb-485d-a313-1f1a9874d3f1" providerId="AD" clId="Web-{1F0854E8-1A83-47BF-9C85-6F0CBE908E9B}" dt="2022-01-28T05:39:10.435" v="308"/>
          <ac:picMkLst>
            <pc:docMk/>
            <pc:sldMk cId="1269447060" sldId="270"/>
            <ac:picMk id="13" creationId="{5A20A29F-9E1C-4A2B-99A2-7305124691FA}"/>
          </ac:picMkLst>
        </pc:picChg>
        <pc:picChg chg="add mod">
          <ac:chgData name="임대원" userId="S::d011041@aivle.kt.co.kr::3763dee1-61bb-485d-a313-1f1a9874d3f1" providerId="AD" clId="Web-{1F0854E8-1A83-47BF-9C85-6F0CBE908E9B}" dt="2022-01-28T05:39:25.201" v="311" actId="1076"/>
          <ac:picMkLst>
            <pc:docMk/>
            <pc:sldMk cId="1269447060" sldId="270"/>
            <ac:picMk id="14" creationId="{40B4469C-AECC-4E16-8F13-4A9A607EEC2E}"/>
          </ac:picMkLst>
        </pc:picChg>
      </pc:sldChg>
    </pc:docChg>
  </pc:docChgLst>
  <pc:docChgLst>
    <pc:chgData name="유재영" userId="S::d011030@aivle.kt.co.kr::cdc4390b-d5b1-4d18-b58a-20dd5e1847e5" providerId="AD" clId="Web-{200C477A-39D3-4D4D-B76C-D8AAC2AFAE02}"/>
    <pc:docChg chg="modSld">
      <pc:chgData name="유재영" userId="S::d011030@aivle.kt.co.kr::cdc4390b-d5b1-4d18-b58a-20dd5e1847e5" providerId="AD" clId="Web-{200C477A-39D3-4D4D-B76C-D8AAC2AFAE02}" dt="2022-01-28T05:10:31.338" v="31"/>
      <pc:docMkLst>
        <pc:docMk/>
      </pc:docMkLst>
      <pc:sldChg chg="addSp delSp modSp">
        <pc:chgData name="유재영" userId="S::d011030@aivle.kt.co.kr::cdc4390b-d5b1-4d18-b58a-20dd5e1847e5" providerId="AD" clId="Web-{200C477A-39D3-4D4D-B76C-D8AAC2AFAE02}" dt="2022-01-28T05:10:31.338" v="31"/>
        <pc:sldMkLst>
          <pc:docMk/>
          <pc:sldMk cId="2632580858" sldId="269"/>
        </pc:sldMkLst>
        <pc:spChg chg="add mod">
          <ac:chgData name="유재영" userId="S::d011030@aivle.kt.co.kr::cdc4390b-d5b1-4d18-b58a-20dd5e1847e5" providerId="AD" clId="Web-{200C477A-39D3-4D4D-B76C-D8AAC2AFAE02}" dt="2022-01-28T05:07:13.677" v="26" actId="20577"/>
          <ac:spMkLst>
            <pc:docMk/>
            <pc:sldMk cId="2632580858" sldId="269"/>
            <ac:spMk id="9" creationId="{718CBD9A-0D3D-4B7A-9242-C02D6E02D046}"/>
          </ac:spMkLst>
        </pc:spChg>
        <pc:picChg chg="add mod">
          <ac:chgData name="유재영" userId="S::d011030@aivle.kt.co.kr::cdc4390b-d5b1-4d18-b58a-20dd5e1847e5" providerId="AD" clId="Web-{200C477A-39D3-4D4D-B76C-D8AAC2AFAE02}" dt="2022-01-28T05:05:38.003" v="2" actId="14100"/>
          <ac:picMkLst>
            <pc:docMk/>
            <pc:sldMk cId="2632580858" sldId="269"/>
            <ac:picMk id="2" creationId="{30DE0A79-D018-4D36-BCDD-D2E0A0722166}"/>
          </ac:picMkLst>
        </pc:picChg>
        <pc:picChg chg="add del mod">
          <ac:chgData name="유재영" userId="S::d011030@aivle.kt.co.kr::cdc4390b-d5b1-4d18-b58a-20dd5e1847e5" providerId="AD" clId="Web-{200C477A-39D3-4D4D-B76C-D8AAC2AFAE02}" dt="2022-01-28T05:10:31.338" v="31"/>
          <ac:picMkLst>
            <pc:docMk/>
            <pc:sldMk cId="2632580858" sldId="269"/>
            <ac:picMk id="7" creationId="{479F0E3E-52F8-48FB-83FF-7A9D571B333A}"/>
          </ac:picMkLst>
        </pc:picChg>
        <pc:picChg chg="add del mod">
          <ac:chgData name="유재영" userId="S::d011030@aivle.kt.co.kr::cdc4390b-d5b1-4d18-b58a-20dd5e1847e5" providerId="AD" clId="Web-{200C477A-39D3-4D4D-B76C-D8AAC2AFAE02}" dt="2022-01-28T05:10:29.150" v="30"/>
          <ac:picMkLst>
            <pc:docMk/>
            <pc:sldMk cId="2632580858" sldId="269"/>
            <ac:picMk id="10" creationId="{26165C4B-558C-4881-9369-CBB2900F4EDE}"/>
          </ac:picMkLst>
        </pc:picChg>
      </pc:sldChg>
    </pc:docChg>
  </pc:docChgLst>
  <pc:docChgLst>
    <pc:chgData name="임대원" userId="S::d011041@aivle.kt.co.kr::3763dee1-61bb-485d-a313-1f1a9874d3f1" providerId="AD" clId="Web-{DFDFAAFE-6D06-4493-BC9F-8C93EF4E85C1}"/>
    <pc:docChg chg="modSld">
      <pc:chgData name="임대원" userId="S::d011041@aivle.kt.co.kr::3763dee1-61bb-485d-a313-1f1a9874d3f1" providerId="AD" clId="Web-{DFDFAAFE-6D06-4493-BC9F-8C93EF4E85C1}" dt="2022-01-28T05:16:35.959" v="218" actId="20577"/>
      <pc:docMkLst>
        <pc:docMk/>
      </pc:docMkLst>
      <pc:sldChg chg="addSp modSp">
        <pc:chgData name="임대원" userId="S::d011041@aivle.kt.co.kr::3763dee1-61bb-485d-a313-1f1a9874d3f1" providerId="AD" clId="Web-{DFDFAAFE-6D06-4493-BC9F-8C93EF4E85C1}" dt="2022-01-28T05:16:35.959" v="218" actId="20577"/>
        <pc:sldMkLst>
          <pc:docMk/>
          <pc:sldMk cId="1101633878" sldId="259"/>
        </pc:sldMkLst>
        <pc:spChg chg="add mod">
          <ac:chgData name="임대원" userId="S::d011041@aivle.kt.co.kr::3763dee1-61bb-485d-a313-1f1a9874d3f1" providerId="AD" clId="Web-{DFDFAAFE-6D06-4493-BC9F-8C93EF4E85C1}" dt="2022-01-28T05:14:41.175" v="179" actId="20577"/>
          <ac:spMkLst>
            <pc:docMk/>
            <pc:sldMk cId="1101633878" sldId="259"/>
            <ac:spMk id="5" creationId="{46A72D95-A833-4EDF-8DDE-2255C4C67144}"/>
          </ac:spMkLst>
        </pc:spChg>
        <pc:spChg chg="add mod">
          <ac:chgData name="임대원" userId="S::d011041@aivle.kt.co.kr::3763dee1-61bb-485d-a313-1f1a9874d3f1" providerId="AD" clId="Web-{DFDFAAFE-6D06-4493-BC9F-8C93EF4E85C1}" dt="2022-01-28T05:05:03.070" v="109" actId="1076"/>
          <ac:spMkLst>
            <pc:docMk/>
            <pc:sldMk cId="1101633878" sldId="259"/>
            <ac:spMk id="7" creationId="{4CD06942-1747-489B-BFAC-FFE1FB2C58D2}"/>
          </ac:spMkLst>
        </pc:spChg>
        <pc:spChg chg="mod">
          <ac:chgData name="임대원" userId="S::d011041@aivle.kt.co.kr::3763dee1-61bb-485d-a313-1f1a9874d3f1" providerId="AD" clId="Web-{DFDFAAFE-6D06-4493-BC9F-8C93EF4E85C1}" dt="2022-01-28T05:16:35.959" v="218" actId="20577"/>
          <ac:spMkLst>
            <pc:docMk/>
            <pc:sldMk cId="1101633878" sldId="259"/>
            <ac:spMk id="9" creationId="{7B2D5D20-ABEC-4605-A260-4E4FD9306585}"/>
          </ac:spMkLst>
        </pc:spChg>
        <pc:picChg chg="add mod">
          <ac:chgData name="임대원" userId="S::d011041@aivle.kt.co.kr::3763dee1-61bb-485d-a313-1f1a9874d3f1" providerId="AD" clId="Web-{DFDFAAFE-6D06-4493-BC9F-8C93EF4E85C1}" dt="2022-01-28T05:03:05.990" v="95" actId="1076"/>
          <ac:picMkLst>
            <pc:docMk/>
            <pc:sldMk cId="1101633878" sldId="259"/>
            <ac:picMk id="2" creationId="{79C28F57-EBB6-4C0C-ABA0-DD15192EB78F}"/>
          </ac:picMkLst>
        </pc:picChg>
      </pc:sldChg>
      <pc:sldChg chg="modSp">
        <pc:chgData name="임대원" userId="S::d011041@aivle.kt.co.kr::3763dee1-61bb-485d-a313-1f1a9874d3f1" providerId="AD" clId="Web-{DFDFAAFE-6D06-4493-BC9F-8C93EF4E85C1}" dt="2022-01-28T05:13:30.158" v="169" actId="20577"/>
        <pc:sldMkLst>
          <pc:docMk/>
          <pc:sldMk cId="2632580858" sldId="269"/>
        </pc:sldMkLst>
        <pc:spChg chg="mod">
          <ac:chgData name="임대원" userId="S::d011041@aivle.kt.co.kr::3763dee1-61bb-485d-a313-1f1a9874d3f1" providerId="AD" clId="Web-{DFDFAAFE-6D06-4493-BC9F-8C93EF4E85C1}" dt="2022-01-28T05:13:30.158" v="169" actId="20577"/>
          <ac:spMkLst>
            <pc:docMk/>
            <pc:sldMk cId="2632580858" sldId="269"/>
            <ac:spMk id="13" creationId="{3737711C-98AB-4BCE-8259-F2AF8199BAA3}"/>
          </ac:spMkLst>
        </pc:spChg>
      </pc:sldChg>
    </pc:docChg>
  </pc:docChgLst>
  <pc:docChgLst>
    <pc:chgData name="임대원" userId="S::d011041@aivle.kt.co.kr::3763dee1-61bb-485d-a313-1f1a9874d3f1" providerId="AD" clId="Web-{E758D79A-7510-488B-8293-7C534B69B918}"/>
    <pc:docChg chg="modSld">
      <pc:chgData name="임대원" userId="S::d011041@aivle.kt.co.kr::3763dee1-61bb-485d-a313-1f1a9874d3f1" providerId="AD" clId="Web-{E758D79A-7510-488B-8293-7C534B69B918}" dt="2022-01-28T07:17:46.469" v="129" actId="20577"/>
      <pc:docMkLst>
        <pc:docMk/>
      </pc:docMkLst>
      <pc:sldChg chg="modSp">
        <pc:chgData name="임대원" userId="S::d011041@aivle.kt.co.kr::3763dee1-61bb-485d-a313-1f1a9874d3f1" providerId="AD" clId="Web-{E758D79A-7510-488B-8293-7C534B69B918}" dt="2022-01-28T07:17:46.469" v="129" actId="20577"/>
        <pc:sldMkLst>
          <pc:docMk/>
          <pc:sldMk cId="2153397940" sldId="268"/>
        </pc:sldMkLst>
        <pc:spChg chg="mod">
          <ac:chgData name="임대원" userId="S::d011041@aivle.kt.co.kr::3763dee1-61bb-485d-a313-1f1a9874d3f1" providerId="AD" clId="Web-{E758D79A-7510-488B-8293-7C534B69B918}" dt="2022-01-28T07:17:46.469" v="129" actId="20577"/>
          <ac:spMkLst>
            <pc:docMk/>
            <pc:sldMk cId="2153397940" sldId="268"/>
            <ac:spMk id="2" creationId="{6DED8711-ADA3-44E7-B7A9-59E7EB215F73}"/>
          </ac:spMkLst>
        </pc:spChg>
      </pc:sldChg>
    </pc:docChg>
  </pc:docChgLst>
  <pc:docChgLst>
    <pc:chgData name="임명환" userId="S::d011042@aivle.kt.co.kr::d8d417de-366d-46fe-9709-f79c5e23bdf5" providerId="AD" clId="Web-{5CCD977A-EE1C-4C26-BF87-25B0D41674FA}"/>
    <pc:docChg chg="modSld">
      <pc:chgData name="임명환" userId="S::d011042@aivle.kt.co.kr::d8d417de-366d-46fe-9709-f79c5e23bdf5" providerId="AD" clId="Web-{5CCD977A-EE1C-4C26-BF87-25B0D41674FA}" dt="2022-01-28T07:15:16.148" v="23" actId="1076"/>
      <pc:docMkLst>
        <pc:docMk/>
      </pc:docMkLst>
      <pc:sldChg chg="modSp">
        <pc:chgData name="임명환" userId="S::d011042@aivle.kt.co.kr::d8d417de-366d-46fe-9709-f79c5e23bdf5" providerId="AD" clId="Web-{5CCD977A-EE1C-4C26-BF87-25B0D41674FA}" dt="2022-01-28T07:15:16.148" v="23" actId="1076"/>
        <pc:sldMkLst>
          <pc:docMk/>
          <pc:sldMk cId="2153397940" sldId="268"/>
        </pc:sldMkLst>
        <pc:spChg chg="mod">
          <ac:chgData name="임명환" userId="S::d011042@aivle.kt.co.kr::d8d417de-366d-46fe-9709-f79c5e23bdf5" providerId="AD" clId="Web-{5CCD977A-EE1C-4C26-BF87-25B0D41674FA}" dt="2022-01-28T07:15:16.148" v="23" actId="1076"/>
          <ac:spMkLst>
            <pc:docMk/>
            <pc:sldMk cId="2153397940" sldId="268"/>
            <ac:spMk id="2" creationId="{6DED8711-ADA3-44E7-B7A9-59E7EB215F73}"/>
          </ac:spMkLst>
        </pc:spChg>
      </pc:sldChg>
    </pc:docChg>
  </pc:docChgLst>
  <pc:docChgLst>
    <pc:chgData name="이태헌" userId="S::d011040@aivle.kt.co.kr::b1bd7ef3-2313-4074-b4ce-885364f6bc13" providerId="AD" clId="Web-{45B8A8D9-2F3A-4843-965B-DB51FCB19E84}"/>
    <pc:docChg chg="addSld delSld modSld">
      <pc:chgData name="이태헌" userId="S::d011040@aivle.kt.co.kr::b1bd7ef3-2313-4074-b4ce-885364f6bc13" providerId="AD" clId="Web-{45B8A8D9-2F3A-4843-965B-DB51FCB19E84}" dt="2022-01-28T05:47:30.915" v="392" actId="20577"/>
      <pc:docMkLst>
        <pc:docMk/>
      </pc:docMkLst>
      <pc:sldChg chg="addSp delSp modSp">
        <pc:chgData name="이태헌" userId="S::d011040@aivle.kt.co.kr::b1bd7ef3-2313-4074-b4ce-885364f6bc13" providerId="AD" clId="Web-{45B8A8D9-2F3A-4843-965B-DB51FCB19E84}" dt="2022-01-28T05:47:30.915" v="392" actId="20577"/>
        <pc:sldMkLst>
          <pc:docMk/>
          <pc:sldMk cId="1101633878" sldId="259"/>
        </pc:sldMkLst>
        <pc:spChg chg="add del mod">
          <ac:chgData name="이태헌" userId="S::d011040@aivle.kt.co.kr::b1bd7ef3-2313-4074-b4ce-885364f6bc13" providerId="AD" clId="Web-{45B8A8D9-2F3A-4843-965B-DB51FCB19E84}" dt="2022-01-28T05:11:58.250" v="139"/>
          <ac:spMkLst>
            <pc:docMk/>
            <pc:sldMk cId="1101633878" sldId="259"/>
            <ac:spMk id="8" creationId="{A77B5650-8F77-47C4-B6AE-49D1901C5F56}"/>
          </ac:spMkLst>
        </pc:spChg>
        <pc:spChg chg="add mod">
          <ac:chgData name="이태헌" userId="S::d011040@aivle.kt.co.kr::b1bd7ef3-2313-4074-b4ce-885364f6bc13" providerId="AD" clId="Web-{45B8A8D9-2F3A-4843-965B-DB51FCB19E84}" dt="2022-01-28T05:47:30.915" v="392" actId="20577"/>
          <ac:spMkLst>
            <pc:docMk/>
            <pc:sldMk cId="1101633878" sldId="259"/>
            <ac:spMk id="9" creationId="{7B2D5D20-ABEC-4605-A260-4E4FD9306585}"/>
          </ac:spMkLst>
        </pc:spChg>
        <pc:spChg chg="add mod">
          <ac:chgData name="이태헌" userId="S::d011040@aivle.kt.co.kr::b1bd7ef3-2313-4074-b4ce-885364f6bc13" providerId="AD" clId="Web-{45B8A8D9-2F3A-4843-965B-DB51FCB19E84}" dt="2022-01-28T05:21:52.120" v="231" actId="1076"/>
          <ac:spMkLst>
            <pc:docMk/>
            <pc:sldMk cId="1101633878" sldId="259"/>
            <ac:spMk id="11" creationId="{E6968B5F-A2EC-42CC-B7BB-EC9F7292B8BD}"/>
          </ac:spMkLst>
        </pc:spChg>
        <pc:picChg chg="add del mod">
          <ac:chgData name="이태헌" userId="S::d011040@aivle.kt.co.kr::b1bd7ef3-2313-4074-b4ce-885364f6bc13" providerId="AD" clId="Web-{45B8A8D9-2F3A-4843-965B-DB51FCB19E84}" dt="2022-01-28T05:15:30.269" v="166"/>
          <ac:picMkLst>
            <pc:docMk/>
            <pc:sldMk cId="1101633878" sldId="259"/>
            <ac:picMk id="3" creationId="{F99F1B17-2683-4D5B-86F3-1FB45D379CA6}"/>
          </ac:picMkLst>
        </pc:picChg>
        <pc:picChg chg="add mod">
          <ac:chgData name="이태헌" userId="S::d011040@aivle.kt.co.kr::b1bd7ef3-2313-4074-b4ce-885364f6bc13" providerId="AD" clId="Web-{45B8A8D9-2F3A-4843-965B-DB51FCB19E84}" dt="2022-01-28T05:46:13.741" v="384" actId="1076"/>
          <ac:picMkLst>
            <pc:docMk/>
            <pc:sldMk cId="1101633878" sldId="259"/>
            <ac:picMk id="6" creationId="{0507AB42-AB14-4573-934A-42A1E7C4F7B9}"/>
          </ac:picMkLst>
        </pc:picChg>
        <pc:picChg chg="add mod">
          <ac:chgData name="이태헌" userId="S::d011040@aivle.kt.co.kr::b1bd7ef3-2313-4074-b4ce-885364f6bc13" providerId="AD" clId="Web-{45B8A8D9-2F3A-4843-965B-DB51FCB19E84}" dt="2022-01-28T05:46:17.851" v="385" actId="14100"/>
          <ac:picMkLst>
            <pc:docMk/>
            <pc:sldMk cId="1101633878" sldId="259"/>
            <ac:picMk id="10" creationId="{808FA498-881D-414E-BF94-60B09AF9DA4E}"/>
          </ac:picMkLst>
        </pc:picChg>
        <pc:picChg chg="add mod">
          <ac:chgData name="이태헌" userId="S::d011040@aivle.kt.co.kr::b1bd7ef3-2313-4074-b4ce-885364f6bc13" providerId="AD" clId="Web-{45B8A8D9-2F3A-4843-965B-DB51FCB19E84}" dt="2022-01-28T05:36:41.621" v="254" actId="1076"/>
          <ac:picMkLst>
            <pc:docMk/>
            <pc:sldMk cId="1101633878" sldId="259"/>
            <ac:picMk id="12" creationId="{D198B166-1921-4AEB-B59A-01020B2A1495}"/>
          </ac:picMkLst>
        </pc:picChg>
        <pc:picChg chg="add mod">
          <ac:chgData name="이태헌" userId="S::d011040@aivle.kt.co.kr::b1bd7ef3-2313-4074-b4ce-885364f6bc13" providerId="AD" clId="Web-{45B8A8D9-2F3A-4843-965B-DB51FCB19E84}" dt="2022-01-28T05:40:23.953" v="260" actId="1076"/>
          <ac:picMkLst>
            <pc:docMk/>
            <pc:sldMk cId="1101633878" sldId="259"/>
            <ac:picMk id="13" creationId="{22BE839F-F5B7-452E-8D3F-78C50E87369C}"/>
          </ac:picMkLst>
        </pc:picChg>
      </pc:sldChg>
      <pc:sldChg chg="new del">
        <pc:chgData name="이태헌" userId="S::d011040@aivle.kt.co.kr::b1bd7ef3-2313-4074-b4ce-885364f6bc13" providerId="AD" clId="Web-{45B8A8D9-2F3A-4843-965B-DB51FCB19E84}" dt="2022-01-28T05:03:54.444" v="13"/>
        <pc:sldMkLst>
          <pc:docMk/>
          <pc:sldMk cId="972019381" sldId="270"/>
        </pc:sldMkLst>
      </pc:sldChg>
    </pc:docChg>
  </pc:docChgLst>
  <pc:docChgLst>
    <pc:chgData name="차선홍" userId="S::d011051@aivle.kt.co.kr::9e191c9f-7f0e-461f-b370-12eb0d0d6bdf" providerId="AD" clId="Web-{260F978F-2213-4311-9264-2877C774EC51}"/>
    <pc:docChg chg="modSld">
      <pc:chgData name="차선홍" userId="S::d011051@aivle.kt.co.kr::9e191c9f-7f0e-461f-b370-12eb0d0d6bdf" providerId="AD" clId="Web-{260F978F-2213-4311-9264-2877C774EC51}" dt="2022-01-28T07:19:06.005" v="21" actId="20577"/>
      <pc:docMkLst>
        <pc:docMk/>
      </pc:docMkLst>
      <pc:sldChg chg="modSp">
        <pc:chgData name="차선홍" userId="S::d011051@aivle.kt.co.kr::9e191c9f-7f0e-461f-b370-12eb0d0d6bdf" providerId="AD" clId="Web-{260F978F-2213-4311-9264-2877C774EC51}" dt="2022-01-28T07:19:06.005" v="21" actId="20577"/>
        <pc:sldMkLst>
          <pc:docMk/>
          <pc:sldMk cId="2153397940" sldId="268"/>
        </pc:sldMkLst>
        <pc:spChg chg="mod">
          <ac:chgData name="차선홍" userId="S::d011051@aivle.kt.co.kr::9e191c9f-7f0e-461f-b370-12eb0d0d6bdf" providerId="AD" clId="Web-{260F978F-2213-4311-9264-2877C774EC51}" dt="2022-01-28T07:19:06.005" v="21" actId="20577"/>
          <ac:spMkLst>
            <pc:docMk/>
            <pc:sldMk cId="2153397940" sldId="268"/>
            <ac:spMk id="2" creationId="{6DED8711-ADA3-44E7-B7A9-59E7EB215F73}"/>
          </ac:spMkLst>
        </pc:spChg>
      </pc:sldChg>
    </pc:docChg>
  </pc:docChgLst>
  <pc:docChgLst>
    <pc:chgData name="차선홍" userId="S::d011051@aivle.kt.co.kr::9e191c9f-7f0e-461f-b370-12eb0d0d6bdf" providerId="AD" clId="Web-{D43D4E68-CB2A-4B08-B4C2-AFA0E9F3C6D1}"/>
    <pc:docChg chg="modSld">
      <pc:chgData name="차선홍" userId="S::d011051@aivle.kt.co.kr::9e191c9f-7f0e-461f-b370-12eb0d0d6bdf" providerId="AD" clId="Web-{D43D4E68-CB2A-4B08-B4C2-AFA0E9F3C6D1}" dt="2022-01-28T07:03:08.126" v="196" actId="20577"/>
      <pc:docMkLst>
        <pc:docMk/>
      </pc:docMkLst>
      <pc:sldChg chg="modSp">
        <pc:chgData name="차선홍" userId="S::d011051@aivle.kt.co.kr::9e191c9f-7f0e-461f-b370-12eb0d0d6bdf" providerId="AD" clId="Web-{D43D4E68-CB2A-4B08-B4C2-AFA0E9F3C6D1}" dt="2022-01-28T07:03:08.126" v="196" actId="20577"/>
        <pc:sldMkLst>
          <pc:docMk/>
          <pc:sldMk cId="2153397940" sldId="268"/>
        </pc:sldMkLst>
        <pc:spChg chg="mod">
          <ac:chgData name="차선홍" userId="S::d011051@aivle.kt.co.kr::9e191c9f-7f0e-461f-b370-12eb0d0d6bdf" providerId="AD" clId="Web-{D43D4E68-CB2A-4B08-B4C2-AFA0E9F3C6D1}" dt="2022-01-28T07:03:08.126" v="196" actId="20577"/>
          <ac:spMkLst>
            <pc:docMk/>
            <pc:sldMk cId="2153397940" sldId="268"/>
            <ac:spMk id="2" creationId="{6DED8711-ADA3-44E7-B7A9-59E7EB215F73}"/>
          </ac:spMkLst>
        </pc:spChg>
      </pc:sldChg>
      <pc:sldChg chg="modSp">
        <pc:chgData name="차선홍" userId="S::d011051@aivle.kt.co.kr::9e191c9f-7f0e-461f-b370-12eb0d0d6bdf" providerId="AD" clId="Web-{D43D4E68-CB2A-4B08-B4C2-AFA0E9F3C6D1}" dt="2022-01-28T06:23:50.389" v="76" actId="1076"/>
        <pc:sldMkLst>
          <pc:docMk/>
          <pc:sldMk cId="1269447060" sldId="270"/>
        </pc:sldMkLst>
        <pc:picChg chg="mod">
          <ac:chgData name="차선홍" userId="S::d011051@aivle.kt.co.kr::9e191c9f-7f0e-461f-b370-12eb0d0d6bdf" providerId="AD" clId="Web-{D43D4E68-CB2A-4B08-B4C2-AFA0E9F3C6D1}" dt="2022-01-28T06:23:50.389" v="76" actId="1076"/>
          <ac:picMkLst>
            <pc:docMk/>
            <pc:sldMk cId="1269447060" sldId="270"/>
            <ac:picMk id="14" creationId="{40B4469C-AECC-4E16-8F13-4A9A607EEC2E}"/>
          </ac:picMkLst>
        </pc:picChg>
      </pc:sldChg>
      <pc:sldChg chg="modSp">
        <pc:chgData name="차선홍" userId="S::d011051@aivle.kt.co.kr::9e191c9f-7f0e-461f-b370-12eb0d0d6bdf" providerId="AD" clId="Web-{D43D4E68-CB2A-4B08-B4C2-AFA0E9F3C6D1}" dt="2022-01-28T06:23:56.670" v="77" actId="1076"/>
        <pc:sldMkLst>
          <pc:docMk/>
          <pc:sldMk cId="419042226" sldId="272"/>
        </pc:sldMkLst>
        <pc:picChg chg="mod">
          <ac:chgData name="차선홍" userId="S::d011051@aivle.kt.co.kr::9e191c9f-7f0e-461f-b370-12eb0d0d6bdf" providerId="AD" clId="Web-{D43D4E68-CB2A-4B08-B4C2-AFA0E9F3C6D1}" dt="2022-01-28T06:23:56.670" v="77" actId="1076"/>
          <ac:picMkLst>
            <pc:docMk/>
            <pc:sldMk cId="419042226" sldId="272"/>
            <ac:picMk id="2" creationId="{30DE0A79-D018-4D36-BCDD-D2E0A0722166}"/>
          </ac:picMkLst>
        </pc:picChg>
      </pc:sldChg>
      <pc:sldChg chg="addSp modSp">
        <pc:chgData name="차선홍" userId="S::d011051@aivle.kt.co.kr::9e191c9f-7f0e-461f-b370-12eb0d0d6bdf" providerId="AD" clId="Web-{D43D4E68-CB2A-4B08-B4C2-AFA0E9F3C6D1}" dt="2022-01-28T06:48:31.442" v="150" actId="20577"/>
        <pc:sldMkLst>
          <pc:docMk/>
          <pc:sldMk cId="1629152794" sldId="273"/>
        </pc:sldMkLst>
        <pc:spChg chg="mod">
          <ac:chgData name="차선홍" userId="S::d011051@aivle.kt.co.kr::9e191c9f-7f0e-461f-b370-12eb0d0d6bdf" providerId="AD" clId="Web-{D43D4E68-CB2A-4B08-B4C2-AFA0E9F3C6D1}" dt="2022-01-28T06:48:19.223" v="130" actId="20577"/>
          <ac:spMkLst>
            <pc:docMk/>
            <pc:sldMk cId="1629152794" sldId="273"/>
            <ac:spMk id="2" creationId="{AB31BCDC-F045-4A27-AA6A-47628BED126D}"/>
          </ac:spMkLst>
        </pc:spChg>
        <pc:spChg chg="mod">
          <ac:chgData name="차선홍" userId="S::d011051@aivle.kt.co.kr::9e191c9f-7f0e-461f-b370-12eb0d0d6bdf" providerId="AD" clId="Web-{D43D4E68-CB2A-4B08-B4C2-AFA0E9F3C6D1}" dt="2022-01-28T06:48:31.442" v="150" actId="20577"/>
          <ac:spMkLst>
            <pc:docMk/>
            <pc:sldMk cId="1629152794" sldId="273"/>
            <ac:spMk id="3" creationId="{C8D658CF-CDA7-4F7A-848C-518B977F64A0}"/>
          </ac:spMkLst>
        </pc:spChg>
        <pc:spChg chg="mod">
          <ac:chgData name="차선홍" userId="S::d011051@aivle.kt.co.kr::9e191c9f-7f0e-461f-b370-12eb0d0d6bdf" providerId="AD" clId="Web-{D43D4E68-CB2A-4B08-B4C2-AFA0E9F3C6D1}" dt="2022-01-28T06:48:08.410" v="114" actId="20577"/>
          <ac:spMkLst>
            <pc:docMk/>
            <pc:sldMk cId="1629152794" sldId="273"/>
            <ac:spMk id="16" creationId="{B8069527-D140-4EB4-A769-296A7C4CF79A}"/>
          </ac:spMkLst>
        </pc:spChg>
        <pc:picChg chg="mod">
          <ac:chgData name="차선홍" userId="S::d011051@aivle.kt.co.kr::9e191c9f-7f0e-461f-b370-12eb0d0d6bdf" providerId="AD" clId="Web-{D43D4E68-CB2A-4B08-B4C2-AFA0E9F3C6D1}" dt="2022-01-28T06:38:01.551" v="95" actId="1076"/>
          <ac:picMkLst>
            <pc:docMk/>
            <pc:sldMk cId="1629152794" sldId="273"/>
            <ac:picMk id="9" creationId="{9884C6C3-A6A2-4962-8AF1-1CEE8CC66021}"/>
          </ac:picMkLst>
        </pc:picChg>
        <pc:picChg chg="add mod">
          <ac:chgData name="차선홍" userId="S::d011051@aivle.kt.co.kr::9e191c9f-7f0e-461f-b370-12eb0d0d6bdf" providerId="AD" clId="Web-{D43D4E68-CB2A-4B08-B4C2-AFA0E9F3C6D1}" dt="2022-01-28T06:38:03.161" v="96" actId="1076"/>
          <ac:picMkLst>
            <pc:docMk/>
            <pc:sldMk cId="1629152794" sldId="273"/>
            <ac:picMk id="14" creationId="{61D3E627-69AC-43F9-A2FB-0F3479454389}"/>
          </ac:picMkLst>
        </pc:picChg>
      </pc:sldChg>
      <pc:sldChg chg="addSp delSp modSp">
        <pc:chgData name="차선홍" userId="S::d011051@aivle.kt.co.kr::9e191c9f-7f0e-461f-b370-12eb0d0d6bdf" providerId="AD" clId="Web-{D43D4E68-CB2A-4B08-B4C2-AFA0E9F3C6D1}" dt="2022-01-28T06:22:04.245" v="75" actId="20577"/>
        <pc:sldMkLst>
          <pc:docMk/>
          <pc:sldMk cId="1987274886" sldId="274"/>
        </pc:sldMkLst>
        <pc:spChg chg="add mod">
          <ac:chgData name="차선홍" userId="S::d011051@aivle.kt.co.kr::9e191c9f-7f0e-461f-b370-12eb0d0d6bdf" providerId="AD" clId="Web-{D43D4E68-CB2A-4B08-B4C2-AFA0E9F3C6D1}" dt="2022-01-28T06:22:04.245" v="75" actId="20577"/>
          <ac:spMkLst>
            <pc:docMk/>
            <pc:sldMk cId="1987274886" sldId="274"/>
            <ac:spMk id="7" creationId="{287B096D-E9AB-4D68-AC51-A1300E54188B}"/>
          </ac:spMkLst>
        </pc:spChg>
        <pc:spChg chg="mod">
          <ac:chgData name="차선홍" userId="S::d011051@aivle.kt.co.kr::9e191c9f-7f0e-461f-b370-12eb0d0d6bdf" providerId="AD" clId="Web-{D43D4E68-CB2A-4B08-B4C2-AFA0E9F3C6D1}" dt="2022-01-28T06:17:00.253" v="30" actId="1076"/>
          <ac:spMkLst>
            <pc:docMk/>
            <pc:sldMk cId="1987274886" sldId="274"/>
            <ac:spMk id="17" creationId="{CBE2253F-CCDD-4DA4-AB3E-0511EA4B1ED6}"/>
          </ac:spMkLst>
        </pc:spChg>
        <pc:picChg chg="add del mod">
          <ac:chgData name="차선홍" userId="S::d011051@aivle.kt.co.kr::9e191c9f-7f0e-461f-b370-12eb0d0d6bdf" providerId="AD" clId="Web-{D43D4E68-CB2A-4B08-B4C2-AFA0E9F3C6D1}" dt="2022-01-28T06:09:58.852" v="5"/>
          <ac:picMkLst>
            <pc:docMk/>
            <pc:sldMk cId="1987274886" sldId="274"/>
            <ac:picMk id="2" creationId="{59019F2A-A032-407C-A0DF-781204F788D1}"/>
          </ac:picMkLst>
        </pc:picChg>
        <pc:picChg chg="mod">
          <ac:chgData name="차선홍" userId="S::d011051@aivle.kt.co.kr::9e191c9f-7f0e-461f-b370-12eb0d0d6bdf" providerId="AD" clId="Web-{D43D4E68-CB2A-4B08-B4C2-AFA0E9F3C6D1}" dt="2022-01-28T06:19:34.960" v="55" actId="1076"/>
          <ac:picMkLst>
            <pc:docMk/>
            <pc:sldMk cId="1987274886" sldId="274"/>
            <ac:picMk id="3" creationId="{8B77D52F-69CE-46CB-BB6F-590FE885CA32}"/>
          </ac:picMkLst>
        </pc:picChg>
        <pc:picChg chg="mod">
          <ac:chgData name="차선홍" userId="S::d011051@aivle.kt.co.kr::9e191c9f-7f0e-461f-b370-12eb0d0d6bdf" providerId="AD" clId="Web-{D43D4E68-CB2A-4B08-B4C2-AFA0E9F3C6D1}" dt="2022-01-28T06:17:52.473" v="41" actId="1076"/>
          <ac:picMkLst>
            <pc:docMk/>
            <pc:sldMk cId="1987274886" sldId="274"/>
            <ac:picMk id="5" creationId="{D1C1CA88-A235-499E-BA73-BFF6D62F9F5A}"/>
          </ac:picMkLst>
        </pc:picChg>
        <pc:picChg chg="add mod">
          <ac:chgData name="차선홍" userId="S::d011051@aivle.kt.co.kr::9e191c9f-7f0e-461f-b370-12eb0d0d6bdf" providerId="AD" clId="Web-{D43D4E68-CB2A-4B08-B4C2-AFA0E9F3C6D1}" dt="2022-01-28T06:19:29.476" v="54" actId="1076"/>
          <ac:picMkLst>
            <pc:docMk/>
            <pc:sldMk cId="1987274886" sldId="274"/>
            <ac:picMk id="6" creationId="{B8598DD7-BAB1-4597-B7DD-6A4D1AE52ED3}"/>
          </ac:picMkLst>
        </pc:picChg>
        <pc:picChg chg="del mod">
          <ac:chgData name="차선홍" userId="S::d011051@aivle.kt.co.kr::9e191c9f-7f0e-461f-b370-12eb0d0d6bdf" providerId="AD" clId="Web-{D43D4E68-CB2A-4B08-B4C2-AFA0E9F3C6D1}" dt="2022-01-28T06:17:32.285" v="35"/>
          <ac:picMkLst>
            <pc:docMk/>
            <pc:sldMk cId="1987274886" sldId="274"/>
            <ac:picMk id="12" creationId="{2761D018-424E-4D4C-B13C-9CC533F6A565}"/>
          </ac:picMkLst>
        </pc:picChg>
        <pc:picChg chg="mod">
          <ac:chgData name="차선홍" userId="S::d011051@aivle.kt.co.kr::9e191c9f-7f0e-461f-b370-12eb0d0d6bdf" providerId="AD" clId="Web-{D43D4E68-CB2A-4B08-B4C2-AFA0E9F3C6D1}" dt="2022-01-28T06:18:08.161" v="45" actId="1076"/>
          <ac:picMkLst>
            <pc:docMk/>
            <pc:sldMk cId="1987274886" sldId="274"/>
            <ac:picMk id="13" creationId="{143F0167-B477-4F65-8FBE-E3E1E1E56B03}"/>
          </ac:picMkLst>
        </pc:picChg>
        <pc:picChg chg="del">
          <ac:chgData name="차선홍" userId="S::d011051@aivle.kt.co.kr::9e191c9f-7f0e-461f-b370-12eb0d0d6bdf" providerId="AD" clId="Web-{D43D4E68-CB2A-4B08-B4C2-AFA0E9F3C6D1}" dt="2022-01-28T06:09:04.554" v="1"/>
          <ac:picMkLst>
            <pc:docMk/>
            <pc:sldMk cId="1987274886" sldId="274"/>
            <ac:picMk id="18" creationId="{5C6ADCAA-6B4C-4350-BA18-802BD67D3A6E}"/>
          </ac:picMkLst>
        </pc:picChg>
      </pc:sldChg>
      <pc:sldChg chg="modSp">
        <pc:chgData name="차선홍" userId="S::d011051@aivle.kt.co.kr::9e191c9f-7f0e-461f-b370-12eb0d0d6bdf" providerId="AD" clId="Web-{D43D4E68-CB2A-4B08-B4C2-AFA0E9F3C6D1}" dt="2022-01-28T06:49:35.569" v="182" actId="20577"/>
        <pc:sldMkLst>
          <pc:docMk/>
          <pc:sldMk cId="1499991818" sldId="275"/>
        </pc:sldMkLst>
        <pc:spChg chg="mod">
          <ac:chgData name="차선홍" userId="S::d011051@aivle.kt.co.kr::9e191c9f-7f0e-461f-b370-12eb0d0d6bdf" providerId="AD" clId="Web-{D43D4E68-CB2A-4B08-B4C2-AFA0E9F3C6D1}" dt="2022-01-28T06:49:10.756" v="166" actId="14100"/>
          <ac:spMkLst>
            <pc:docMk/>
            <pc:sldMk cId="1499991818" sldId="275"/>
            <ac:spMk id="20" creationId="{44C2B435-FF80-4D0B-8636-D43CEDB46C2C}"/>
          </ac:spMkLst>
        </pc:spChg>
        <pc:spChg chg="mod">
          <ac:chgData name="차선홍" userId="S::d011051@aivle.kt.co.kr::9e191c9f-7f0e-461f-b370-12eb0d0d6bdf" providerId="AD" clId="Web-{D43D4E68-CB2A-4B08-B4C2-AFA0E9F3C6D1}" dt="2022-01-28T06:49:35.569" v="182" actId="20577"/>
          <ac:spMkLst>
            <pc:docMk/>
            <pc:sldMk cId="1499991818" sldId="275"/>
            <ac:spMk id="27" creationId="{D72E7EEF-D86D-4E04-9A77-0EBE4A31CCC0}"/>
          </ac:spMkLst>
        </pc:spChg>
      </pc:sldChg>
    </pc:docChg>
  </pc:docChgLst>
  <pc:docChgLst>
    <pc:chgData name="유재영" userId="S::d011030@aivle.kt.co.kr::cdc4390b-d5b1-4d18-b58a-20dd5e1847e5" providerId="AD" clId="Web-{F3B86CC8-3DCE-403C-9AD8-3EED4061C039}"/>
    <pc:docChg chg="modSld">
      <pc:chgData name="유재영" userId="S::d011030@aivle.kt.co.kr::cdc4390b-d5b1-4d18-b58a-20dd5e1847e5" providerId="AD" clId="Web-{F3B86CC8-3DCE-403C-9AD8-3EED4061C039}" dt="2022-01-28T07:06:13.100" v="214" actId="20577"/>
      <pc:docMkLst>
        <pc:docMk/>
      </pc:docMkLst>
      <pc:sldChg chg="addSp delSp modSp">
        <pc:chgData name="유재영" userId="S::d011030@aivle.kt.co.kr::cdc4390b-d5b1-4d18-b58a-20dd5e1847e5" providerId="AD" clId="Web-{F3B86CC8-3DCE-403C-9AD8-3EED4061C039}" dt="2022-01-28T06:49:42.194" v="81" actId="1076"/>
        <pc:sldMkLst>
          <pc:docMk/>
          <pc:sldMk cId="1899242886" sldId="265"/>
        </pc:sldMkLst>
        <pc:spChg chg="mod">
          <ac:chgData name="유재영" userId="S::d011030@aivle.kt.co.kr::cdc4390b-d5b1-4d18-b58a-20dd5e1847e5" providerId="AD" clId="Web-{F3B86CC8-3DCE-403C-9AD8-3EED4061C039}" dt="2022-01-28T06:47:20.956" v="69" actId="20577"/>
          <ac:spMkLst>
            <pc:docMk/>
            <pc:sldMk cId="1899242886" sldId="265"/>
            <ac:spMk id="7" creationId="{452B7C19-EE20-4E7C-A3D3-3D55A1014BE5}"/>
          </ac:spMkLst>
        </pc:spChg>
        <pc:spChg chg="mod">
          <ac:chgData name="유재영" userId="S::d011030@aivle.kt.co.kr::cdc4390b-d5b1-4d18-b58a-20dd5e1847e5" providerId="AD" clId="Web-{F3B86CC8-3DCE-403C-9AD8-3EED4061C039}" dt="2022-01-28T06:47:01.127" v="57"/>
          <ac:spMkLst>
            <pc:docMk/>
            <pc:sldMk cId="1899242886" sldId="265"/>
            <ac:spMk id="15" creationId="{F930C1A2-FE0A-49FB-9518-0DEBEFF93FE6}"/>
          </ac:spMkLst>
        </pc:spChg>
        <pc:spChg chg="mod">
          <ac:chgData name="유재영" userId="S::d011030@aivle.kt.co.kr::cdc4390b-d5b1-4d18-b58a-20dd5e1847e5" providerId="AD" clId="Web-{F3B86CC8-3DCE-403C-9AD8-3EED4061C039}" dt="2022-01-28T06:46:57.862" v="56"/>
          <ac:spMkLst>
            <pc:docMk/>
            <pc:sldMk cId="1899242886" sldId="265"/>
            <ac:spMk id="16" creationId="{A221FBC3-BF0A-4949-8B21-924C9AEB741B}"/>
          </ac:spMkLst>
        </pc:spChg>
        <pc:spChg chg="mod">
          <ac:chgData name="유재영" userId="S::d011030@aivle.kt.co.kr::cdc4390b-d5b1-4d18-b58a-20dd5e1847e5" providerId="AD" clId="Web-{F3B86CC8-3DCE-403C-9AD8-3EED4061C039}" dt="2022-01-28T06:46:23.548" v="44" actId="1076"/>
          <ac:spMkLst>
            <pc:docMk/>
            <pc:sldMk cId="1899242886" sldId="265"/>
            <ac:spMk id="17" creationId="{B0BA3542-92A6-4280-A7A9-3D6D361332D9}"/>
          </ac:spMkLst>
        </pc:spChg>
        <pc:spChg chg="mod">
          <ac:chgData name="유재영" userId="S::d011030@aivle.kt.co.kr::cdc4390b-d5b1-4d18-b58a-20dd5e1847e5" providerId="AD" clId="Web-{F3B86CC8-3DCE-403C-9AD8-3EED4061C039}" dt="2022-01-28T06:46:15.767" v="43" actId="20577"/>
          <ac:spMkLst>
            <pc:docMk/>
            <pc:sldMk cId="1899242886" sldId="265"/>
            <ac:spMk id="18" creationId="{3358524A-1F77-4935-9FB9-B31BFDE9B364}"/>
          </ac:spMkLst>
        </pc:spChg>
        <pc:spChg chg="mod">
          <ac:chgData name="유재영" userId="S::d011030@aivle.kt.co.kr::cdc4390b-d5b1-4d18-b58a-20dd5e1847e5" providerId="AD" clId="Web-{F3B86CC8-3DCE-403C-9AD8-3EED4061C039}" dt="2022-01-28T06:46:29.611" v="46" actId="20577"/>
          <ac:spMkLst>
            <pc:docMk/>
            <pc:sldMk cId="1899242886" sldId="265"/>
            <ac:spMk id="19" creationId="{2B158BCA-51C1-4C35-8CC4-2BFE3D53BEA8}"/>
          </ac:spMkLst>
        </pc:spChg>
        <pc:spChg chg="mod">
          <ac:chgData name="유재영" userId="S::d011030@aivle.kt.co.kr::cdc4390b-d5b1-4d18-b58a-20dd5e1847e5" providerId="AD" clId="Web-{F3B86CC8-3DCE-403C-9AD8-3EED4061C039}" dt="2022-01-28T06:46:33.346" v="47" actId="1076"/>
          <ac:spMkLst>
            <pc:docMk/>
            <pc:sldMk cId="1899242886" sldId="265"/>
            <ac:spMk id="20" creationId="{C8754584-4D6D-4F0B-A7C3-97810697BB63}"/>
          </ac:spMkLst>
        </pc:spChg>
        <pc:spChg chg="mod">
          <ac:chgData name="유재영" userId="S::d011030@aivle.kt.co.kr::cdc4390b-d5b1-4d18-b58a-20dd5e1847e5" providerId="AD" clId="Web-{F3B86CC8-3DCE-403C-9AD8-3EED4061C039}" dt="2022-01-28T06:46:35.267" v="48" actId="1076"/>
          <ac:spMkLst>
            <pc:docMk/>
            <pc:sldMk cId="1899242886" sldId="265"/>
            <ac:spMk id="21" creationId="{0769DB59-2BE8-4C05-A28E-00BDEA7339F1}"/>
          </ac:spMkLst>
        </pc:spChg>
        <pc:picChg chg="add mod ord">
          <ac:chgData name="유재영" userId="S::d011030@aivle.kt.co.kr::cdc4390b-d5b1-4d18-b58a-20dd5e1847e5" providerId="AD" clId="Web-{F3B86CC8-3DCE-403C-9AD8-3EED4061C039}" dt="2022-01-28T06:44:34.249" v="30" actId="1076"/>
          <ac:picMkLst>
            <pc:docMk/>
            <pc:sldMk cId="1899242886" sldId="265"/>
            <ac:picMk id="3" creationId="{4C6526A8-B0B0-4D98-9763-78C67D412385}"/>
          </ac:picMkLst>
        </pc:picChg>
        <pc:picChg chg="del">
          <ac:chgData name="유재영" userId="S::d011030@aivle.kt.co.kr::cdc4390b-d5b1-4d18-b58a-20dd5e1847e5" providerId="AD" clId="Web-{F3B86CC8-3DCE-403C-9AD8-3EED4061C039}" dt="2022-01-28T06:45:53.844" v="35"/>
          <ac:picMkLst>
            <pc:docMk/>
            <pc:sldMk cId="1899242886" sldId="265"/>
            <ac:picMk id="4" creationId="{AB093F3C-F7DC-4A6F-B9E6-A365F3F4B41E}"/>
          </ac:picMkLst>
        </pc:picChg>
        <pc:picChg chg="add mod ord">
          <ac:chgData name="유재영" userId="S::d011030@aivle.kt.co.kr::cdc4390b-d5b1-4d18-b58a-20dd5e1847e5" providerId="AD" clId="Web-{F3B86CC8-3DCE-403C-9AD8-3EED4061C039}" dt="2022-01-28T06:46:07.126" v="39"/>
          <ac:picMkLst>
            <pc:docMk/>
            <pc:sldMk cId="1899242886" sldId="265"/>
            <ac:picMk id="9" creationId="{C95D081B-9ED7-40D2-88DB-ED4264D52D75}"/>
          </ac:picMkLst>
        </pc:picChg>
        <pc:picChg chg="del">
          <ac:chgData name="유재영" userId="S::d011030@aivle.kt.co.kr::cdc4390b-d5b1-4d18-b58a-20dd5e1847e5" providerId="AD" clId="Web-{F3B86CC8-3DCE-403C-9AD8-3EED4061C039}" dt="2022-01-28T06:49:18.475" v="76"/>
          <ac:picMkLst>
            <pc:docMk/>
            <pc:sldMk cId="1899242886" sldId="265"/>
            <ac:picMk id="10" creationId="{288F3FE2-672A-45E7-ACFE-8366D78B0AA9}"/>
          </ac:picMkLst>
        </pc:picChg>
        <pc:picChg chg="del">
          <ac:chgData name="유재영" userId="S::d011030@aivle.kt.co.kr::cdc4390b-d5b1-4d18-b58a-20dd5e1847e5" providerId="AD" clId="Web-{F3B86CC8-3DCE-403C-9AD8-3EED4061C039}" dt="2022-01-28T06:44:16.561" v="25"/>
          <ac:picMkLst>
            <pc:docMk/>
            <pc:sldMk cId="1899242886" sldId="265"/>
            <ac:picMk id="11" creationId="{57DF0BB0-C55B-4263-BAEA-FA9CDAF874BC}"/>
          </ac:picMkLst>
        </pc:picChg>
        <pc:picChg chg="del">
          <ac:chgData name="유재영" userId="S::d011030@aivle.kt.co.kr::cdc4390b-d5b1-4d18-b58a-20dd5e1847e5" providerId="AD" clId="Web-{F3B86CC8-3DCE-403C-9AD8-3EED4061C039}" dt="2022-01-28T06:48:13.582" v="70"/>
          <ac:picMkLst>
            <pc:docMk/>
            <pc:sldMk cId="1899242886" sldId="265"/>
            <ac:picMk id="12" creationId="{7F0DB1BC-2821-4857-9AAB-423008D7A688}"/>
          </ac:picMkLst>
        </pc:picChg>
        <pc:picChg chg="add mod">
          <ac:chgData name="유재영" userId="S::d011030@aivle.kt.co.kr::cdc4390b-d5b1-4d18-b58a-20dd5e1847e5" providerId="AD" clId="Web-{F3B86CC8-3DCE-403C-9AD8-3EED4061C039}" dt="2022-01-28T06:48:29.739" v="75" actId="1076"/>
          <ac:picMkLst>
            <pc:docMk/>
            <pc:sldMk cId="1899242886" sldId="265"/>
            <ac:picMk id="22" creationId="{A402C166-6407-4625-82D7-B21F205A2AD8}"/>
          </ac:picMkLst>
        </pc:picChg>
        <pc:picChg chg="add mod">
          <ac:chgData name="유재영" userId="S::d011030@aivle.kt.co.kr::cdc4390b-d5b1-4d18-b58a-20dd5e1847e5" providerId="AD" clId="Web-{F3B86CC8-3DCE-403C-9AD8-3EED4061C039}" dt="2022-01-28T06:49:42.194" v="81" actId="1076"/>
          <ac:picMkLst>
            <pc:docMk/>
            <pc:sldMk cId="1899242886" sldId="265"/>
            <ac:picMk id="23" creationId="{4A805295-DE0D-498C-B8B5-E5D357232846}"/>
          </ac:picMkLst>
        </pc:picChg>
      </pc:sldChg>
      <pc:sldChg chg="modSp">
        <pc:chgData name="유재영" userId="S::d011030@aivle.kt.co.kr::cdc4390b-d5b1-4d18-b58a-20dd5e1847e5" providerId="AD" clId="Web-{F3B86CC8-3DCE-403C-9AD8-3EED4061C039}" dt="2022-01-28T07:06:13.100" v="214" actId="20577"/>
        <pc:sldMkLst>
          <pc:docMk/>
          <pc:sldMk cId="2153397940" sldId="268"/>
        </pc:sldMkLst>
        <pc:spChg chg="mod">
          <ac:chgData name="유재영" userId="S::d011030@aivle.kt.co.kr::cdc4390b-d5b1-4d18-b58a-20dd5e1847e5" providerId="AD" clId="Web-{F3B86CC8-3DCE-403C-9AD8-3EED4061C039}" dt="2022-01-28T07:06:13.100" v="214" actId="20577"/>
          <ac:spMkLst>
            <pc:docMk/>
            <pc:sldMk cId="2153397940" sldId="268"/>
            <ac:spMk id="2" creationId="{6DED8711-ADA3-44E7-B7A9-59E7EB215F73}"/>
          </ac:spMkLst>
        </pc:spChg>
      </pc:sldChg>
      <pc:sldChg chg="addSp modSp">
        <pc:chgData name="유재영" userId="S::d011030@aivle.kt.co.kr::cdc4390b-d5b1-4d18-b58a-20dd5e1847e5" providerId="AD" clId="Web-{F3B86CC8-3DCE-403C-9AD8-3EED4061C039}" dt="2022-01-28T06:17:26.473" v="3" actId="1076"/>
        <pc:sldMkLst>
          <pc:docMk/>
          <pc:sldMk cId="1987274886" sldId="274"/>
        </pc:sldMkLst>
        <pc:picChg chg="add mod">
          <ac:chgData name="유재영" userId="S::d011030@aivle.kt.co.kr::cdc4390b-d5b1-4d18-b58a-20dd5e1847e5" providerId="AD" clId="Web-{F3B86CC8-3DCE-403C-9AD8-3EED4061C039}" dt="2022-01-28T06:17:09.472" v="1" actId="1076"/>
          <ac:picMkLst>
            <pc:docMk/>
            <pc:sldMk cId="1987274886" sldId="274"/>
            <ac:picMk id="3" creationId="{8B77D52F-69CE-46CB-BB6F-590FE885CA32}"/>
          </ac:picMkLst>
        </pc:picChg>
        <pc:picChg chg="add mod">
          <ac:chgData name="유재영" userId="S::d011030@aivle.kt.co.kr::cdc4390b-d5b1-4d18-b58a-20dd5e1847e5" providerId="AD" clId="Web-{F3B86CC8-3DCE-403C-9AD8-3EED4061C039}" dt="2022-01-28T06:17:26.473" v="3" actId="1076"/>
          <ac:picMkLst>
            <pc:docMk/>
            <pc:sldMk cId="1987274886" sldId="274"/>
            <ac:picMk id="5" creationId="{D1C1CA88-A235-499E-BA73-BFF6D62F9F5A}"/>
          </ac:picMkLst>
        </pc:picChg>
      </pc:sldChg>
      <pc:sldChg chg="addSp delSp modSp">
        <pc:chgData name="유재영" userId="S::d011030@aivle.kt.co.kr::cdc4390b-d5b1-4d18-b58a-20dd5e1847e5" providerId="AD" clId="Web-{F3B86CC8-3DCE-403C-9AD8-3EED4061C039}" dt="2022-01-28T06:34:53.843" v="24" actId="1076"/>
        <pc:sldMkLst>
          <pc:docMk/>
          <pc:sldMk cId="1499991818" sldId="275"/>
        </pc:sldMkLst>
        <pc:picChg chg="del">
          <ac:chgData name="유재영" userId="S::d011030@aivle.kt.co.kr::cdc4390b-d5b1-4d18-b58a-20dd5e1847e5" providerId="AD" clId="Web-{F3B86CC8-3DCE-403C-9AD8-3EED4061C039}" dt="2022-01-28T06:18:25.021" v="4"/>
          <ac:picMkLst>
            <pc:docMk/>
            <pc:sldMk cId="1499991818" sldId="275"/>
            <ac:picMk id="2" creationId="{DC596152-480E-4390-A9A3-0EDC9D6FFCD0}"/>
          </ac:picMkLst>
        </pc:picChg>
        <pc:picChg chg="del">
          <ac:chgData name="유재영" userId="S::d011030@aivle.kt.co.kr::cdc4390b-d5b1-4d18-b58a-20dd5e1847e5" providerId="AD" clId="Web-{F3B86CC8-3DCE-403C-9AD8-3EED4061C039}" dt="2022-01-28T06:30:14.570" v="13"/>
          <ac:picMkLst>
            <pc:docMk/>
            <pc:sldMk cId="1499991818" sldId="275"/>
            <ac:picMk id="3" creationId="{7B9B59E9-E771-4A91-B283-577E7E41FC71}"/>
          </ac:picMkLst>
        </pc:picChg>
        <pc:picChg chg="del">
          <ac:chgData name="유재영" userId="S::d011030@aivle.kt.co.kr::cdc4390b-d5b1-4d18-b58a-20dd5e1847e5" providerId="AD" clId="Web-{F3B86CC8-3DCE-403C-9AD8-3EED4061C039}" dt="2022-01-28T06:29:51.695" v="7"/>
          <ac:picMkLst>
            <pc:docMk/>
            <pc:sldMk cId="1499991818" sldId="275"/>
            <ac:picMk id="6" creationId="{A768B653-4137-42B1-BDE6-E1AAD2ED408A}"/>
          </ac:picMkLst>
        </pc:picChg>
        <pc:picChg chg="add del mod">
          <ac:chgData name="유재영" userId="S::d011030@aivle.kt.co.kr::cdc4390b-d5b1-4d18-b58a-20dd5e1847e5" providerId="AD" clId="Web-{F3B86CC8-3DCE-403C-9AD8-3EED4061C039}" dt="2022-01-28T06:30:05.101" v="10"/>
          <ac:picMkLst>
            <pc:docMk/>
            <pc:sldMk cId="1499991818" sldId="275"/>
            <ac:picMk id="11" creationId="{DC96E21F-FBE5-49CD-A087-D35346E5E909}"/>
          </ac:picMkLst>
        </pc:picChg>
        <pc:picChg chg="add mod">
          <ac:chgData name="유재영" userId="S::d011030@aivle.kt.co.kr::cdc4390b-d5b1-4d18-b58a-20dd5e1847e5" providerId="AD" clId="Web-{F3B86CC8-3DCE-403C-9AD8-3EED4061C039}" dt="2022-01-28T06:29:55.492" v="9" actId="1076"/>
          <ac:picMkLst>
            <pc:docMk/>
            <pc:sldMk cId="1499991818" sldId="275"/>
            <ac:picMk id="13" creationId="{0FAC957E-15F5-4ED2-AA4D-16B89E785480}"/>
          </ac:picMkLst>
        </pc:picChg>
        <pc:picChg chg="add mod">
          <ac:chgData name="유재영" userId="S::d011030@aivle.kt.co.kr::cdc4390b-d5b1-4d18-b58a-20dd5e1847e5" providerId="AD" clId="Web-{F3B86CC8-3DCE-403C-9AD8-3EED4061C039}" dt="2022-01-28T06:30:07.617" v="12" actId="1076"/>
          <ac:picMkLst>
            <pc:docMk/>
            <pc:sldMk cId="1499991818" sldId="275"/>
            <ac:picMk id="15" creationId="{E3533ED5-D015-496F-8D1D-6DEFC1906E20}"/>
          </ac:picMkLst>
        </pc:picChg>
        <pc:picChg chg="add del mod">
          <ac:chgData name="유재영" userId="S::d011030@aivle.kt.co.kr::cdc4390b-d5b1-4d18-b58a-20dd5e1847e5" providerId="AD" clId="Web-{F3B86CC8-3DCE-403C-9AD8-3EED4061C039}" dt="2022-01-28T06:34:50.484" v="23"/>
          <ac:picMkLst>
            <pc:docMk/>
            <pc:sldMk cId="1499991818" sldId="275"/>
            <ac:picMk id="17" creationId="{1268022F-9011-4822-BB5B-11A295B17B73}"/>
          </ac:picMkLst>
        </pc:picChg>
        <pc:picChg chg="add mod">
          <ac:chgData name="유재영" userId="S::d011030@aivle.kt.co.kr::cdc4390b-d5b1-4d18-b58a-20dd5e1847e5" providerId="AD" clId="Web-{F3B86CC8-3DCE-403C-9AD8-3EED4061C039}" dt="2022-01-28T06:34:53.843" v="24" actId="1076"/>
          <ac:picMkLst>
            <pc:docMk/>
            <pc:sldMk cId="1499991818" sldId="275"/>
            <ac:picMk id="19" creationId="{2F66660C-A64F-4279-A318-19E8DB27A398}"/>
          </ac:picMkLst>
        </pc:picChg>
      </pc:sldChg>
    </pc:docChg>
  </pc:docChgLst>
  <pc:docChgLst>
    <pc:chgData name="차선홍" userId="S::d011051@aivle.kt.co.kr::9e191c9f-7f0e-461f-b370-12eb0d0d6bdf" providerId="AD" clId="Web-{AAB10B5C-52AA-4F1D-80C8-75DE4CE9E6B8}"/>
    <pc:docChg chg="modSld">
      <pc:chgData name="차선홍" userId="S::d011051@aivle.kt.co.kr::9e191c9f-7f0e-461f-b370-12eb0d0d6bdf" providerId="AD" clId="Web-{AAB10B5C-52AA-4F1D-80C8-75DE4CE9E6B8}" dt="2022-01-28T07:23:58.786" v="30" actId="20577"/>
      <pc:docMkLst>
        <pc:docMk/>
      </pc:docMkLst>
      <pc:sldChg chg="modSp">
        <pc:chgData name="차선홍" userId="S::d011051@aivle.kt.co.kr::9e191c9f-7f0e-461f-b370-12eb0d0d6bdf" providerId="AD" clId="Web-{AAB10B5C-52AA-4F1D-80C8-75DE4CE9E6B8}" dt="2022-01-28T07:23:25.629" v="24" actId="20577"/>
        <pc:sldMkLst>
          <pc:docMk/>
          <pc:sldMk cId="1899242886" sldId="265"/>
        </pc:sldMkLst>
        <pc:spChg chg="mod">
          <ac:chgData name="차선홍" userId="S::d011051@aivle.kt.co.kr::9e191c9f-7f0e-461f-b370-12eb0d0d6bdf" providerId="AD" clId="Web-{AAB10B5C-52AA-4F1D-80C8-75DE4CE9E6B8}" dt="2022-01-28T07:23:25.629" v="24" actId="20577"/>
          <ac:spMkLst>
            <pc:docMk/>
            <pc:sldMk cId="1899242886" sldId="265"/>
            <ac:spMk id="7" creationId="{452B7C19-EE20-4E7C-A3D3-3D55A1014BE5}"/>
          </ac:spMkLst>
        </pc:spChg>
      </pc:sldChg>
      <pc:sldChg chg="modSp">
        <pc:chgData name="차선홍" userId="S::d011051@aivle.kt.co.kr::9e191c9f-7f0e-461f-b370-12eb0d0d6bdf" providerId="AD" clId="Web-{AAB10B5C-52AA-4F1D-80C8-75DE4CE9E6B8}" dt="2022-01-28T07:23:58.786" v="30" actId="20577"/>
        <pc:sldMkLst>
          <pc:docMk/>
          <pc:sldMk cId="2821168039" sldId="266"/>
        </pc:sldMkLst>
        <pc:spChg chg="mod">
          <ac:chgData name="차선홍" userId="S::d011051@aivle.kt.co.kr::9e191c9f-7f0e-461f-b370-12eb0d0d6bdf" providerId="AD" clId="Web-{AAB10B5C-52AA-4F1D-80C8-75DE4CE9E6B8}" dt="2022-01-28T07:23:58.786" v="30" actId="20577"/>
          <ac:spMkLst>
            <pc:docMk/>
            <pc:sldMk cId="2821168039" sldId="266"/>
            <ac:spMk id="2" creationId="{7A54E2F6-3A76-4CBD-9A12-DA7BA5856304}"/>
          </ac:spMkLst>
        </pc:spChg>
      </pc:sldChg>
      <pc:sldChg chg="modSp">
        <pc:chgData name="차선홍" userId="S::d011051@aivle.kt.co.kr::9e191c9f-7f0e-461f-b370-12eb0d0d6bdf" providerId="AD" clId="Web-{AAB10B5C-52AA-4F1D-80C8-75DE4CE9E6B8}" dt="2022-01-28T07:23:36.566" v="26" actId="20577"/>
        <pc:sldMkLst>
          <pc:docMk/>
          <pc:sldMk cId="2355545127" sldId="267"/>
        </pc:sldMkLst>
        <pc:spChg chg="mod">
          <ac:chgData name="차선홍" userId="S::d011051@aivle.kt.co.kr::9e191c9f-7f0e-461f-b370-12eb0d0d6bdf" providerId="AD" clId="Web-{AAB10B5C-52AA-4F1D-80C8-75DE4CE9E6B8}" dt="2022-01-28T07:23:36.566" v="26" actId="20577"/>
          <ac:spMkLst>
            <pc:docMk/>
            <pc:sldMk cId="2355545127" sldId="267"/>
            <ac:spMk id="10" creationId="{BD600183-FA48-4CFA-8841-3A1267E4B649}"/>
          </ac:spMkLst>
        </pc:spChg>
      </pc:sldChg>
      <pc:sldChg chg="modSp">
        <pc:chgData name="차선홍" userId="S::d011051@aivle.kt.co.kr::9e191c9f-7f0e-461f-b370-12eb0d0d6bdf" providerId="AD" clId="Web-{AAB10B5C-52AA-4F1D-80C8-75DE4CE9E6B8}" dt="2022-01-28T07:22:23.064" v="13" actId="20577"/>
        <pc:sldMkLst>
          <pc:docMk/>
          <pc:sldMk cId="2632580858" sldId="269"/>
        </pc:sldMkLst>
        <pc:spChg chg="mod">
          <ac:chgData name="차선홍" userId="S::d011051@aivle.kt.co.kr::9e191c9f-7f0e-461f-b370-12eb0d0d6bdf" providerId="AD" clId="Web-{AAB10B5C-52AA-4F1D-80C8-75DE4CE9E6B8}" dt="2022-01-28T07:22:23.064" v="13" actId="20577"/>
          <ac:spMkLst>
            <pc:docMk/>
            <pc:sldMk cId="2632580858" sldId="269"/>
            <ac:spMk id="13" creationId="{3737711C-98AB-4BCE-8259-F2AF8199BAA3}"/>
          </ac:spMkLst>
        </pc:spChg>
      </pc:sldChg>
      <pc:sldChg chg="modSp">
        <pc:chgData name="차선홍" userId="S::d011051@aivle.kt.co.kr::9e191c9f-7f0e-461f-b370-12eb0d0d6bdf" providerId="AD" clId="Web-{AAB10B5C-52AA-4F1D-80C8-75DE4CE9E6B8}" dt="2022-01-28T07:22:01.220" v="9" actId="20577"/>
        <pc:sldMkLst>
          <pc:docMk/>
          <pc:sldMk cId="1269447060" sldId="270"/>
        </pc:sldMkLst>
        <pc:spChg chg="mod">
          <ac:chgData name="차선홍" userId="S::d011051@aivle.kt.co.kr::9e191c9f-7f0e-461f-b370-12eb0d0d6bdf" providerId="AD" clId="Web-{AAB10B5C-52AA-4F1D-80C8-75DE4CE9E6B8}" dt="2022-01-28T07:22:01.220" v="9" actId="20577"/>
          <ac:spMkLst>
            <pc:docMk/>
            <pc:sldMk cId="1269447060" sldId="270"/>
            <ac:spMk id="5" creationId="{46A72D95-A833-4EDF-8DDE-2255C4C67144}"/>
          </ac:spMkLst>
        </pc:spChg>
      </pc:sldChg>
      <pc:sldChg chg="modSp">
        <pc:chgData name="차선홍" userId="S::d011051@aivle.kt.co.kr::9e191c9f-7f0e-461f-b370-12eb0d0d6bdf" providerId="AD" clId="Web-{AAB10B5C-52AA-4F1D-80C8-75DE4CE9E6B8}" dt="2022-01-28T07:22:43.518" v="18" actId="20577"/>
        <pc:sldMkLst>
          <pc:docMk/>
          <pc:sldMk cId="419042226" sldId="272"/>
        </pc:sldMkLst>
        <pc:spChg chg="mod">
          <ac:chgData name="차선홍" userId="S::d011051@aivle.kt.co.kr::9e191c9f-7f0e-461f-b370-12eb0d0d6bdf" providerId="AD" clId="Web-{AAB10B5C-52AA-4F1D-80C8-75DE4CE9E6B8}" dt="2022-01-28T07:22:43.518" v="18" actId="20577"/>
          <ac:spMkLst>
            <pc:docMk/>
            <pc:sldMk cId="419042226" sldId="272"/>
            <ac:spMk id="10" creationId="{CE108C89-C15C-4B38-8902-7964CB43B7D4}"/>
          </ac:spMkLst>
        </pc:spChg>
      </pc:sldChg>
      <pc:sldChg chg="modSp">
        <pc:chgData name="차선홍" userId="S::d011051@aivle.kt.co.kr::9e191c9f-7f0e-461f-b370-12eb0d0d6bdf" providerId="AD" clId="Web-{AAB10B5C-52AA-4F1D-80C8-75DE4CE9E6B8}" dt="2022-01-28T07:23:39.254" v="28" actId="20577"/>
        <pc:sldMkLst>
          <pc:docMk/>
          <pc:sldMk cId="1987274886" sldId="274"/>
        </pc:sldMkLst>
        <pc:spChg chg="mod">
          <ac:chgData name="차선홍" userId="S::d011051@aivle.kt.co.kr::9e191c9f-7f0e-461f-b370-12eb0d0d6bdf" providerId="AD" clId="Web-{AAB10B5C-52AA-4F1D-80C8-75DE4CE9E6B8}" dt="2022-01-28T07:23:39.254" v="28" actId="20577"/>
          <ac:spMkLst>
            <pc:docMk/>
            <pc:sldMk cId="1987274886" sldId="274"/>
            <ac:spMk id="7" creationId="{287B096D-E9AB-4D68-AC51-A1300E54188B}"/>
          </ac:spMkLst>
        </pc:spChg>
      </pc:sldChg>
      <pc:sldChg chg="modSp">
        <pc:chgData name="차선홍" userId="S::d011051@aivle.kt.co.kr::9e191c9f-7f0e-461f-b370-12eb0d0d6bdf" providerId="AD" clId="Web-{AAB10B5C-52AA-4F1D-80C8-75DE4CE9E6B8}" dt="2022-01-28T07:23:13.831" v="21" actId="20577"/>
        <pc:sldMkLst>
          <pc:docMk/>
          <pc:sldMk cId="1499991818" sldId="275"/>
        </pc:sldMkLst>
        <pc:spChg chg="mod">
          <ac:chgData name="차선홍" userId="S::d011051@aivle.kt.co.kr::9e191c9f-7f0e-461f-b370-12eb0d0d6bdf" providerId="AD" clId="Web-{AAB10B5C-52AA-4F1D-80C8-75DE4CE9E6B8}" dt="2022-01-28T07:23:13.831" v="21" actId="20577"/>
          <ac:spMkLst>
            <pc:docMk/>
            <pc:sldMk cId="1499991818" sldId="275"/>
            <ac:spMk id="27" creationId="{D72E7EEF-D86D-4E04-9A77-0EBE4A31CCC0}"/>
          </ac:spMkLst>
        </pc:spChg>
      </pc:sldChg>
    </pc:docChg>
  </pc:docChgLst>
  <pc:docChgLst>
    <pc:chgData name="임명환" userId="S::d011042@aivle.kt.co.kr::d8d417de-366d-46fe-9709-f79c5e23bdf5" providerId="AD" clId="Web-{AECD2F84-60A7-4FF7-8DDE-6E03A19A795B}"/>
    <pc:docChg chg="addSld modSld">
      <pc:chgData name="임명환" userId="S::d011042@aivle.kt.co.kr::d8d417de-366d-46fe-9709-f79c5e23bdf5" providerId="AD" clId="Web-{AECD2F84-60A7-4FF7-8DDE-6E03A19A795B}" dt="2022-01-28T06:47:08.599" v="868" actId="1076"/>
      <pc:docMkLst>
        <pc:docMk/>
      </pc:docMkLst>
      <pc:sldChg chg="addSp">
        <pc:chgData name="임명환" userId="S::d011042@aivle.kt.co.kr::d8d417de-366d-46fe-9709-f79c5e23bdf5" providerId="AD" clId="Web-{AECD2F84-60A7-4FF7-8DDE-6E03A19A795B}" dt="2022-01-28T05:32:57.460" v="359"/>
        <pc:sldMkLst>
          <pc:docMk/>
          <pc:sldMk cId="1899242886" sldId="265"/>
        </pc:sldMkLst>
        <pc:picChg chg="add">
          <ac:chgData name="임명환" userId="S::d011042@aivle.kt.co.kr::d8d417de-366d-46fe-9709-f79c5e23bdf5" providerId="AD" clId="Web-{AECD2F84-60A7-4FF7-8DDE-6E03A19A795B}" dt="2022-01-28T05:32:57.381" v="356"/>
          <ac:picMkLst>
            <pc:docMk/>
            <pc:sldMk cId="1899242886" sldId="265"/>
            <ac:picMk id="3" creationId="{BF26D8BC-ED30-4AA2-BC44-0EC629D7DF89}"/>
          </ac:picMkLst>
        </pc:picChg>
        <pc:picChg chg="add">
          <ac:chgData name="임명환" userId="S::d011042@aivle.kt.co.kr::d8d417de-366d-46fe-9709-f79c5e23bdf5" providerId="AD" clId="Web-{AECD2F84-60A7-4FF7-8DDE-6E03A19A795B}" dt="2022-01-28T05:32:57.397" v="357"/>
          <ac:picMkLst>
            <pc:docMk/>
            <pc:sldMk cId="1899242886" sldId="265"/>
            <ac:picMk id="4" creationId="{AB093F3C-F7DC-4A6F-B9E6-A365F3F4B41E}"/>
          </ac:picMkLst>
        </pc:picChg>
        <pc:picChg chg="add">
          <ac:chgData name="임명환" userId="S::d011042@aivle.kt.co.kr::d8d417de-366d-46fe-9709-f79c5e23bdf5" providerId="AD" clId="Web-{AECD2F84-60A7-4FF7-8DDE-6E03A19A795B}" dt="2022-01-28T05:32:57.428" v="358"/>
          <ac:picMkLst>
            <pc:docMk/>
            <pc:sldMk cId="1899242886" sldId="265"/>
            <ac:picMk id="10" creationId="{288F3FE2-672A-45E7-ACFE-8366D78B0AA9}"/>
          </ac:picMkLst>
        </pc:picChg>
        <pc:picChg chg="add">
          <ac:chgData name="임명환" userId="S::d011042@aivle.kt.co.kr::d8d417de-366d-46fe-9709-f79c5e23bdf5" providerId="AD" clId="Web-{AECD2F84-60A7-4FF7-8DDE-6E03A19A795B}" dt="2022-01-28T05:32:57.460" v="359"/>
          <ac:picMkLst>
            <pc:docMk/>
            <pc:sldMk cId="1899242886" sldId="265"/>
            <ac:picMk id="12" creationId="{7F0DB1BC-2821-4857-9AAB-423008D7A688}"/>
          </ac:picMkLst>
        </pc:picChg>
      </pc:sldChg>
      <pc:sldChg chg="addSp modSp">
        <pc:chgData name="임명환" userId="S::d011042@aivle.kt.co.kr::d8d417de-366d-46fe-9709-f79c5e23bdf5" providerId="AD" clId="Web-{AECD2F84-60A7-4FF7-8DDE-6E03A19A795B}" dt="2022-01-28T06:47:08.599" v="868" actId="1076"/>
        <pc:sldMkLst>
          <pc:docMk/>
          <pc:sldMk cId="2821168039" sldId="266"/>
        </pc:sldMkLst>
        <pc:spChg chg="add mod">
          <ac:chgData name="임명환" userId="S::d011042@aivle.kt.co.kr::d8d417de-366d-46fe-9709-f79c5e23bdf5" providerId="AD" clId="Web-{AECD2F84-60A7-4FF7-8DDE-6E03A19A795B}" dt="2022-01-28T06:47:08.599" v="868" actId="1076"/>
          <ac:spMkLst>
            <pc:docMk/>
            <pc:sldMk cId="2821168039" sldId="266"/>
            <ac:spMk id="2" creationId="{7A54E2F6-3A76-4CBD-9A12-DA7BA5856304}"/>
          </ac:spMkLst>
        </pc:spChg>
      </pc:sldChg>
      <pc:sldChg chg="addSp delSp modSp add replId">
        <pc:chgData name="임명환" userId="S::d011042@aivle.kt.co.kr::d8d417de-366d-46fe-9709-f79c5e23bdf5" providerId="AD" clId="Web-{AECD2F84-60A7-4FF7-8DDE-6E03A19A795B}" dt="2022-01-28T05:11:48.487" v="277" actId="1076"/>
        <pc:sldMkLst>
          <pc:docMk/>
          <pc:sldMk cId="2632580858" sldId="269"/>
        </pc:sldMkLst>
        <pc:spChg chg="add del">
          <ac:chgData name="임명환" userId="S::d011042@aivle.kt.co.kr::d8d417de-366d-46fe-9709-f79c5e23bdf5" providerId="AD" clId="Web-{AECD2F84-60A7-4FF7-8DDE-6E03A19A795B}" dt="2022-01-28T05:07:19.464" v="24"/>
          <ac:spMkLst>
            <pc:docMk/>
            <pc:sldMk cId="2632580858" sldId="269"/>
            <ac:spMk id="8" creationId="{FC389A71-E1CD-4F06-8222-A0E64175C6B9}"/>
          </ac:spMkLst>
        </pc:spChg>
        <pc:spChg chg="add mod">
          <ac:chgData name="임명환" userId="S::d011042@aivle.kt.co.kr::d8d417de-366d-46fe-9709-f79c5e23bdf5" providerId="AD" clId="Web-{AECD2F84-60A7-4FF7-8DDE-6E03A19A795B}" dt="2022-01-28T05:08:29.763" v="46" actId="1076"/>
          <ac:spMkLst>
            <pc:docMk/>
            <pc:sldMk cId="2632580858" sldId="269"/>
            <ac:spMk id="12" creationId="{06688E8F-F1FC-47DB-82ED-320E7F5CF560}"/>
          </ac:spMkLst>
        </pc:spChg>
        <pc:spChg chg="add mod">
          <ac:chgData name="임명환" userId="S::d011042@aivle.kt.co.kr::d8d417de-366d-46fe-9709-f79c5e23bdf5" providerId="AD" clId="Web-{AECD2F84-60A7-4FF7-8DDE-6E03A19A795B}" dt="2022-01-28T05:11:48.487" v="277" actId="1076"/>
          <ac:spMkLst>
            <pc:docMk/>
            <pc:sldMk cId="2632580858" sldId="269"/>
            <ac:spMk id="13" creationId="{3737711C-98AB-4BCE-8259-F2AF8199BAA3}"/>
          </ac:spMkLst>
        </pc:spChg>
        <pc:picChg chg="add del mod">
          <ac:chgData name="임명환" userId="S::d011042@aivle.kt.co.kr::d8d417de-366d-46fe-9709-f79c5e23bdf5" providerId="AD" clId="Web-{AECD2F84-60A7-4FF7-8DDE-6E03A19A795B}" dt="2022-01-28T05:06:14.384" v="15"/>
          <ac:picMkLst>
            <pc:docMk/>
            <pc:sldMk cId="2632580858" sldId="269"/>
            <ac:picMk id="3" creationId="{182FA809-EC45-433B-A652-79E2FAD4F7C6}"/>
          </ac:picMkLst>
        </pc:picChg>
        <pc:picChg chg="add mod">
          <ac:chgData name="임명환" userId="S::d011042@aivle.kt.co.kr::d8d417de-366d-46fe-9709-f79c5e23bdf5" providerId="AD" clId="Web-{AECD2F84-60A7-4FF7-8DDE-6E03A19A795B}" dt="2022-01-28T05:08:29.731" v="44" actId="1076"/>
          <ac:picMkLst>
            <pc:docMk/>
            <pc:sldMk cId="2632580858" sldId="269"/>
            <ac:picMk id="5" creationId="{8E36B6E3-4F48-432F-A872-32954C5FEA96}"/>
          </ac:picMkLst>
        </pc:picChg>
        <pc:picChg chg="add mod">
          <ac:chgData name="임명환" userId="S::d011042@aivle.kt.co.kr::d8d417de-366d-46fe-9709-f79c5e23bdf5" providerId="AD" clId="Web-{AECD2F84-60A7-4FF7-8DDE-6E03A19A795B}" dt="2022-01-28T05:08:29.747" v="45" actId="1076"/>
          <ac:picMkLst>
            <pc:docMk/>
            <pc:sldMk cId="2632580858" sldId="269"/>
            <ac:picMk id="6" creationId="{84A6A64E-3897-4B3C-8CF0-8AB036B32F00}"/>
          </ac:picMkLst>
        </pc:picChg>
      </pc:sldChg>
      <pc:sldChg chg="addSp modSp">
        <pc:chgData name="임명환" userId="S::d011042@aivle.kt.co.kr::d8d417de-366d-46fe-9709-f79c5e23bdf5" providerId="AD" clId="Web-{AECD2F84-60A7-4FF7-8DDE-6E03A19A795B}" dt="2022-01-28T06:07:29.236" v="390" actId="20577"/>
        <pc:sldMkLst>
          <pc:docMk/>
          <pc:sldMk cId="1629152794" sldId="273"/>
        </pc:sldMkLst>
        <pc:spChg chg="add mod">
          <ac:chgData name="임명환" userId="S::d011042@aivle.kt.co.kr::d8d417de-366d-46fe-9709-f79c5e23bdf5" providerId="AD" clId="Web-{AECD2F84-60A7-4FF7-8DDE-6E03A19A795B}" dt="2022-01-28T06:07:29.236" v="390" actId="20577"/>
          <ac:spMkLst>
            <pc:docMk/>
            <pc:sldMk cId="1629152794" sldId="273"/>
            <ac:spMk id="16" creationId="{B8069527-D140-4EB4-A769-296A7C4CF79A}"/>
          </ac:spMkLst>
        </pc:spChg>
        <pc:picChg chg="add mod">
          <ac:chgData name="임명환" userId="S::d011042@aivle.kt.co.kr::d8d417de-366d-46fe-9709-f79c5e23bdf5" providerId="AD" clId="Web-{AECD2F84-60A7-4FF7-8DDE-6E03A19A795B}" dt="2022-01-28T06:02:41.587" v="381" actId="1076"/>
          <ac:picMkLst>
            <pc:docMk/>
            <pc:sldMk cId="1629152794" sldId="273"/>
            <ac:picMk id="9" creationId="{9884C6C3-A6A2-4962-8AF1-1CEE8CC66021}"/>
          </ac:picMkLst>
        </pc:picChg>
        <pc:picChg chg="add mod">
          <ac:chgData name="임명환" userId="S::d011042@aivle.kt.co.kr::d8d417de-366d-46fe-9709-f79c5e23bdf5" providerId="AD" clId="Web-{AECD2F84-60A7-4FF7-8DDE-6E03A19A795B}" dt="2022-01-28T06:02:37.665" v="380" actId="1076"/>
          <ac:picMkLst>
            <pc:docMk/>
            <pc:sldMk cId="1629152794" sldId="273"/>
            <ac:picMk id="11" creationId="{504DC97C-D0C1-41E7-A35A-0761340B88B0}"/>
          </ac:picMkLst>
        </pc:picChg>
        <pc:picChg chg="add mod">
          <ac:chgData name="임명환" userId="S::d011042@aivle.kt.co.kr::d8d417de-366d-46fe-9709-f79c5e23bdf5" providerId="AD" clId="Web-{AECD2F84-60A7-4FF7-8DDE-6E03A19A795B}" dt="2022-01-28T06:01:44.039" v="373" actId="1076"/>
          <ac:picMkLst>
            <pc:docMk/>
            <pc:sldMk cId="1629152794" sldId="273"/>
            <ac:picMk id="13" creationId="{82F3A512-3D4C-44EA-AE14-245596670C78}"/>
          </ac:picMkLst>
        </pc:picChg>
      </pc:sldChg>
      <pc:sldChg chg="addSp delSp modSp add replId">
        <pc:chgData name="임명환" userId="S::d011042@aivle.kt.co.kr::d8d417de-366d-46fe-9709-f79c5e23bdf5" providerId="AD" clId="Web-{AECD2F84-60A7-4FF7-8DDE-6E03A19A795B}" dt="2022-01-28T05:33:14.163" v="367"/>
        <pc:sldMkLst>
          <pc:docMk/>
          <pc:sldMk cId="1987274886" sldId="274"/>
        </pc:sldMkLst>
        <pc:spChg chg="add del mod">
          <ac:chgData name="임명환" userId="S::d011042@aivle.kt.co.kr::d8d417de-366d-46fe-9709-f79c5e23bdf5" providerId="AD" clId="Web-{AECD2F84-60A7-4FF7-8DDE-6E03A19A795B}" dt="2022-01-28T05:33:09.210" v="362"/>
          <ac:spMkLst>
            <pc:docMk/>
            <pc:sldMk cId="1987274886" sldId="274"/>
            <ac:spMk id="7" creationId="{ABB94D8C-200B-4C5A-A003-5FBB50E62AD8}"/>
          </ac:spMkLst>
        </pc:spChg>
        <pc:spChg chg="add del mod">
          <ac:chgData name="임명환" userId="S::d011042@aivle.kt.co.kr::d8d417de-366d-46fe-9709-f79c5e23bdf5" providerId="AD" clId="Web-{AECD2F84-60A7-4FF7-8DDE-6E03A19A795B}" dt="2022-01-28T05:33:09.210" v="361"/>
          <ac:spMkLst>
            <pc:docMk/>
            <pc:sldMk cId="1987274886" sldId="274"/>
            <ac:spMk id="8" creationId="{91BB6941-75C3-403B-87F0-F35E78EC1A0B}"/>
          </ac:spMkLst>
        </pc:spChg>
        <pc:spChg chg="add del mod">
          <ac:chgData name="임명환" userId="S::d011042@aivle.kt.co.kr::d8d417de-366d-46fe-9709-f79c5e23bdf5" providerId="AD" clId="Web-{AECD2F84-60A7-4FF7-8DDE-6E03A19A795B}" dt="2022-01-28T05:33:14.163" v="367"/>
          <ac:spMkLst>
            <pc:docMk/>
            <pc:sldMk cId="1987274886" sldId="274"/>
            <ac:spMk id="9" creationId="{A6342F66-355F-4DC8-93A8-517B8B3D504F}"/>
          </ac:spMkLst>
        </pc:spChg>
        <pc:picChg chg="add del mod">
          <ac:chgData name="임명환" userId="S::d011042@aivle.kt.co.kr::d8d417de-366d-46fe-9709-f79c5e23bdf5" providerId="AD" clId="Web-{AECD2F84-60A7-4FF7-8DDE-6E03A19A795B}" dt="2022-01-28T05:33:09.210" v="364"/>
          <ac:picMkLst>
            <pc:docMk/>
            <pc:sldMk cId="1987274886" sldId="274"/>
            <ac:picMk id="2" creationId="{B3DF4F77-4374-42F5-95F1-C779936641EF}"/>
          </ac:picMkLst>
        </pc:picChg>
        <pc:picChg chg="add del mod">
          <ac:chgData name="임명환" userId="S::d011042@aivle.kt.co.kr::d8d417de-366d-46fe-9709-f79c5e23bdf5" providerId="AD" clId="Web-{AECD2F84-60A7-4FF7-8DDE-6E03A19A795B}" dt="2022-01-28T05:33:10.429" v="366"/>
          <ac:picMkLst>
            <pc:docMk/>
            <pc:sldMk cId="1987274886" sldId="274"/>
            <ac:picMk id="3" creationId="{0D38F1C4-2DEC-4608-8E41-92DEBF9E365C}"/>
          </ac:picMkLst>
        </pc:picChg>
        <pc:picChg chg="add del mod">
          <ac:chgData name="임명환" userId="S::d011042@aivle.kt.co.kr::d8d417de-366d-46fe-9709-f79c5e23bdf5" providerId="AD" clId="Web-{AECD2F84-60A7-4FF7-8DDE-6E03A19A795B}" dt="2022-01-28T05:33:09.210" v="363"/>
          <ac:picMkLst>
            <pc:docMk/>
            <pc:sldMk cId="1987274886" sldId="274"/>
            <ac:picMk id="5" creationId="{6AE13193-007B-4316-8247-C8AAB4A48C5C}"/>
          </ac:picMkLst>
        </pc:picChg>
        <pc:picChg chg="add del mod">
          <ac:chgData name="임명환" userId="S::d011042@aivle.kt.co.kr::d8d417de-366d-46fe-9709-f79c5e23bdf5" providerId="AD" clId="Web-{AECD2F84-60A7-4FF7-8DDE-6E03A19A795B}" dt="2022-01-28T05:33:10.429" v="365"/>
          <ac:picMkLst>
            <pc:docMk/>
            <pc:sldMk cId="1987274886" sldId="274"/>
            <ac:picMk id="6" creationId="{A93A2D7D-8544-4CEA-8D87-7846BB9C3D62}"/>
          </ac:picMkLst>
        </pc:picChg>
      </pc:sldChg>
      <pc:sldChg chg="addSp delSp modSp">
        <pc:chgData name="임명환" userId="S::d011042@aivle.kt.co.kr::d8d417de-366d-46fe-9709-f79c5e23bdf5" providerId="AD" clId="Web-{AECD2F84-60A7-4FF7-8DDE-6E03A19A795B}" dt="2022-01-28T06:34:24.015" v="411" actId="1076"/>
        <pc:sldMkLst>
          <pc:docMk/>
          <pc:sldMk cId="1499991818" sldId="275"/>
        </pc:sldMkLst>
        <pc:picChg chg="add del mod">
          <ac:chgData name="임명환" userId="S::d011042@aivle.kt.co.kr::d8d417de-366d-46fe-9709-f79c5e23bdf5" providerId="AD" clId="Web-{AECD2F84-60A7-4FF7-8DDE-6E03A19A795B}" dt="2022-01-28T06:09:01.160" v="400"/>
          <ac:picMkLst>
            <pc:docMk/>
            <pc:sldMk cId="1499991818" sldId="275"/>
            <ac:picMk id="4" creationId="{5887B188-95C9-4E62-9EC7-440CCAD23018}"/>
          </ac:picMkLst>
        </pc:picChg>
        <pc:picChg chg="add del mod">
          <ac:chgData name="임명환" userId="S::d011042@aivle.kt.co.kr::d8d417de-366d-46fe-9709-f79c5e23bdf5" providerId="AD" clId="Web-{AECD2F84-60A7-4FF7-8DDE-6E03A19A795B}" dt="2022-01-28T06:15:00.889" v="410"/>
          <ac:picMkLst>
            <pc:docMk/>
            <pc:sldMk cId="1499991818" sldId="275"/>
            <ac:picMk id="7" creationId="{DA6D8093-770B-470A-88BE-D4AE6B8A7D80}"/>
          </ac:picMkLst>
        </pc:picChg>
        <pc:picChg chg="mod">
          <ac:chgData name="임명환" userId="S::d011042@aivle.kt.co.kr::d8d417de-366d-46fe-9709-f79c5e23bdf5" providerId="AD" clId="Web-{AECD2F84-60A7-4FF7-8DDE-6E03A19A795B}" dt="2022-01-28T06:07:54.237" v="393" actId="1076"/>
          <ac:picMkLst>
            <pc:docMk/>
            <pc:sldMk cId="1499991818" sldId="275"/>
            <ac:picMk id="8" creationId="{0D89E8D8-BFCE-4CE7-B19D-A89B2DF29B47}"/>
          </ac:picMkLst>
        </pc:picChg>
        <pc:picChg chg="add del mod">
          <ac:chgData name="임명환" userId="S::d011042@aivle.kt.co.kr::d8d417de-366d-46fe-9709-f79c5e23bdf5" providerId="AD" clId="Web-{AECD2F84-60A7-4FF7-8DDE-6E03A19A795B}" dt="2022-01-28T06:14:27.638" v="407"/>
          <ac:picMkLst>
            <pc:docMk/>
            <pc:sldMk cId="1499991818" sldId="275"/>
            <ac:picMk id="9" creationId="{A4630780-4503-4932-9629-376DE1A4A6DA}"/>
          </ac:picMkLst>
        </pc:picChg>
        <pc:picChg chg="add del mod">
          <ac:chgData name="임명환" userId="S::d011042@aivle.kt.co.kr::d8d417de-366d-46fe-9709-f79c5e23bdf5" providerId="AD" clId="Web-{AECD2F84-60A7-4FF7-8DDE-6E03A19A795B}" dt="2022-01-28T06:14:52.467" v="409"/>
          <ac:picMkLst>
            <pc:docMk/>
            <pc:sldMk cId="1499991818" sldId="275"/>
            <ac:picMk id="10" creationId="{9E1A5975-9843-4AF0-901F-89BC2B2EF819}"/>
          </ac:picMkLst>
        </pc:picChg>
        <pc:picChg chg="mod">
          <ac:chgData name="임명환" userId="S::d011042@aivle.kt.co.kr::d8d417de-366d-46fe-9709-f79c5e23bdf5" providerId="AD" clId="Web-{AECD2F84-60A7-4FF7-8DDE-6E03A19A795B}" dt="2022-01-28T06:34:24.015" v="411" actId="1076"/>
          <ac:picMkLst>
            <pc:docMk/>
            <pc:sldMk cId="1499991818" sldId="275"/>
            <ac:picMk id="19" creationId="{2F66660C-A64F-4279-A318-19E8DB27A398}"/>
          </ac:picMkLst>
        </pc:picChg>
      </pc:sldChg>
    </pc:docChg>
  </pc:docChgLst>
  <pc:docChgLst>
    <pc:chgData name="유재영" userId="S::d011030@aivle.kt.co.kr::cdc4390b-d5b1-4d18-b58a-20dd5e1847e5" providerId="AD" clId="Web-{B0A05503-8D8B-45B3-9EE4-6A0CA150EDFA}"/>
    <pc:docChg chg="addSld modSld sldOrd">
      <pc:chgData name="유재영" userId="S::d011030@aivle.kt.co.kr::cdc4390b-d5b1-4d18-b58a-20dd5e1847e5" providerId="AD" clId="Web-{B0A05503-8D8B-45B3-9EE4-6A0CA150EDFA}" dt="2022-01-28T05:56:59.413" v="741" actId="1076"/>
      <pc:docMkLst>
        <pc:docMk/>
      </pc:docMkLst>
      <pc:sldChg chg="addSp delSp modSp ord">
        <pc:chgData name="유재영" userId="S::d011030@aivle.kt.co.kr::cdc4390b-d5b1-4d18-b58a-20dd5e1847e5" providerId="AD" clId="Web-{B0A05503-8D8B-45B3-9EE4-6A0CA150EDFA}" dt="2022-01-28T05:47:26.383" v="646"/>
        <pc:sldMkLst>
          <pc:docMk/>
          <pc:sldMk cId="1899242886" sldId="265"/>
        </pc:sldMkLst>
        <pc:spChg chg="add mod">
          <ac:chgData name="유재영" userId="S::d011030@aivle.kt.co.kr::cdc4390b-d5b1-4d18-b58a-20dd5e1847e5" providerId="AD" clId="Web-{B0A05503-8D8B-45B3-9EE4-6A0CA150EDFA}" dt="2022-01-28T05:33:02.830" v="31" actId="1076"/>
          <ac:spMkLst>
            <pc:docMk/>
            <pc:sldMk cId="1899242886" sldId="265"/>
            <ac:spMk id="2" creationId="{670D3127-41A9-4EB1-9934-6D637269E860}"/>
          </ac:spMkLst>
        </pc:spChg>
        <pc:spChg chg="add mod">
          <ac:chgData name="유재영" userId="S::d011030@aivle.kt.co.kr::cdc4390b-d5b1-4d18-b58a-20dd5e1847e5" providerId="AD" clId="Web-{B0A05503-8D8B-45B3-9EE4-6A0CA150EDFA}" dt="2022-01-28T05:39:10.698" v="142" actId="20577"/>
          <ac:spMkLst>
            <pc:docMk/>
            <pc:sldMk cId="1899242886" sldId="265"/>
            <ac:spMk id="6" creationId="{C92DF66A-1E8A-41DF-A445-107F4F30A1EE}"/>
          </ac:spMkLst>
        </pc:spChg>
        <pc:spChg chg="add mod">
          <ac:chgData name="유재영" userId="S::d011030@aivle.kt.co.kr::cdc4390b-d5b1-4d18-b58a-20dd5e1847e5" providerId="AD" clId="Web-{B0A05503-8D8B-45B3-9EE4-6A0CA150EDFA}" dt="2022-01-28T05:47:16.086" v="645" actId="1076"/>
          <ac:spMkLst>
            <pc:docMk/>
            <pc:sldMk cId="1899242886" sldId="265"/>
            <ac:spMk id="7" creationId="{452B7C19-EE20-4E7C-A3D3-3D55A1014BE5}"/>
          </ac:spMkLst>
        </pc:spChg>
        <pc:spChg chg="add mod">
          <ac:chgData name="유재영" userId="S::d011030@aivle.kt.co.kr::cdc4390b-d5b1-4d18-b58a-20dd5e1847e5" providerId="AD" clId="Web-{B0A05503-8D8B-45B3-9EE4-6A0CA150EDFA}" dt="2022-01-28T05:37:47.681" v="115" actId="14100"/>
          <ac:spMkLst>
            <pc:docMk/>
            <pc:sldMk cId="1899242886" sldId="265"/>
            <ac:spMk id="8" creationId="{2CC0395C-8061-4CEE-BB71-F5EBD905B350}"/>
          </ac:spMkLst>
        </pc:spChg>
        <pc:spChg chg="add mod">
          <ac:chgData name="유재영" userId="S::d011030@aivle.kt.co.kr::cdc4390b-d5b1-4d18-b58a-20dd5e1847e5" providerId="AD" clId="Web-{B0A05503-8D8B-45B3-9EE4-6A0CA150EDFA}" dt="2022-01-28T05:38:03.603" v="118" actId="20577"/>
          <ac:spMkLst>
            <pc:docMk/>
            <pc:sldMk cId="1899242886" sldId="265"/>
            <ac:spMk id="13" creationId="{E442FDA1-6E9C-4F8E-B58E-468F0DF807E0}"/>
          </ac:spMkLst>
        </pc:spChg>
        <pc:spChg chg="add mod">
          <ac:chgData name="유재영" userId="S::d011030@aivle.kt.co.kr::cdc4390b-d5b1-4d18-b58a-20dd5e1847e5" providerId="AD" clId="Web-{B0A05503-8D8B-45B3-9EE4-6A0CA150EDFA}" dt="2022-01-28T05:38:22.916" v="123" actId="20577"/>
          <ac:spMkLst>
            <pc:docMk/>
            <pc:sldMk cId="1899242886" sldId="265"/>
            <ac:spMk id="14" creationId="{BE50AD12-F98A-4757-A1F6-22A4394060C4}"/>
          </ac:spMkLst>
        </pc:spChg>
        <pc:spChg chg="add mod">
          <ac:chgData name="유재영" userId="S::d011030@aivle.kt.co.kr::cdc4390b-d5b1-4d18-b58a-20dd5e1847e5" providerId="AD" clId="Web-{B0A05503-8D8B-45B3-9EE4-6A0CA150EDFA}" dt="2022-01-28T05:39:50.887" v="143"/>
          <ac:spMkLst>
            <pc:docMk/>
            <pc:sldMk cId="1899242886" sldId="265"/>
            <ac:spMk id="15" creationId="{F930C1A2-FE0A-49FB-9518-0DEBEFF93FE6}"/>
          </ac:spMkLst>
        </pc:spChg>
        <pc:spChg chg="add mod">
          <ac:chgData name="유재영" userId="S::d011030@aivle.kt.co.kr::cdc4390b-d5b1-4d18-b58a-20dd5e1847e5" providerId="AD" clId="Web-{B0A05503-8D8B-45B3-9EE4-6A0CA150EDFA}" dt="2022-01-28T05:40:43.638" v="152" actId="1076"/>
          <ac:spMkLst>
            <pc:docMk/>
            <pc:sldMk cId="1899242886" sldId="265"/>
            <ac:spMk id="16" creationId="{A221FBC3-BF0A-4949-8B21-924C9AEB741B}"/>
          </ac:spMkLst>
        </pc:spChg>
        <pc:spChg chg="add mod">
          <ac:chgData name="유재영" userId="S::d011030@aivle.kt.co.kr::cdc4390b-d5b1-4d18-b58a-20dd5e1847e5" providerId="AD" clId="Web-{B0A05503-8D8B-45B3-9EE4-6A0CA150EDFA}" dt="2022-01-28T05:42:42.829" v="197"/>
          <ac:spMkLst>
            <pc:docMk/>
            <pc:sldMk cId="1899242886" sldId="265"/>
            <ac:spMk id="17" creationId="{B0BA3542-92A6-4280-A7A9-3D6D361332D9}"/>
          </ac:spMkLst>
        </pc:spChg>
        <pc:spChg chg="add mod">
          <ac:chgData name="유재영" userId="S::d011030@aivle.kt.co.kr::cdc4390b-d5b1-4d18-b58a-20dd5e1847e5" providerId="AD" clId="Web-{B0A05503-8D8B-45B3-9EE4-6A0CA150EDFA}" dt="2022-01-28T05:41:51.812" v="175" actId="20577"/>
          <ac:spMkLst>
            <pc:docMk/>
            <pc:sldMk cId="1899242886" sldId="265"/>
            <ac:spMk id="18" creationId="{3358524A-1F77-4935-9FB9-B31BFDE9B364}"/>
          </ac:spMkLst>
        </pc:spChg>
        <pc:spChg chg="add mod">
          <ac:chgData name="유재영" userId="S::d011030@aivle.kt.co.kr::cdc4390b-d5b1-4d18-b58a-20dd5e1847e5" providerId="AD" clId="Web-{B0A05503-8D8B-45B3-9EE4-6A0CA150EDFA}" dt="2022-01-28T05:42:10.015" v="183" actId="1076"/>
          <ac:spMkLst>
            <pc:docMk/>
            <pc:sldMk cId="1899242886" sldId="265"/>
            <ac:spMk id="19" creationId="{2B158BCA-51C1-4C35-8CC4-2BFE3D53BEA8}"/>
          </ac:spMkLst>
        </pc:spChg>
        <pc:spChg chg="add del mod">
          <ac:chgData name="유재영" userId="S::d011030@aivle.kt.co.kr::cdc4390b-d5b1-4d18-b58a-20dd5e1847e5" providerId="AD" clId="Web-{B0A05503-8D8B-45B3-9EE4-6A0CA150EDFA}" dt="2022-01-28T05:42:28.735" v="192" actId="20577"/>
          <ac:spMkLst>
            <pc:docMk/>
            <pc:sldMk cId="1899242886" sldId="265"/>
            <ac:spMk id="20" creationId="{C8754584-4D6D-4F0B-A7C3-97810697BB63}"/>
          </ac:spMkLst>
        </pc:spChg>
        <pc:spChg chg="add mod">
          <ac:chgData name="유재영" userId="S::d011030@aivle.kt.co.kr::cdc4390b-d5b1-4d18-b58a-20dd5e1847e5" providerId="AD" clId="Web-{B0A05503-8D8B-45B3-9EE4-6A0CA150EDFA}" dt="2022-01-28T05:42:37.079" v="196" actId="20577"/>
          <ac:spMkLst>
            <pc:docMk/>
            <pc:sldMk cId="1899242886" sldId="265"/>
            <ac:spMk id="21" creationId="{0769DB59-2BE8-4C05-A28E-00BDEA7339F1}"/>
          </ac:spMkLst>
        </pc:spChg>
        <pc:picChg chg="del mod">
          <ac:chgData name="유재영" userId="S::d011030@aivle.kt.co.kr::cdc4390b-d5b1-4d18-b58a-20dd5e1847e5" providerId="AD" clId="Web-{B0A05503-8D8B-45B3-9EE4-6A0CA150EDFA}" dt="2022-01-28T05:40:22.044" v="149"/>
          <ac:picMkLst>
            <pc:docMk/>
            <pc:sldMk cId="1899242886" sldId="265"/>
            <ac:picMk id="3" creationId="{BF26D8BC-ED30-4AA2-BC44-0EC629D7DF89}"/>
          </ac:picMkLst>
        </pc:picChg>
        <pc:picChg chg="mod">
          <ac:chgData name="유재영" userId="S::d011030@aivle.kt.co.kr::cdc4390b-d5b1-4d18-b58a-20dd5e1847e5" providerId="AD" clId="Web-{B0A05503-8D8B-45B3-9EE4-6A0CA150EDFA}" dt="2022-01-28T05:35:18.520" v="59" actId="14100"/>
          <ac:picMkLst>
            <pc:docMk/>
            <pc:sldMk cId="1899242886" sldId="265"/>
            <ac:picMk id="4" creationId="{AB093F3C-F7DC-4A6F-B9E6-A365F3F4B41E}"/>
          </ac:picMkLst>
        </pc:picChg>
        <pc:picChg chg="mod">
          <ac:chgData name="유재영" userId="S::d011030@aivle.kt.co.kr::cdc4390b-d5b1-4d18-b58a-20dd5e1847e5" providerId="AD" clId="Web-{B0A05503-8D8B-45B3-9EE4-6A0CA150EDFA}" dt="2022-01-28T05:34:55.223" v="55" actId="1076"/>
          <ac:picMkLst>
            <pc:docMk/>
            <pc:sldMk cId="1899242886" sldId="265"/>
            <ac:picMk id="10" creationId="{288F3FE2-672A-45E7-ACFE-8366D78B0AA9}"/>
          </ac:picMkLst>
        </pc:picChg>
        <pc:picChg chg="add mod ord">
          <ac:chgData name="유재영" userId="S::d011030@aivle.kt.co.kr::cdc4390b-d5b1-4d18-b58a-20dd5e1847e5" providerId="AD" clId="Web-{B0A05503-8D8B-45B3-9EE4-6A0CA150EDFA}" dt="2022-01-28T05:40:35.279" v="151"/>
          <ac:picMkLst>
            <pc:docMk/>
            <pc:sldMk cId="1899242886" sldId="265"/>
            <ac:picMk id="11" creationId="{57DF0BB0-C55B-4263-BAEA-FA9CDAF874BC}"/>
          </ac:picMkLst>
        </pc:picChg>
        <pc:picChg chg="mod">
          <ac:chgData name="유재영" userId="S::d011030@aivle.kt.co.kr::cdc4390b-d5b1-4d18-b58a-20dd5e1847e5" providerId="AD" clId="Web-{B0A05503-8D8B-45B3-9EE4-6A0CA150EDFA}" dt="2022-01-28T05:35:09.614" v="58" actId="1076"/>
          <ac:picMkLst>
            <pc:docMk/>
            <pc:sldMk cId="1899242886" sldId="265"/>
            <ac:picMk id="12" creationId="{7F0DB1BC-2821-4857-9AAB-423008D7A688}"/>
          </ac:picMkLst>
        </pc:picChg>
      </pc:sldChg>
      <pc:sldChg chg="addSp modSp">
        <pc:chgData name="유재영" userId="S::d011030@aivle.kt.co.kr::cdc4390b-d5b1-4d18-b58a-20dd5e1847e5" providerId="AD" clId="Web-{B0A05503-8D8B-45B3-9EE4-6A0CA150EDFA}" dt="2022-01-28T05:16:27.382" v="1" actId="1076"/>
        <pc:sldMkLst>
          <pc:docMk/>
          <pc:sldMk cId="2632580858" sldId="269"/>
        </pc:sldMkLst>
        <pc:picChg chg="add mod">
          <ac:chgData name="유재영" userId="S::d011030@aivle.kt.co.kr::cdc4390b-d5b1-4d18-b58a-20dd5e1847e5" providerId="AD" clId="Web-{B0A05503-8D8B-45B3-9EE4-6A0CA150EDFA}" dt="2022-01-28T05:16:27.382" v="1" actId="1076"/>
          <ac:picMkLst>
            <pc:docMk/>
            <pc:sldMk cId="2632580858" sldId="269"/>
            <ac:picMk id="3" creationId="{B856B84B-5565-4144-A753-8592491F944D}"/>
          </ac:picMkLst>
        </pc:picChg>
      </pc:sldChg>
      <pc:sldChg chg="addSp delSp modSp add replId">
        <pc:chgData name="유재영" userId="S::d011030@aivle.kt.co.kr::cdc4390b-d5b1-4d18-b58a-20dd5e1847e5" providerId="AD" clId="Web-{B0A05503-8D8B-45B3-9EE4-6A0CA150EDFA}" dt="2022-01-28T05:56:59.413" v="741" actId="1076"/>
        <pc:sldMkLst>
          <pc:docMk/>
          <pc:sldMk cId="1629152794" sldId="273"/>
        </pc:sldMkLst>
        <pc:spChg chg="add del mod">
          <ac:chgData name="유재영" userId="S::d011030@aivle.kt.co.kr::cdc4390b-d5b1-4d18-b58a-20dd5e1847e5" providerId="AD" clId="Web-{B0A05503-8D8B-45B3-9EE4-6A0CA150EDFA}" dt="2022-01-28T05:55:41.474" v="675"/>
          <ac:spMkLst>
            <pc:docMk/>
            <pc:sldMk cId="1629152794" sldId="273"/>
            <ac:spMk id="10" creationId="{E950B2AC-88D8-48AF-BB99-2A19310EE9AC}"/>
          </ac:spMkLst>
        </pc:spChg>
        <pc:spChg chg="add mod">
          <ac:chgData name="유재영" userId="S::d011030@aivle.kt.co.kr::cdc4390b-d5b1-4d18-b58a-20dd5e1847e5" providerId="AD" clId="Web-{B0A05503-8D8B-45B3-9EE4-6A0CA150EDFA}" dt="2022-01-28T05:56:59.413" v="741" actId="1076"/>
          <ac:spMkLst>
            <pc:docMk/>
            <pc:sldMk cId="1629152794" sldId="273"/>
            <ac:spMk id="12" creationId="{FBCE3AEA-C847-465B-AEDE-292B9C1B0427}"/>
          </ac:spMkLst>
        </pc:spChg>
        <pc:spChg chg="add mod">
          <ac:chgData name="유재영" userId="S::d011030@aivle.kt.co.kr::cdc4390b-d5b1-4d18-b58a-20dd5e1847e5" providerId="AD" clId="Web-{B0A05503-8D8B-45B3-9EE4-6A0CA150EDFA}" dt="2022-01-28T05:56:59.397" v="739" actId="1076"/>
          <ac:spMkLst>
            <pc:docMk/>
            <pc:sldMk cId="1629152794" sldId="273"/>
            <ac:spMk id="14" creationId="{4B9F2E0B-3455-4B72-85D1-344C537B8FDA}"/>
          </ac:spMkLst>
        </pc:spChg>
        <pc:spChg chg="add mod">
          <ac:chgData name="유재영" userId="S::d011030@aivle.kt.co.kr::cdc4390b-d5b1-4d18-b58a-20dd5e1847e5" providerId="AD" clId="Web-{B0A05503-8D8B-45B3-9EE4-6A0CA150EDFA}" dt="2022-01-28T05:56:59.413" v="740" actId="1076"/>
          <ac:spMkLst>
            <pc:docMk/>
            <pc:sldMk cId="1629152794" sldId="273"/>
            <ac:spMk id="15" creationId="{84F9CC64-8A56-4CBE-8DA2-EA627FFF80FB}"/>
          </ac:spMkLst>
        </pc:spChg>
        <pc:picChg chg="add del mod">
          <ac:chgData name="유재영" userId="S::d011030@aivle.kt.co.kr::cdc4390b-d5b1-4d18-b58a-20dd5e1847e5" providerId="AD" clId="Web-{B0A05503-8D8B-45B3-9EE4-6A0CA150EDFA}" dt="2022-01-28T05:54:55.426" v="667"/>
          <ac:picMkLst>
            <pc:docMk/>
            <pc:sldMk cId="1629152794" sldId="273"/>
            <ac:picMk id="2" creationId="{DC596152-480E-4390-A9A3-0EDC9D6FFCD0}"/>
          </ac:picMkLst>
        </pc:picChg>
        <pc:picChg chg="add del mod">
          <ac:chgData name="유재영" userId="S::d011030@aivle.kt.co.kr::cdc4390b-d5b1-4d18-b58a-20dd5e1847e5" providerId="AD" clId="Web-{B0A05503-8D8B-45B3-9EE4-6A0CA150EDFA}" dt="2022-01-28T05:54:54.535" v="666"/>
          <ac:picMkLst>
            <pc:docMk/>
            <pc:sldMk cId="1629152794" sldId="273"/>
            <ac:picMk id="3" creationId="{7B9B59E9-E771-4A91-B283-577E7E41FC71}"/>
          </ac:picMkLst>
        </pc:picChg>
        <pc:picChg chg="add del mod">
          <ac:chgData name="유재영" userId="S::d011030@aivle.kt.co.kr::cdc4390b-d5b1-4d18-b58a-20dd5e1847e5" providerId="AD" clId="Web-{B0A05503-8D8B-45B3-9EE4-6A0CA150EDFA}" dt="2022-01-28T05:49:38.011" v="654"/>
          <ac:picMkLst>
            <pc:docMk/>
            <pc:sldMk cId="1629152794" sldId="273"/>
            <ac:picMk id="4" creationId="{96DBE890-F977-4914-8285-99A6D7BCAE46}"/>
          </ac:picMkLst>
        </pc:picChg>
        <pc:picChg chg="add del mod">
          <ac:chgData name="유재영" userId="S::d011030@aivle.kt.co.kr::cdc4390b-d5b1-4d18-b58a-20dd5e1847e5" providerId="AD" clId="Web-{B0A05503-8D8B-45B3-9EE4-6A0CA150EDFA}" dt="2022-01-28T05:54:53.629" v="665"/>
          <ac:picMkLst>
            <pc:docMk/>
            <pc:sldMk cId="1629152794" sldId="273"/>
            <ac:picMk id="6" creationId="{A768B653-4137-42B1-BDE6-E1AAD2ED408A}"/>
          </ac:picMkLst>
        </pc:picChg>
        <pc:picChg chg="add del mod">
          <ac:chgData name="유재영" userId="S::d011030@aivle.kt.co.kr::cdc4390b-d5b1-4d18-b58a-20dd5e1847e5" providerId="AD" clId="Web-{B0A05503-8D8B-45B3-9EE4-6A0CA150EDFA}" dt="2022-01-28T05:54:17.565" v="658"/>
          <ac:picMkLst>
            <pc:docMk/>
            <pc:sldMk cId="1629152794" sldId="273"/>
            <ac:picMk id="7" creationId="{515F7AF4-A1A7-4E4D-B64C-64C1614AD9A9}"/>
          </ac:picMkLst>
        </pc:picChg>
        <pc:picChg chg="add del mod">
          <ac:chgData name="유재영" userId="S::d011030@aivle.kt.co.kr::cdc4390b-d5b1-4d18-b58a-20dd5e1847e5" providerId="AD" clId="Web-{B0A05503-8D8B-45B3-9EE4-6A0CA150EDFA}" dt="2022-01-28T05:54:52.738" v="664"/>
          <ac:picMkLst>
            <pc:docMk/>
            <pc:sldMk cId="1629152794" sldId="273"/>
            <ac:picMk id="8" creationId="{0D89E8D8-BFCE-4CE7-B19D-A89B2DF29B47}"/>
          </ac:picMkLst>
        </pc:picChg>
      </pc:sldChg>
      <pc:sldChg chg="add replId">
        <pc:chgData name="유재영" userId="S::d011030@aivle.kt.co.kr::cdc4390b-d5b1-4d18-b58a-20dd5e1847e5" providerId="AD" clId="Web-{B0A05503-8D8B-45B3-9EE4-6A0CA150EDFA}" dt="2022-01-28T05:54:49.410" v="663"/>
        <pc:sldMkLst>
          <pc:docMk/>
          <pc:sldMk cId="1499991818" sldId="275"/>
        </pc:sldMkLst>
      </pc:sldChg>
    </pc:docChg>
  </pc:docChgLst>
  <pc:docChgLst>
    <pc:chgData name="이태헌" userId="S::d011040@aivle.kt.co.kr::b1bd7ef3-2313-4074-b4ce-885364f6bc13" providerId="AD" clId="Web-{A05F4B39-FD4A-4339-AE2A-D3B30CFDA316}"/>
    <pc:docChg chg="modSld">
      <pc:chgData name="이태헌" userId="S::d011040@aivle.kt.co.kr::b1bd7ef3-2313-4074-b4ce-885364f6bc13" providerId="AD" clId="Web-{A05F4B39-FD4A-4339-AE2A-D3B30CFDA316}" dt="2022-01-28T07:02:07.980" v="2" actId="20577"/>
      <pc:docMkLst>
        <pc:docMk/>
      </pc:docMkLst>
      <pc:sldChg chg="modSp">
        <pc:chgData name="이태헌" userId="S::d011040@aivle.kt.co.kr::b1bd7ef3-2313-4074-b4ce-885364f6bc13" providerId="AD" clId="Web-{A05F4B39-FD4A-4339-AE2A-D3B30CFDA316}" dt="2022-01-28T07:02:07.980" v="2" actId="20577"/>
        <pc:sldMkLst>
          <pc:docMk/>
          <pc:sldMk cId="2153397940" sldId="268"/>
        </pc:sldMkLst>
        <pc:spChg chg="mod">
          <ac:chgData name="이태헌" userId="S::d011040@aivle.kt.co.kr::b1bd7ef3-2313-4074-b4ce-885364f6bc13" providerId="AD" clId="Web-{A05F4B39-FD4A-4339-AE2A-D3B30CFDA316}" dt="2022-01-28T07:02:07.980" v="2" actId="20577"/>
          <ac:spMkLst>
            <pc:docMk/>
            <pc:sldMk cId="2153397940" sldId="268"/>
            <ac:spMk id="2" creationId="{6DED8711-ADA3-44E7-B7A9-59E7EB215F73}"/>
          </ac:spMkLst>
        </pc:spChg>
      </pc:sldChg>
    </pc:docChg>
  </pc:docChgLst>
  <pc:docChgLst>
    <pc:chgData name="차선홍" userId="S::d011051@aivle.kt.co.kr::9e191c9f-7f0e-461f-b370-12eb0d0d6bdf" providerId="AD" clId="Web-{AC34E084-14E9-4EBE-B288-BFE8FD991AD2}"/>
    <pc:docChg chg="addSld delSld modSld sldOrd">
      <pc:chgData name="차선홍" userId="S::d011051@aivle.kt.co.kr::9e191c9f-7f0e-461f-b370-12eb0d0d6bdf" providerId="AD" clId="Web-{AC34E084-14E9-4EBE-B288-BFE8FD991AD2}" dt="2022-01-28T05:59:40.542" v="149" actId="14100"/>
      <pc:docMkLst>
        <pc:docMk/>
      </pc:docMkLst>
      <pc:sldChg chg="delSp">
        <pc:chgData name="차선홍" userId="S::d011051@aivle.kt.co.kr::9e191c9f-7f0e-461f-b370-12eb0d0d6bdf" providerId="AD" clId="Web-{AC34E084-14E9-4EBE-B288-BFE8FD991AD2}" dt="2022-01-28T05:25:02.083" v="60"/>
        <pc:sldMkLst>
          <pc:docMk/>
          <pc:sldMk cId="1101633878" sldId="259"/>
        </pc:sldMkLst>
        <pc:spChg chg="del">
          <ac:chgData name="차선홍" userId="S::d011051@aivle.kt.co.kr::9e191c9f-7f0e-461f-b370-12eb0d0d6bdf" providerId="AD" clId="Web-{AC34E084-14E9-4EBE-B288-BFE8FD991AD2}" dt="2022-01-28T05:25:02.083" v="60"/>
          <ac:spMkLst>
            <pc:docMk/>
            <pc:sldMk cId="1101633878" sldId="259"/>
            <ac:spMk id="5" creationId="{46A72D95-A833-4EDF-8DDE-2255C4C67144}"/>
          </ac:spMkLst>
        </pc:spChg>
        <pc:spChg chg="del">
          <ac:chgData name="차선홍" userId="S::d011051@aivle.kt.co.kr::9e191c9f-7f0e-461f-b370-12eb0d0d6bdf" providerId="AD" clId="Web-{AC34E084-14E9-4EBE-B288-BFE8FD991AD2}" dt="2022-01-28T05:24:59.677" v="58"/>
          <ac:spMkLst>
            <pc:docMk/>
            <pc:sldMk cId="1101633878" sldId="259"/>
            <ac:spMk id="7" creationId="{4CD06942-1747-489B-BFAC-FFE1FB2C58D2}"/>
          </ac:spMkLst>
        </pc:spChg>
        <pc:picChg chg="del">
          <ac:chgData name="차선홍" userId="S::d011051@aivle.kt.co.kr::9e191c9f-7f0e-461f-b370-12eb0d0d6bdf" providerId="AD" clId="Web-{AC34E084-14E9-4EBE-B288-BFE8FD991AD2}" dt="2022-01-28T05:25:00.536" v="59"/>
          <ac:picMkLst>
            <pc:docMk/>
            <pc:sldMk cId="1101633878" sldId="259"/>
            <ac:picMk id="2" creationId="{79C28F57-EBB6-4C0C-ABA0-DD15192EB78F}"/>
          </ac:picMkLst>
        </pc:picChg>
      </pc:sldChg>
      <pc:sldChg chg="modSp">
        <pc:chgData name="차선홍" userId="S::d011051@aivle.kt.co.kr::9e191c9f-7f0e-461f-b370-12eb0d0d6bdf" providerId="AD" clId="Web-{AC34E084-14E9-4EBE-B288-BFE8FD991AD2}" dt="2022-01-28T05:46:34.350" v="122" actId="20577"/>
        <pc:sldMkLst>
          <pc:docMk/>
          <pc:sldMk cId="2355545127" sldId="267"/>
        </pc:sldMkLst>
        <pc:spChg chg="mod">
          <ac:chgData name="차선홍" userId="S::d011051@aivle.kt.co.kr::9e191c9f-7f0e-461f-b370-12eb0d0d6bdf" providerId="AD" clId="Web-{AC34E084-14E9-4EBE-B288-BFE8FD991AD2}" dt="2022-01-28T05:46:34.350" v="122" actId="20577"/>
          <ac:spMkLst>
            <pc:docMk/>
            <pc:sldMk cId="2355545127" sldId="267"/>
            <ac:spMk id="6" creationId="{B5E21592-9783-44A6-B3AE-5E2952726AF6}"/>
          </ac:spMkLst>
        </pc:spChg>
      </pc:sldChg>
      <pc:sldChg chg="addSp delSp modSp">
        <pc:chgData name="차선홍" userId="S::d011051@aivle.kt.co.kr::9e191c9f-7f0e-461f-b370-12eb0d0d6bdf" providerId="AD" clId="Web-{AC34E084-14E9-4EBE-B288-BFE8FD991AD2}" dt="2022-01-28T05:32:42.016" v="116" actId="14100"/>
        <pc:sldMkLst>
          <pc:docMk/>
          <pc:sldMk cId="2632580858" sldId="269"/>
        </pc:sldMkLst>
        <pc:spChg chg="del">
          <ac:chgData name="차선홍" userId="S::d011051@aivle.kt.co.kr::9e191c9f-7f0e-461f-b370-12eb0d0d6bdf" providerId="AD" clId="Web-{AC34E084-14E9-4EBE-B288-BFE8FD991AD2}" dt="2022-01-28T05:25:30.568" v="71"/>
          <ac:spMkLst>
            <pc:docMk/>
            <pc:sldMk cId="2632580858" sldId="269"/>
            <ac:spMk id="9" creationId="{718CBD9A-0D3D-4B7A-9242-C02D6E02D046}"/>
          </ac:spMkLst>
        </pc:spChg>
        <pc:spChg chg="add del mod">
          <ac:chgData name="차선홍" userId="S::d011051@aivle.kt.co.kr::9e191c9f-7f0e-461f-b370-12eb0d0d6bdf" providerId="AD" clId="Web-{AC34E084-14E9-4EBE-B288-BFE8FD991AD2}" dt="2022-01-28T05:23:21.268" v="40"/>
          <ac:spMkLst>
            <pc:docMk/>
            <pc:sldMk cId="2632580858" sldId="269"/>
            <ac:spMk id="11" creationId="{29D5B855-2201-4C0B-A478-F18C9D16EDBB}"/>
          </ac:spMkLst>
        </pc:spChg>
        <pc:spChg chg="mod">
          <ac:chgData name="차선홍" userId="S::d011051@aivle.kt.co.kr::9e191c9f-7f0e-461f-b370-12eb0d0d6bdf" providerId="AD" clId="Web-{AC34E084-14E9-4EBE-B288-BFE8FD991AD2}" dt="2022-01-28T05:29:55.340" v="99" actId="1076"/>
          <ac:spMkLst>
            <pc:docMk/>
            <pc:sldMk cId="2632580858" sldId="269"/>
            <ac:spMk id="13" creationId="{3737711C-98AB-4BCE-8259-F2AF8199BAA3}"/>
          </ac:spMkLst>
        </pc:spChg>
        <pc:spChg chg="add mod">
          <ac:chgData name="차선홍" userId="S::d011051@aivle.kt.co.kr::9e191c9f-7f0e-461f-b370-12eb0d0d6bdf" providerId="AD" clId="Web-{AC34E084-14E9-4EBE-B288-BFE8FD991AD2}" dt="2022-01-28T05:23:28.096" v="43" actId="20577"/>
          <ac:spMkLst>
            <pc:docMk/>
            <pc:sldMk cId="2632580858" sldId="269"/>
            <ac:spMk id="14" creationId="{223DBC7F-53F7-4170-A171-B555E101CDCE}"/>
          </ac:spMkLst>
        </pc:spChg>
        <pc:spChg chg="add del mod">
          <ac:chgData name="차선홍" userId="S::d011051@aivle.kt.co.kr::9e191c9f-7f0e-461f-b370-12eb0d0d6bdf" providerId="AD" clId="Web-{AC34E084-14E9-4EBE-B288-BFE8FD991AD2}" dt="2022-01-28T05:25:33.818" v="74"/>
          <ac:spMkLst>
            <pc:docMk/>
            <pc:sldMk cId="2632580858" sldId="269"/>
            <ac:spMk id="15" creationId="{061EFDFD-63EB-4DD3-9F04-F68B7F1433B4}"/>
          </ac:spMkLst>
        </pc:spChg>
        <pc:spChg chg="add del">
          <ac:chgData name="차선홍" userId="S::d011051@aivle.kt.co.kr::9e191c9f-7f0e-461f-b370-12eb0d0d6bdf" providerId="AD" clId="Web-{AC34E084-14E9-4EBE-B288-BFE8FD991AD2}" dt="2022-01-28T05:23:31.143" v="46"/>
          <ac:spMkLst>
            <pc:docMk/>
            <pc:sldMk cId="2632580858" sldId="269"/>
            <ac:spMk id="16" creationId="{061EFDFD-63EB-4DD3-9F04-F68B7F1433B4}"/>
          </ac:spMkLst>
        </pc:spChg>
        <pc:picChg chg="del mod">
          <ac:chgData name="차선홍" userId="S::d011051@aivle.kt.co.kr::9e191c9f-7f0e-461f-b370-12eb0d0d6bdf" providerId="AD" clId="Web-{AC34E084-14E9-4EBE-B288-BFE8FD991AD2}" dt="2022-01-28T05:25:31.084" v="72"/>
          <ac:picMkLst>
            <pc:docMk/>
            <pc:sldMk cId="2632580858" sldId="269"/>
            <ac:picMk id="2" creationId="{30DE0A79-D018-4D36-BCDD-D2E0A0722166}"/>
          </ac:picMkLst>
        </pc:picChg>
        <pc:picChg chg="del">
          <ac:chgData name="차선홍" userId="S::d011051@aivle.kt.co.kr::9e191c9f-7f0e-461f-b370-12eb0d0d6bdf" providerId="AD" clId="Web-{AC34E084-14E9-4EBE-B288-BFE8FD991AD2}" dt="2022-01-28T05:25:29.084" v="70"/>
          <ac:picMkLst>
            <pc:docMk/>
            <pc:sldMk cId="2632580858" sldId="269"/>
            <ac:picMk id="3" creationId="{B856B84B-5565-4144-A753-8592491F944D}"/>
          </ac:picMkLst>
        </pc:picChg>
        <pc:picChg chg="mod">
          <ac:chgData name="차선홍" userId="S::d011051@aivle.kt.co.kr::9e191c9f-7f0e-461f-b370-12eb0d0d6bdf" providerId="AD" clId="Web-{AC34E084-14E9-4EBE-B288-BFE8FD991AD2}" dt="2022-01-28T05:32:39.313" v="115" actId="14100"/>
          <ac:picMkLst>
            <pc:docMk/>
            <pc:sldMk cId="2632580858" sldId="269"/>
            <ac:picMk id="5" creationId="{8E36B6E3-4F48-432F-A872-32954C5FEA96}"/>
          </ac:picMkLst>
        </pc:picChg>
        <pc:picChg chg="mod">
          <ac:chgData name="차선홍" userId="S::d011051@aivle.kt.co.kr::9e191c9f-7f0e-461f-b370-12eb0d0d6bdf" providerId="AD" clId="Web-{AC34E084-14E9-4EBE-B288-BFE8FD991AD2}" dt="2022-01-28T05:32:42.016" v="116" actId="14100"/>
          <ac:picMkLst>
            <pc:docMk/>
            <pc:sldMk cId="2632580858" sldId="269"/>
            <ac:picMk id="6" creationId="{84A6A64E-3897-4B3C-8CF0-8AB036B32F00}"/>
          </ac:picMkLst>
        </pc:picChg>
        <pc:picChg chg="add mod">
          <ac:chgData name="차선홍" userId="S::d011051@aivle.kt.co.kr::9e191c9f-7f0e-461f-b370-12eb0d0d6bdf" providerId="AD" clId="Web-{AC34E084-14E9-4EBE-B288-BFE8FD991AD2}" dt="2022-01-28T05:32:31.954" v="111" actId="1076"/>
          <ac:picMkLst>
            <pc:docMk/>
            <pc:sldMk cId="2632580858" sldId="269"/>
            <ac:picMk id="17" creationId="{E7BD8DF3-6F6D-4329-AE27-780F78153F41}"/>
          </ac:picMkLst>
        </pc:picChg>
        <pc:picChg chg="add del mod">
          <ac:chgData name="차선홍" userId="S::d011051@aivle.kt.co.kr::9e191c9f-7f0e-461f-b370-12eb0d0d6bdf" providerId="AD" clId="Web-{AC34E084-14E9-4EBE-B288-BFE8FD991AD2}" dt="2022-01-28T05:32:13.547" v="106"/>
          <ac:picMkLst>
            <pc:docMk/>
            <pc:sldMk cId="2632580858" sldId="269"/>
            <ac:picMk id="18" creationId="{A1FD56D6-6F1D-420F-96F2-757A69E4DF6C}"/>
          </ac:picMkLst>
        </pc:picChg>
        <pc:picChg chg="add mod">
          <ac:chgData name="차선홍" userId="S::d011051@aivle.kt.co.kr::9e191c9f-7f0e-461f-b370-12eb0d0d6bdf" providerId="AD" clId="Web-{AC34E084-14E9-4EBE-B288-BFE8FD991AD2}" dt="2022-01-28T05:32:29.907" v="110" actId="14100"/>
          <ac:picMkLst>
            <pc:docMk/>
            <pc:sldMk cId="2632580858" sldId="269"/>
            <ac:picMk id="19" creationId="{E359B946-06FE-4A2F-9475-D588260A5B71}"/>
          </ac:picMkLst>
        </pc:picChg>
      </pc:sldChg>
      <pc:sldChg chg="addSp delSp modSp add ord replId">
        <pc:chgData name="차선홍" userId="S::d011051@aivle.kt.co.kr::9e191c9f-7f0e-461f-b370-12eb0d0d6bdf" providerId="AD" clId="Web-{AC34E084-14E9-4EBE-B288-BFE8FD991AD2}" dt="2022-01-28T05:25:17.396" v="67" actId="1076"/>
        <pc:sldMkLst>
          <pc:docMk/>
          <pc:sldMk cId="1269447060" sldId="270"/>
        </pc:sldMkLst>
        <pc:spChg chg="add del mod">
          <ac:chgData name="차선홍" userId="S::d011051@aivle.kt.co.kr::9e191c9f-7f0e-461f-b370-12eb0d0d6bdf" providerId="AD" clId="Web-{AC34E084-14E9-4EBE-B288-BFE8FD991AD2}" dt="2022-01-28T05:25:17.396" v="67" actId="1076"/>
          <ac:spMkLst>
            <pc:docMk/>
            <pc:sldMk cId="1269447060" sldId="270"/>
            <ac:spMk id="5" creationId="{46A72D95-A833-4EDF-8DDE-2255C4C67144}"/>
          </ac:spMkLst>
        </pc:spChg>
        <pc:spChg chg="add del mod">
          <ac:chgData name="차선홍" userId="S::d011051@aivle.kt.co.kr::9e191c9f-7f0e-461f-b370-12eb0d0d6bdf" providerId="AD" clId="Web-{AC34E084-14E9-4EBE-B288-BFE8FD991AD2}" dt="2022-01-28T05:25:13.443" v="65" actId="1076"/>
          <ac:spMkLst>
            <pc:docMk/>
            <pc:sldMk cId="1269447060" sldId="270"/>
            <ac:spMk id="7" creationId="{4CD06942-1747-489B-BFAC-FFE1FB2C58D2}"/>
          </ac:spMkLst>
        </pc:spChg>
        <pc:spChg chg="del">
          <ac:chgData name="차선홍" userId="S::d011051@aivle.kt.co.kr::9e191c9f-7f0e-461f-b370-12eb0d0d6bdf" providerId="AD" clId="Web-{AC34E084-14E9-4EBE-B288-BFE8FD991AD2}" dt="2022-01-28T05:25:07.646" v="63"/>
          <ac:spMkLst>
            <pc:docMk/>
            <pc:sldMk cId="1269447060" sldId="270"/>
            <ac:spMk id="9" creationId="{7B2D5D20-ABEC-4605-A260-4E4FD9306585}"/>
          </ac:spMkLst>
        </pc:spChg>
        <pc:spChg chg="del">
          <ac:chgData name="차선홍" userId="S::d011051@aivle.kt.co.kr::9e191c9f-7f0e-461f-b370-12eb0d0d6bdf" providerId="AD" clId="Web-{AC34E084-14E9-4EBE-B288-BFE8FD991AD2}" dt="2022-01-28T05:25:08.552" v="64"/>
          <ac:spMkLst>
            <pc:docMk/>
            <pc:sldMk cId="1269447060" sldId="270"/>
            <ac:spMk id="11" creationId="{E6968B5F-A2EC-42CC-B7BB-EC9F7292B8BD}"/>
          </ac:spMkLst>
        </pc:spChg>
        <pc:picChg chg="add del mod">
          <ac:chgData name="차선홍" userId="S::d011051@aivle.kt.co.kr::9e191c9f-7f0e-461f-b370-12eb0d0d6bdf" providerId="AD" clId="Web-{AC34E084-14E9-4EBE-B288-BFE8FD991AD2}" dt="2022-01-28T05:25:14.724" v="66" actId="1076"/>
          <ac:picMkLst>
            <pc:docMk/>
            <pc:sldMk cId="1269447060" sldId="270"/>
            <ac:picMk id="2" creationId="{79C28F57-EBB6-4C0C-ABA0-DD15192EB78F}"/>
          </ac:picMkLst>
        </pc:picChg>
        <pc:picChg chg="del">
          <ac:chgData name="차선홍" userId="S::d011051@aivle.kt.co.kr::9e191c9f-7f0e-461f-b370-12eb0d0d6bdf" providerId="AD" clId="Web-{AC34E084-14E9-4EBE-B288-BFE8FD991AD2}" dt="2022-01-28T05:25:05.427" v="61"/>
          <ac:picMkLst>
            <pc:docMk/>
            <pc:sldMk cId="1269447060" sldId="270"/>
            <ac:picMk id="6" creationId="{0507AB42-AB14-4573-934A-42A1E7C4F7B9}"/>
          </ac:picMkLst>
        </pc:picChg>
        <pc:picChg chg="del">
          <ac:chgData name="차선홍" userId="S::d011051@aivle.kt.co.kr::9e191c9f-7f0e-461f-b370-12eb0d0d6bdf" providerId="AD" clId="Web-{AC34E084-14E9-4EBE-B288-BFE8FD991AD2}" dt="2022-01-28T05:25:05.958" v="62"/>
          <ac:picMkLst>
            <pc:docMk/>
            <pc:sldMk cId="1269447060" sldId="270"/>
            <ac:picMk id="10" creationId="{808FA498-881D-414E-BF94-60B09AF9DA4E}"/>
          </ac:picMkLst>
        </pc:picChg>
      </pc:sldChg>
      <pc:sldChg chg="add del replId">
        <pc:chgData name="차선홍" userId="S::d011051@aivle.kt.co.kr::9e191c9f-7f0e-461f-b370-12eb0d0d6bdf" providerId="AD" clId="Web-{AC34E084-14E9-4EBE-B288-BFE8FD991AD2}" dt="2022-01-28T05:24:00.441" v="48"/>
        <pc:sldMkLst>
          <pc:docMk/>
          <pc:sldMk cId="1275289317" sldId="270"/>
        </pc:sldMkLst>
      </pc:sldChg>
      <pc:sldChg chg="add del replId">
        <pc:chgData name="차선홍" userId="S::d011051@aivle.kt.co.kr::9e191c9f-7f0e-461f-b370-12eb0d0d6bdf" providerId="AD" clId="Web-{AC34E084-14E9-4EBE-B288-BFE8FD991AD2}" dt="2022-01-28T05:25:24.974" v="69"/>
        <pc:sldMkLst>
          <pc:docMk/>
          <pc:sldMk cId="1412303804" sldId="271"/>
        </pc:sldMkLst>
      </pc:sldChg>
      <pc:sldChg chg="addSp delSp modSp add replId">
        <pc:chgData name="차선홍" userId="S::d011051@aivle.kt.co.kr::9e191c9f-7f0e-461f-b370-12eb0d0d6bdf" providerId="AD" clId="Web-{AC34E084-14E9-4EBE-B288-BFE8FD991AD2}" dt="2022-01-28T05:28:33.104" v="96" actId="1076"/>
        <pc:sldMkLst>
          <pc:docMk/>
          <pc:sldMk cId="419042226" sldId="272"/>
        </pc:sldMkLst>
        <pc:spChg chg="mod">
          <ac:chgData name="차선홍" userId="S::d011051@aivle.kt.co.kr::9e191c9f-7f0e-461f-b370-12eb0d0d6bdf" providerId="AD" clId="Web-{AC34E084-14E9-4EBE-B288-BFE8FD991AD2}" dt="2022-01-28T05:25:48.740" v="79" actId="1076"/>
          <ac:spMkLst>
            <pc:docMk/>
            <pc:sldMk cId="419042226" sldId="272"/>
            <ac:spMk id="9" creationId="{718CBD9A-0D3D-4B7A-9242-C02D6E02D046}"/>
          </ac:spMkLst>
        </pc:spChg>
        <pc:spChg chg="add mod">
          <ac:chgData name="차선홍" userId="S::d011051@aivle.kt.co.kr::9e191c9f-7f0e-461f-b370-12eb0d0d6bdf" providerId="AD" clId="Web-{AC34E084-14E9-4EBE-B288-BFE8FD991AD2}" dt="2022-01-28T05:28:18.385" v="95" actId="14100"/>
          <ac:spMkLst>
            <pc:docMk/>
            <pc:sldMk cId="419042226" sldId="272"/>
            <ac:spMk id="10" creationId="{CE108C89-C15C-4B38-8902-7964CB43B7D4}"/>
          </ac:spMkLst>
        </pc:spChg>
        <pc:spChg chg="del">
          <ac:chgData name="차선홍" userId="S::d011051@aivle.kt.co.kr::9e191c9f-7f0e-461f-b370-12eb0d0d6bdf" providerId="AD" clId="Web-{AC34E084-14E9-4EBE-B288-BFE8FD991AD2}" dt="2022-01-28T05:25:37.803" v="76"/>
          <ac:spMkLst>
            <pc:docMk/>
            <pc:sldMk cId="419042226" sldId="272"/>
            <ac:spMk id="12" creationId="{06688E8F-F1FC-47DB-82ED-320E7F5CF560}"/>
          </ac:spMkLst>
        </pc:spChg>
        <pc:spChg chg="del">
          <ac:chgData name="차선홍" userId="S::d011051@aivle.kt.co.kr::9e191c9f-7f0e-461f-b370-12eb0d0d6bdf" providerId="AD" clId="Web-{AC34E084-14E9-4EBE-B288-BFE8FD991AD2}" dt="2022-01-28T05:25:39.334" v="78"/>
          <ac:spMkLst>
            <pc:docMk/>
            <pc:sldMk cId="419042226" sldId="272"/>
            <ac:spMk id="13" creationId="{3737711C-98AB-4BCE-8259-F2AF8199BAA3}"/>
          </ac:spMkLst>
        </pc:spChg>
        <pc:spChg chg="del">
          <ac:chgData name="차선홍" userId="S::d011051@aivle.kt.co.kr::9e191c9f-7f0e-461f-b370-12eb0d0d6bdf" providerId="AD" clId="Web-{AC34E084-14E9-4EBE-B288-BFE8FD991AD2}" dt="2022-01-28T05:27:44.868" v="89"/>
          <ac:spMkLst>
            <pc:docMk/>
            <pc:sldMk cId="419042226" sldId="272"/>
            <ac:spMk id="15" creationId="{061EFDFD-63EB-4DD3-9F04-F68B7F1433B4}"/>
          </ac:spMkLst>
        </pc:spChg>
        <pc:picChg chg="mod">
          <ac:chgData name="차선홍" userId="S::d011051@aivle.kt.co.kr::9e191c9f-7f0e-461f-b370-12eb0d0d6bdf" providerId="AD" clId="Web-{AC34E084-14E9-4EBE-B288-BFE8FD991AD2}" dt="2022-01-28T05:28:33.104" v="96" actId="1076"/>
          <ac:picMkLst>
            <pc:docMk/>
            <pc:sldMk cId="419042226" sldId="272"/>
            <ac:picMk id="2" creationId="{30DE0A79-D018-4D36-BCDD-D2E0A0722166}"/>
          </ac:picMkLst>
        </pc:picChg>
        <pc:picChg chg="del">
          <ac:chgData name="차선홍" userId="S::d011051@aivle.kt.co.kr::9e191c9f-7f0e-461f-b370-12eb0d0d6bdf" providerId="AD" clId="Web-{AC34E084-14E9-4EBE-B288-BFE8FD991AD2}" dt="2022-01-28T05:26:08.553" v="80"/>
          <ac:picMkLst>
            <pc:docMk/>
            <pc:sldMk cId="419042226" sldId="272"/>
            <ac:picMk id="3" creationId="{B856B84B-5565-4144-A753-8592491F944D}"/>
          </ac:picMkLst>
        </pc:picChg>
        <pc:picChg chg="del">
          <ac:chgData name="차선홍" userId="S::d011051@aivle.kt.co.kr::9e191c9f-7f0e-461f-b370-12eb0d0d6bdf" providerId="AD" clId="Web-{AC34E084-14E9-4EBE-B288-BFE8FD991AD2}" dt="2022-01-28T05:25:38.037" v="77"/>
          <ac:picMkLst>
            <pc:docMk/>
            <pc:sldMk cId="419042226" sldId="272"/>
            <ac:picMk id="5" creationId="{8E36B6E3-4F48-432F-A872-32954C5FEA96}"/>
          </ac:picMkLst>
        </pc:picChg>
        <pc:picChg chg="del">
          <ac:chgData name="차선홍" userId="S::d011051@aivle.kt.co.kr::9e191c9f-7f0e-461f-b370-12eb0d0d6bdf" providerId="AD" clId="Web-{AC34E084-14E9-4EBE-B288-BFE8FD991AD2}" dt="2022-01-28T05:25:36.162" v="75"/>
          <ac:picMkLst>
            <pc:docMk/>
            <pc:sldMk cId="419042226" sldId="272"/>
            <ac:picMk id="6" creationId="{84A6A64E-3897-4B3C-8CF0-8AB036B32F00}"/>
          </ac:picMkLst>
        </pc:picChg>
        <pc:picChg chg="add mod">
          <ac:chgData name="차선홍" userId="S::d011051@aivle.kt.co.kr::9e191c9f-7f0e-461f-b370-12eb0d0d6bdf" providerId="AD" clId="Web-{AC34E084-14E9-4EBE-B288-BFE8FD991AD2}" dt="2022-01-28T05:27:30.415" v="85" actId="14100"/>
          <ac:picMkLst>
            <pc:docMk/>
            <pc:sldMk cId="419042226" sldId="272"/>
            <ac:picMk id="7" creationId="{64C13EB8-05DB-40A0-B753-65112D388AFA}"/>
          </ac:picMkLst>
        </pc:picChg>
        <pc:picChg chg="add mod">
          <ac:chgData name="차선홍" userId="S::d011051@aivle.kt.co.kr::9e191c9f-7f0e-461f-b370-12eb0d0d6bdf" providerId="AD" clId="Web-{AC34E084-14E9-4EBE-B288-BFE8FD991AD2}" dt="2022-01-28T05:27:42.618" v="88" actId="1076"/>
          <ac:picMkLst>
            <pc:docMk/>
            <pc:sldMk cId="419042226" sldId="272"/>
            <ac:picMk id="8" creationId="{87DC800C-93A0-4A09-BB37-FC15EABCB899}"/>
          </ac:picMkLst>
        </pc:picChg>
      </pc:sldChg>
      <pc:sldChg chg="addSp delSp modSp">
        <pc:chgData name="차선홍" userId="S::d011051@aivle.kt.co.kr::9e191c9f-7f0e-461f-b370-12eb0d0d6bdf" providerId="AD" clId="Web-{AC34E084-14E9-4EBE-B288-BFE8FD991AD2}" dt="2022-01-28T05:59:40.542" v="149" actId="14100"/>
        <pc:sldMkLst>
          <pc:docMk/>
          <pc:sldMk cId="1987274886" sldId="274"/>
        </pc:sldMkLst>
        <pc:spChg chg="add mod">
          <ac:chgData name="차선홍" userId="S::d011051@aivle.kt.co.kr::9e191c9f-7f0e-461f-b370-12eb0d0d6bdf" providerId="AD" clId="Web-{AC34E084-14E9-4EBE-B288-BFE8FD991AD2}" dt="2022-01-28T05:46:46.257" v="126" actId="20577"/>
          <ac:spMkLst>
            <pc:docMk/>
            <pc:sldMk cId="1987274886" sldId="274"/>
            <ac:spMk id="11" creationId="{9FF820B4-B0EB-450A-97FD-8423942B2E84}"/>
          </ac:spMkLst>
        </pc:spChg>
        <pc:spChg chg="add mod">
          <ac:chgData name="차선홍" userId="S::d011051@aivle.kt.co.kr::9e191c9f-7f0e-461f-b370-12eb0d0d6bdf" providerId="AD" clId="Web-{AC34E084-14E9-4EBE-B288-BFE8FD991AD2}" dt="2022-01-28T05:56:30.397" v="138" actId="1076"/>
          <ac:spMkLst>
            <pc:docMk/>
            <pc:sldMk cId="1987274886" sldId="274"/>
            <ac:spMk id="17" creationId="{CBE2253F-CCDD-4DA4-AB3E-0511EA4B1ED6}"/>
          </ac:spMkLst>
        </pc:spChg>
        <pc:picChg chg="add mod">
          <ac:chgData name="차선홍" userId="S::d011051@aivle.kt.co.kr::9e191c9f-7f0e-461f-b370-12eb0d0d6bdf" providerId="AD" clId="Web-{AC34E084-14E9-4EBE-B288-BFE8FD991AD2}" dt="2022-01-28T05:56:36.163" v="141" actId="14100"/>
          <ac:picMkLst>
            <pc:docMk/>
            <pc:sldMk cId="1987274886" sldId="274"/>
            <ac:picMk id="12" creationId="{2761D018-424E-4D4C-B13C-9CC533F6A565}"/>
          </ac:picMkLst>
        </pc:picChg>
        <pc:picChg chg="add mod">
          <ac:chgData name="차선홍" userId="S::d011051@aivle.kt.co.kr::9e191c9f-7f0e-461f-b370-12eb0d0d6bdf" providerId="AD" clId="Web-{AC34E084-14E9-4EBE-B288-BFE8FD991AD2}" dt="2022-01-28T05:49:24.480" v="131" actId="1076"/>
          <ac:picMkLst>
            <pc:docMk/>
            <pc:sldMk cId="1987274886" sldId="274"/>
            <ac:picMk id="13" creationId="{143F0167-B477-4F65-8FBE-E3E1E1E56B03}"/>
          </ac:picMkLst>
        </pc:picChg>
        <pc:picChg chg="add del mod">
          <ac:chgData name="차선홍" userId="S::d011051@aivle.kt.co.kr::9e191c9f-7f0e-461f-b370-12eb0d0d6bdf" providerId="AD" clId="Web-{AC34E084-14E9-4EBE-B288-BFE8FD991AD2}" dt="2022-01-28T05:58:04.227" v="145"/>
          <ac:picMkLst>
            <pc:docMk/>
            <pc:sldMk cId="1987274886" sldId="274"/>
            <ac:picMk id="14" creationId="{E1933BD9-8210-41E1-995F-DE203973B11B}"/>
          </ac:picMkLst>
        </pc:picChg>
        <pc:picChg chg="add del mod">
          <ac:chgData name="차선홍" userId="S::d011051@aivle.kt.co.kr::9e191c9f-7f0e-461f-b370-12eb0d0d6bdf" providerId="AD" clId="Web-{AC34E084-14E9-4EBE-B288-BFE8FD991AD2}" dt="2022-01-28T05:56:18.350" v="135"/>
          <ac:picMkLst>
            <pc:docMk/>
            <pc:sldMk cId="1987274886" sldId="274"/>
            <ac:picMk id="15" creationId="{D0C88143-904B-40CC-863E-8BBA34EF5C80}"/>
          </ac:picMkLst>
        </pc:picChg>
        <pc:picChg chg="add mod">
          <ac:chgData name="차선홍" userId="S::d011051@aivle.kt.co.kr::9e191c9f-7f0e-461f-b370-12eb0d0d6bdf" providerId="AD" clId="Web-{AC34E084-14E9-4EBE-B288-BFE8FD991AD2}" dt="2022-01-28T05:59:40.542" v="149" actId="14100"/>
          <ac:picMkLst>
            <pc:docMk/>
            <pc:sldMk cId="1987274886" sldId="274"/>
            <ac:picMk id="18" creationId="{5C6ADCAA-6B4C-4350-BA18-802BD67D3A6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13047" y="1138426"/>
            <a:ext cx="10363200" cy="13980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5507" y="2970885"/>
            <a:ext cx="8534400" cy="152705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4FD1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</a:t>
            </a:r>
          </a:p>
          <a:p>
            <a:r>
              <a:rPr lang="en-US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793" y="374900"/>
            <a:ext cx="109728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4FD16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793" y="1443835"/>
            <a:ext cx="10972800" cy="488656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2059" y="374900"/>
            <a:ext cx="9354927" cy="114300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4FD16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2061" y="1544098"/>
            <a:ext cx="9354927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33" y="300835"/>
            <a:ext cx="109728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4FD16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34" y="1577497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34" y="2207360"/>
            <a:ext cx="5386917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9601" y="1577497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9601" y="2207360"/>
            <a:ext cx="5389033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0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고객 신용도 예측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4376" y="4956050"/>
            <a:ext cx="6400800" cy="1527050"/>
          </a:xfrm>
        </p:spPr>
        <p:txBody>
          <a:bodyPr>
            <a:normAutofit/>
          </a:bodyPr>
          <a:lstStyle/>
          <a:p>
            <a:r>
              <a:rPr lang="en-US"/>
              <a:t>DX</a:t>
            </a:r>
            <a:r>
              <a:rPr lang="ko-KR" altLang="en-US"/>
              <a:t>수도권</a:t>
            </a:r>
            <a:r>
              <a:rPr lang="en-US" altLang="ko-KR"/>
              <a:t>2</a:t>
            </a:r>
            <a:r>
              <a:rPr lang="ko-KR" altLang="en-US"/>
              <a:t>반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/>
          </a:p>
          <a:p>
            <a:r>
              <a:rPr lang="ko-KR" altLang="en-US" sz="2400"/>
              <a:t>유재영</a:t>
            </a:r>
            <a:r>
              <a:rPr lang="en-US" altLang="ko-KR" sz="2400"/>
              <a:t>,</a:t>
            </a:r>
            <a:r>
              <a:rPr lang="ko-KR" altLang="en-US" sz="2400"/>
              <a:t>이태헌</a:t>
            </a:r>
            <a:r>
              <a:rPr lang="en-US" altLang="ko-KR" sz="2400"/>
              <a:t>,</a:t>
            </a:r>
          </a:p>
          <a:p>
            <a:r>
              <a:rPr lang="ko-KR" altLang="en-US" sz="2400" err="1"/>
              <a:t>임대원</a:t>
            </a:r>
            <a:r>
              <a:rPr lang="en-US" altLang="ko-KR" sz="2400"/>
              <a:t>,</a:t>
            </a:r>
            <a:r>
              <a:rPr lang="ko-KR" altLang="en-US" sz="2400"/>
              <a:t>임명환</a:t>
            </a:r>
            <a:r>
              <a:rPr lang="en-US" altLang="ko-KR" sz="2400"/>
              <a:t>,</a:t>
            </a:r>
            <a:r>
              <a:rPr lang="ko-KR" altLang="en-US" sz="2400" err="1"/>
              <a:t>차선홍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42059" y="69490"/>
            <a:ext cx="9354927" cy="833015"/>
          </a:xfrm>
        </p:spPr>
        <p:txBody>
          <a:bodyPr>
            <a:normAutofit/>
          </a:bodyPr>
          <a:lstStyle/>
          <a:p>
            <a:r>
              <a:rPr lang="ko-KR" altLang="en-US" sz="2800" b="1">
                <a:solidFill>
                  <a:schemeClr val="bg1"/>
                </a:solidFill>
              </a:rPr>
              <a:t>모델 성능 튜닝</a:t>
            </a:r>
            <a:endParaRPr lang="en-US" altLang="ko-KR" sz="2800" b="1">
              <a:solidFill>
                <a:schemeClr val="bg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5E21592-9783-44A6-B3AE-5E2952726AF6}"/>
              </a:ext>
            </a:extLst>
          </p:cNvPr>
          <p:cNvSpPr/>
          <p:nvPr/>
        </p:nvSpPr>
        <p:spPr>
          <a:xfrm>
            <a:off x="4048127" y="908051"/>
            <a:ext cx="4089399" cy="35560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ea typeface="맑은 고딕"/>
              </a:rPr>
              <a:t>Random Forest</a:t>
            </a:r>
            <a:r>
              <a:rPr lang="en-US" altLang="ko-KR">
                <a:ea typeface="맑은 고딕"/>
                <a:cs typeface="Calibri"/>
              </a:rPr>
              <a:t> </a:t>
            </a:r>
            <a:r>
              <a:rPr lang="en-US" altLang="ko-KR" err="1">
                <a:ea typeface="맑은 고딕"/>
                <a:cs typeface="Calibri"/>
              </a:rPr>
              <a:t>튜닝</a:t>
            </a:r>
            <a:r>
              <a:rPr lang="en-US" altLang="ko-KR">
                <a:ea typeface="맑은 고딕"/>
                <a:cs typeface="Calibri"/>
              </a:rPr>
              <a:t> 전 후(</a:t>
            </a:r>
            <a:r>
              <a:rPr lang="en-US" altLang="ko-KR" err="1">
                <a:ea typeface="맑은 고딕"/>
                <a:cs typeface="Calibri"/>
              </a:rPr>
              <a:t>GridSearch</a:t>
            </a:r>
            <a:r>
              <a:rPr lang="en-US" altLang="ko-KR">
                <a:ea typeface="맑은 고딕"/>
                <a:cs typeface="Calibri"/>
              </a:rPr>
              <a:t>)</a:t>
            </a:r>
          </a:p>
        </p:txBody>
      </p:sp>
      <p:pic>
        <p:nvPicPr>
          <p:cNvPr id="8" name="그림 8">
            <a:extLst>
              <a:ext uri="{FF2B5EF4-FFF2-40B4-BE49-F238E27FC236}">
                <a16:creationId xmlns:a16="http://schemas.microsoft.com/office/drawing/2014/main" id="{20BE5859-E720-4B7D-9925-395B0AA30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534" y="1585790"/>
            <a:ext cx="2777068" cy="2374086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3D74BA1C-4A7E-45CD-B01B-BB826C25E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7934" y="1585792"/>
            <a:ext cx="2777068" cy="23740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600183-FA48-4CFA-8841-3A1267E4B649}"/>
              </a:ext>
            </a:extLst>
          </p:cNvPr>
          <p:cNvSpPr txBox="1"/>
          <p:nvPr/>
        </p:nvSpPr>
        <p:spPr>
          <a:xfrm>
            <a:off x="3302001" y="5240867"/>
            <a:ext cx="584200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신청한 대출 금액과 나이, 대출 </a:t>
            </a:r>
            <a:r>
              <a:rPr lang="ko-KR" altLang="en-US">
                <a:solidFill>
                  <a:schemeClr val="bg1"/>
                </a:solidFill>
                <a:ea typeface="+mn-lt"/>
                <a:cs typeface="+mn-lt"/>
              </a:rPr>
              <a:t>기한이</a:t>
            </a: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 예측성능에 주요 변수로 나왔다</a:t>
            </a:r>
            <a:endParaRPr lang="ko-KR">
              <a:solidFill>
                <a:schemeClr val="bg1"/>
              </a:solidFill>
              <a:ea typeface="맑은 고딕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ko-KR">
                <a:solidFill>
                  <a:schemeClr val="bg1"/>
                </a:solidFill>
                <a:ea typeface="맑은 고딕"/>
                <a:cs typeface="Calibri"/>
              </a:rPr>
              <a:t>튜닝</a:t>
            </a:r>
            <a:r>
              <a:rPr lang="ko-KR" altLang="en-US">
                <a:solidFill>
                  <a:schemeClr val="bg1"/>
                </a:solidFill>
                <a:ea typeface="맑은 고딕"/>
                <a:cs typeface="Calibri"/>
              </a:rPr>
              <a:t> 전후 성능의 차이는 얼마 나지 않는다</a:t>
            </a:r>
            <a:endParaRPr lang="ko-KR">
              <a:solidFill>
                <a:schemeClr val="bg1"/>
              </a:solidFill>
              <a:ea typeface="맑은 고딕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>
                <a:solidFill>
                  <a:schemeClr val="bg1"/>
                </a:solidFill>
                <a:ea typeface="+mn-lt"/>
                <a:cs typeface="+mn-lt"/>
              </a:rPr>
              <a:t>대출 거부에</a:t>
            </a: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 대한 재현율은 여전히 낮게 나왔다.</a:t>
            </a:r>
            <a:endParaRPr lang="ko-KR" altLang="en-US">
              <a:solidFill>
                <a:schemeClr val="bg1"/>
              </a:solidFill>
              <a:ea typeface="맑은 고딕" panose="020B0503020000020004" pitchFamily="34" charset="-127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ko-KR" altLang="en-US">
              <a:solidFill>
                <a:srgbClr val="FFFFFF"/>
              </a:solidFill>
              <a:ea typeface="맑은 고딕" panose="020B0503020000020004" pitchFamily="34" charset="-127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ko-KR" altLang="en-US">
              <a:solidFill>
                <a:srgbClr val="FFFFFF"/>
              </a:solidFill>
              <a:ea typeface="맑은 고딕" panose="020B0503020000020004" pitchFamily="34" charset="-127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ko-KR" altLang="en-US">
              <a:solidFill>
                <a:srgbClr val="FFFFFF"/>
              </a:solidFill>
              <a:ea typeface="맑은 고딕" panose="020B0503020000020004" pitchFamily="34" charset="-127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ko-KR" altLang="en-US">
              <a:solidFill>
                <a:srgbClr val="FFFFFF"/>
              </a:solidFill>
              <a:ea typeface="맑은 고딕" panose="020B0503020000020004" pitchFamily="34" charset="-127"/>
              <a:cs typeface="Calibri"/>
            </a:endParaRPr>
          </a:p>
          <a:p>
            <a:endParaRPr lang="ko-KR" altLang="en-US">
              <a:ea typeface="맑은 고딕"/>
              <a:cs typeface="Calibri"/>
            </a:endParaRPr>
          </a:p>
        </p:txBody>
      </p:sp>
      <p:pic>
        <p:nvPicPr>
          <p:cNvPr id="11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51965999-FDF6-4318-A4E5-C9545A1F1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9333" y="4022436"/>
            <a:ext cx="2827866" cy="1031394"/>
          </a:xfrm>
          <a:prstGeom prst="rect">
            <a:avLst/>
          </a:prstGeom>
        </p:spPr>
      </p:pic>
      <p:pic>
        <p:nvPicPr>
          <p:cNvPr id="12" name="그림 12">
            <a:extLst>
              <a:ext uri="{FF2B5EF4-FFF2-40B4-BE49-F238E27FC236}">
                <a16:creationId xmlns:a16="http://schemas.microsoft.com/office/drawing/2014/main" id="{A78DB1BD-03A2-45BD-B4F4-4F447ED416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0" y="4019950"/>
            <a:ext cx="2827867" cy="1036365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8FFD20E-D13E-48DC-AEC6-44ABF6672FEB}"/>
              </a:ext>
            </a:extLst>
          </p:cNvPr>
          <p:cNvSpPr/>
          <p:nvPr/>
        </p:nvSpPr>
        <p:spPr>
          <a:xfrm>
            <a:off x="5818462" y="2534751"/>
            <a:ext cx="804333" cy="4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545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42059" y="69490"/>
            <a:ext cx="9354927" cy="833015"/>
          </a:xfrm>
        </p:spPr>
        <p:txBody>
          <a:bodyPr>
            <a:normAutofit/>
          </a:bodyPr>
          <a:lstStyle/>
          <a:p>
            <a:r>
              <a:rPr lang="ko-KR" altLang="en-US" sz="2800" b="1">
                <a:solidFill>
                  <a:schemeClr val="bg1"/>
                </a:solidFill>
              </a:rPr>
              <a:t>모델 성능 튜닝</a:t>
            </a:r>
            <a:endParaRPr lang="en-US" altLang="ko-KR" sz="2800" b="1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FF820B4-B0EB-450A-97FD-8423942B2E84}"/>
              </a:ext>
            </a:extLst>
          </p:cNvPr>
          <p:cNvSpPr/>
          <p:nvPr/>
        </p:nvSpPr>
        <p:spPr>
          <a:xfrm>
            <a:off x="4048127" y="908051"/>
            <a:ext cx="4089399" cy="35560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err="1"/>
              <a:t>XGBoost</a:t>
            </a:r>
            <a:r>
              <a:rPr lang="en-US" b="1">
                <a:ea typeface="맑은 고딕"/>
                <a:cs typeface="Calibri"/>
              </a:rPr>
              <a:t> </a:t>
            </a:r>
            <a:r>
              <a:rPr lang="en-US" altLang="ko-KR" err="1">
                <a:ea typeface="맑은 고딕"/>
                <a:cs typeface="Calibri"/>
              </a:rPr>
              <a:t>튜닝</a:t>
            </a:r>
            <a:r>
              <a:rPr lang="en-US" altLang="ko-KR">
                <a:ea typeface="맑은 고딕"/>
                <a:cs typeface="Calibri"/>
              </a:rPr>
              <a:t> 전 후(</a:t>
            </a:r>
            <a:r>
              <a:rPr lang="en-US" altLang="ko-KR" err="1">
                <a:ea typeface="맑은 고딕"/>
                <a:cs typeface="Calibri"/>
              </a:rPr>
              <a:t>GridSearch</a:t>
            </a:r>
            <a:r>
              <a:rPr lang="en-US" altLang="ko-KR">
                <a:ea typeface="맑은 고딕"/>
                <a:cs typeface="Calibri"/>
              </a:rPr>
              <a:t>)</a:t>
            </a:r>
            <a:endParaRPr lang="ko-KR" altLang="en-US">
              <a:ea typeface="맑은 고딕" panose="020B0503020000020004" pitchFamily="34" charset="-127"/>
              <a:cs typeface="Calibri"/>
            </a:endParaRPr>
          </a:p>
        </p:txBody>
      </p:sp>
      <p:pic>
        <p:nvPicPr>
          <p:cNvPr id="13" name="그림 13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143F0167-B477-4F65-8FBE-E3E1E1E56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816" y="4095326"/>
            <a:ext cx="2757577" cy="982104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CBE2253F-CCDD-4DA4-AB3E-0511EA4B1ED6}"/>
              </a:ext>
            </a:extLst>
          </p:cNvPr>
          <p:cNvSpPr/>
          <p:nvPr/>
        </p:nvSpPr>
        <p:spPr>
          <a:xfrm>
            <a:off x="5803531" y="2582675"/>
            <a:ext cx="804333" cy="4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4">
            <a:extLst>
              <a:ext uri="{FF2B5EF4-FFF2-40B4-BE49-F238E27FC236}">
                <a16:creationId xmlns:a16="http://schemas.microsoft.com/office/drawing/2014/main" id="{8B77D52F-69CE-46CB-BB6F-590FE885C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5662" y="1613568"/>
            <a:ext cx="2685691" cy="2339968"/>
          </a:xfrm>
          <a:prstGeom prst="rect">
            <a:avLst/>
          </a:prstGeom>
        </p:spPr>
      </p:pic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D1C1CA88-A235-499E-BA73-BFF6D62F9F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6908" y="4090341"/>
            <a:ext cx="2743200" cy="970384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B8598DD7-BAB1-4597-B7DD-6A4D1AE52E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4690" y="1610671"/>
            <a:ext cx="2743200" cy="2348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7B096D-E9AB-4D68-AC51-A1300E54188B}"/>
              </a:ext>
            </a:extLst>
          </p:cNvPr>
          <p:cNvSpPr txBox="1"/>
          <p:nvPr/>
        </p:nvSpPr>
        <p:spPr>
          <a:xfrm>
            <a:off x="3605213" y="5232400"/>
            <a:ext cx="519588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ko-KR" altLang="en-US">
                <a:solidFill>
                  <a:schemeClr val="bg1"/>
                </a:solidFill>
                <a:ea typeface="맑은 고딕"/>
              </a:rPr>
              <a:t>은행 잔고가 예측성능에 주요 변수로 나왔다</a:t>
            </a:r>
            <a:endParaRPr lang="ko-KR" altLang="en-US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ko-KR">
                <a:solidFill>
                  <a:schemeClr val="bg1"/>
                </a:solidFill>
                <a:ea typeface="맑은 고딕"/>
              </a:rPr>
              <a:t>튜닝 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전후</a:t>
            </a:r>
            <a:r>
              <a:rPr lang="ko-KR">
                <a:solidFill>
                  <a:schemeClr val="bg1"/>
                </a:solidFill>
                <a:ea typeface="맑은 고딕"/>
              </a:rPr>
              <a:t> 성능의 차이는 얼마 나지 않는다</a:t>
            </a:r>
            <a:endParaRPr lang="ko-KR" altLang="en-US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ko-KR" altLang="en-US">
                <a:solidFill>
                  <a:schemeClr val="bg1"/>
                </a:solidFill>
                <a:ea typeface="맑은 고딕"/>
              </a:rPr>
              <a:t>대출 거부에 대한 재현율은 여전히 낮게 나왔다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.</a:t>
            </a:r>
            <a:endParaRPr lang="ko-KR" altLang="en-US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7274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42059" y="69490"/>
            <a:ext cx="9354927" cy="833015"/>
          </a:xfrm>
        </p:spPr>
        <p:txBody>
          <a:bodyPr>
            <a:normAutofit/>
          </a:bodyPr>
          <a:lstStyle/>
          <a:p>
            <a:r>
              <a:rPr lang="ko-KR" altLang="en-US" sz="2800" b="1">
                <a:solidFill>
                  <a:schemeClr val="bg1"/>
                </a:solidFill>
              </a:rPr>
              <a:t>성능 튜닝 결과 보고</a:t>
            </a:r>
            <a:endParaRPr lang="en-US" altLang="ko-KR" sz="2800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54E2F6-3A76-4CBD-9A12-DA7BA5856304}"/>
              </a:ext>
            </a:extLst>
          </p:cNvPr>
          <p:cNvSpPr txBox="1"/>
          <p:nvPr/>
        </p:nvSpPr>
        <p:spPr>
          <a:xfrm>
            <a:off x="1769534" y="1930401"/>
            <a:ext cx="802639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 err="1">
                <a:solidFill>
                  <a:srgbClr val="FFFFFF"/>
                </a:solidFill>
                <a:ea typeface="맑은 고딕"/>
                <a:cs typeface="Calibri"/>
              </a:rPr>
              <a:t>RandomForest와</a:t>
            </a:r>
            <a:r>
              <a:rPr lang="ko-KR" altLang="en-US">
                <a:solidFill>
                  <a:srgbClr val="FFFFFF"/>
                </a:solidFill>
                <a:ea typeface="맑은 고딕"/>
                <a:cs typeface="Calibri"/>
              </a:rPr>
              <a:t> </a:t>
            </a:r>
            <a:r>
              <a:rPr lang="ko-KR" altLang="en-US" err="1">
                <a:solidFill>
                  <a:srgbClr val="FFFFFF"/>
                </a:solidFill>
                <a:ea typeface="맑은 고딕"/>
                <a:cs typeface="Calibri"/>
              </a:rPr>
              <a:t>XGBoost의</a:t>
            </a:r>
            <a:r>
              <a:rPr lang="ko-KR" altLang="en-US">
                <a:solidFill>
                  <a:srgbClr val="FFFFFF"/>
                </a:solidFill>
                <a:ea typeface="맑은 고딕"/>
                <a:cs typeface="Calibri"/>
              </a:rPr>
              <a:t> 튜닝 결과 성능에 차이는 보였지만, 눈에 띄는 차이를 보이지 못했다. 오히려, 정확도의 미세한 하락을 보였다. </a:t>
            </a:r>
          </a:p>
          <a:p>
            <a:pPr marL="342900" indent="-342900">
              <a:buFont typeface="Arial"/>
              <a:buChar char="•"/>
            </a:pPr>
            <a:endParaRPr lang="ko-KR" altLang="en-US">
              <a:solidFill>
                <a:srgbClr val="FFFFFF"/>
              </a:solidFill>
              <a:ea typeface="맑은 고딕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ko-KR" altLang="en-US">
                <a:solidFill>
                  <a:srgbClr val="FFFFFF"/>
                </a:solidFill>
                <a:ea typeface="맑은 고딕"/>
                <a:cs typeface="Calibri"/>
              </a:rPr>
              <a:t>이와 달리 종속변수에 대한 </a:t>
            </a:r>
            <a:r>
              <a:rPr lang="ko-KR" altLang="en-US" err="1">
                <a:solidFill>
                  <a:srgbClr val="FFFFFF"/>
                </a:solidFill>
                <a:ea typeface="맑은 고딕"/>
                <a:cs typeface="Calibri"/>
              </a:rPr>
              <a:t>Over</a:t>
            </a:r>
            <a:r>
              <a:rPr lang="ko-KR" altLang="en-US">
                <a:solidFill>
                  <a:srgbClr val="FFFFFF"/>
                </a:solidFill>
                <a:ea typeface="맑은 고딕"/>
                <a:cs typeface="Calibri"/>
              </a:rPr>
              <a:t> </a:t>
            </a:r>
            <a:r>
              <a:rPr lang="ko-KR" altLang="en-US" err="1">
                <a:solidFill>
                  <a:srgbClr val="FFFFFF"/>
                </a:solidFill>
                <a:ea typeface="맑은 고딕"/>
                <a:cs typeface="Calibri"/>
              </a:rPr>
              <a:t>Sampling을</a:t>
            </a:r>
            <a:r>
              <a:rPr lang="ko-KR" altLang="en-US">
                <a:solidFill>
                  <a:srgbClr val="FFFFFF"/>
                </a:solidFill>
                <a:ea typeface="맑은 고딕"/>
                <a:cs typeface="Calibri"/>
              </a:rPr>
              <a:t> 거친 후 모델들의 전체적인 성능향상을 볼 수 있었다. </a:t>
            </a:r>
          </a:p>
          <a:p>
            <a:pPr marL="342900" indent="-342900">
              <a:buFont typeface="Arial"/>
              <a:buChar char="•"/>
            </a:pPr>
            <a:endParaRPr lang="ko-KR" altLang="en-US">
              <a:solidFill>
                <a:srgbClr val="FFFFFF"/>
              </a:solidFill>
              <a:ea typeface="맑은 고딕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ko-KR" altLang="en-US">
                <a:solidFill>
                  <a:srgbClr val="FFFFFF"/>
                </a:solidFill>
                <a:ea typeface="맑은 고딕"/>
                <a:cs typeface="Calibri"/>
              </a:rPr>
              <a:t>튜닝으로 모델의 성능향상도 중요하지만, 데이터 내 </a:t>
            </a:r>
            <a:r>
              <a:rPr lang="ko-KR" altLang="en-US" err="1">
                <a:solidFill>
                  <a:srgbClr val="FFFFFF"/>
                </a:solidFill>
                <a:ea typeface="맑은 고딕"/>
                <a:cs typeface="Calibri"/>
              </a:rPr>
              <a:t>Class</a:t>
            </a:r>
            <a:r>
              <a:rPr lang="ko-KR" altLang="en-US">
                <a:solidFill>
                  <a:srgbClr val="FFFFFF"/>
                </a:solidFill>
                <a:ea typeface="맑은 고딕"/>
                <a:cs typeface="Calibri"/>
              </a:rPr>
              <a:t> </a:t>
            </a:r>
            <a:r>
              <a:rPr lang="ko-KR" altLang="en-US" err="1">
                <a:solidFill>
                  <a:srgbClr val="FFFFFF"/>
                </a:solidFill>
                <a:ea typeface="맑은 고딕"/>
                <a:cs typeface="Calibri"/>
              </a:rPr>
              <a:t>Imbalance</a:t>
            </a:r>
            <a:r>
              <a:rPr lang="ko-KR" altLang="en-US">
                <a:solidFill>
                  <a:srgbClr val="FFFFFF"/>
                </a:solidFill>
                <a:ea typeface="맑은 고딕"/>
                <a:cs typeface="Calibri"/>
              </a:rPr>
              <a:t> 현상을 잘 조정해주는 것도 성능향상에 크게 기여한다는 것을 알 수 있다.</a:t>
            </a:r>
          </a:p>
        </p:txBody>
      </p:sp>
    </p:spTree>
    <p:extLst>
      <p:ext uri="{BB962C8B-B14F-4D97-AF65-F5344CB8AC3E}">
        <p14:creationId xmlns:p14="http://schemas.microsoft.com/office/powerpoint/2010/main" val="2821168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42059" y="69490"/>
            <a:ext cx="9354927" cy="833015"/>
          </a:xfrm>
        </p:spPr>
        <p:txBody>
          <a:bodyPr>
            <a:normAutofit/>
          </a:bodyPr>
          <a:lstStyle/>
          <a:p>
            <a:r>
              <a:rPr lang="ko-KR" altLang="en-US" sz="2800" b="1">
                <a:solidFill>
                  <a:schemeClr val="bg1"/>
                </a:solidFill>
              </a:rPr>
              <a:t>도출한 비즈니스 인사이트</a:t>
            </a:r>
            <a:endParaRPr lang="en-US" altLang="ko-KR" sz="2800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ED8711-ADA3-44E7-B7A9-59E7EB215F73}"/>
              </a:ext>
            </a:extLst>
          </p:cNvPr>
          <p:cNvSpPr txBox="1"/>
          <p:nvPr/>
        </p:nvSpPr>
        <p:spPr>
          <a:xfrm>
            <a:off x="2082801" y="1617134"/>
            <a:ext cx="802639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대출 고객 중 </a:t>
            </a:r>
            <a:r>
              <a:rPr lang="en-US" altLang="ko-KR">
                <a:solidFill>
                  <a:schemeClr val="bg1"/>
                </a:solidFill>
                <a:ea typeface="+mn-lt"/>
                <a:cs typeface="+mn-lt"/>
              </a:rPr>
              <a:t>2030</a:t>
            </a: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이 대부분인 것을 보아 대출기준이 낮은 은행으로 추측할 수 있는데  저금리에 몰리는 고객 중 신용거부 대상을 분류하지 못해 은행 입장에서 </a:t>
            </a:r>
            <a:r>
              <a:rPr lang="ko-KR" err="1">
                <a:solidFill>
                  <a:schemeClr val="bg1"/>
                </a:solidFill>
                <a:ea typeface="+mn-lt"/>
                <a:cs typeface="+mn-lt"/>
              </a:rPr>
              <a:t>반환받지</a:t>
            </a: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 못할 리스크가 생기는 것을 방지하기 위해 신용거부대상을 예측하는 것은 중요하다고 생각한다</a:t>
            </a:r>
            <a:r>
              <a:rPr lang="ko-KR" altLang="en-US">
                <a:solidFill>
                  <a:schemeClr val="bg1"/>
                </a:solidFill>
                <a:ea typeface="+mn-lt"/>
                <a:cs typeface="+mn-lt"/>
              </a:rPr>
              <a:t> </a:t>
            </a:r>
            <a:endParaRPr lang="ko-KR" altLang="en-US">
              <a:solidFill>
                <a:schemeClr val="bg1"/>
              </a:solidFill>
              <a:ea typeface="맑은 고딕"/>
              <a:cs typeface="+mn-lt"/>
            </a:endParaRPr>
          </a:p>
          <a:p>
            <a:pPr>
              <a:buFont typeface="Arial"/>
              <a:buChar char="•"/>
            </a:pPr>
            <a:endParaRPr lang="ko-KR">
              <a:solidFill>
                <a:schemeClr val="bg1"/>
              </a:solidFill>
              <a:ea typeface="맑은 고딕"/>
              <a:cs typeface="Calibri"/>
            </a:endParaRPr>
          </a:p>
          <a:p>
            <a:pPr>
              <a:buFont typeface="Arial"/>
              <a:buChar char="•"/>
            </a:pP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고액대출 시 장기 미상환이라는 큰 리스크를 감당하지 않고 </a:t>
            </a:r>
            <a:r>
              <a:rPr lang="ko-KR" err="1">
                <a:solidFill>
                  <a:schemeClr val="bg1"/>
                </a:solidFill>
                <a:ea typeface="+mn-lt"/>
                <a:cs typeface="+mn-lt"/>
              </a:rPr>
              <a:t>적정리스크</a:t>
            </a: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 안에서 최대 수익률을 얻는 것을 목표로 하는 것으로 보인다.</a:t>
            </a:r>
            <a:r>
              <a:rPr lang="ko-KR" altLang="en-US">
                <a:solidFill>
                  <a:schemeClr val="bg1"/>
                </a:solidFill>
                <a:ea typeface="+mn-lt"/>
                <a:cs typeface="+mn-lt"/>
              </a:rPr>
              <a:t> </a:t>
            </a:r>
            <a:endParaRPr lang="ko-KR" altLang="en-US">
              <a:solidFill>
                <a:schemeClr val="bg1"/>
              </a:solidFill>
              <a:ea typeface="맑은 고딕"/>
              <a:cs typeface="Calibri"/>
            </a:endParaRPr>
          </a:p>
          <a:p>
            <a:pPr>
              <a:buFont typeface="Arial"/>
              <a:buChar char="•"/>
            </a:pPr>
            <a:endParaRPr lang="ko-KR" altLang="en-US">
              <a:solidFill>
                <a:schemeClr val="bg1"/>
              </a:solidFill>
              <a:ea typeface="맑은 고딕"/>
              <a:cs typeface="Calibri"/>
            </a:endParaRPr>
          </a:p>
          <a:p>
            <a:pPr>
              <a:buFont typeface="Arial"/>
              <a:buChar char="•"/>
            </a:pPr>
            <a:r>
              <a:rPr lang="ko-KR" altLang="en-US" err="1">
                <a:solidFill>
                  <a:schemeClr val="bg1"/>
                </a:solidFill>
                <a:ea typeface="+mn-lt"/>
                <a:cs typeface="+mn-lt"/>
              </a:rPr>
              <a:t>상환받을</a:t>
            </a:r>
            <a:r>
              <a:rPr lang="ko-KR" altLang="en-US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수 있는 금액과 이자를 감당할 수 있는 적정 </a:t>
            </a:r>
            <a:r>
              <a:rPr lang="ko-KR" altLang="en-US">
                <a:solidFill>
                  <a:schemeClr val="bg1"/>
                </a:solidFill>
                <a:ea typeface="+mn-lt"/>
                <a:cs typeface="+mn-lt"/>
              </a:rPr>
              <a:t>기간 내에 </a:t>
            </a: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대출하여 안전한 상환을 목표로 하는 것으로 보인다.</a:t>
            </a:r>
            <a:r>
              <a:rPr lang="ko-KR" altLang="en-US">
                <a:solidFill>
                  <a:schemeClr val="bg1"/>
                </a:solidFill>
                <a:ea typeface="+mn-lt"/>
                <a:cs typeface="+mn-lt"/>
              </a:rPr>
              <a:t> </a:t>
            </a:r>
            <a:endParaRPr lang="ko-KR" altLang="en-US">
              <a:solidFill>
                <a:schemeClr val="bg1"/>
              </a:solidFill>
              <a:ea typeface="맑은 고딕"/>
              <a:cs typeface="Calibri"/>
            </a:endParaRPr>
          </a:p>
          <a:p>
            <a:pPr>
              <a:buFont typeface="Arial"/>
              <a:buChar char="•"/>
            </a:pPr>
            <a:endParaRPr lang="ko-KR" altLang="en-US">
              <a:solidFill>
                <a:schemeClr val="bg1"/>
              </a:solidFill>
              <a:ea typeface="맑은 고딕"/>
              <a:cs typeface="Calibri"/>
            </a:endParaRPr>
          </a:p>
          <a:p>
            <a:pPr>
              <a:buFont typeface="Arial"/>
              <a:buChar char="•"/>
            </a:pP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또한, 5</a:t>
            </a:r>
            <a:r>
              <a:rPr lang="ko-KR" altLang="en-US">
                <a:solidFill>
                  <a:schemeClr val="bg1"/>
                </a:solidFill>
                <a:ea typeface="+mn-lt"/>
                <a:cs typeface="+mn-lt"/>
              </a:rPr>
              <a:t>천만 원 </a:t>
            </a: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이하의 대출이 용이한점, </a:t>
            </a:r>
            <a:r>
              <a:rPr lang="en-US" altLang="ko-KR">
                <a:solidFill>
                  <a:schemeClr val="bg1"/>
                </a:solidFill>
                <a:ea typeface="+mn-lt"/>
                <a:cs typeface="+mn-lt"/>
              </a:rPr>
              <a:t>20,</a:t>
            </a:r>
            <a:r>
              <a:rPr lang="ko-KR" altLang="en-US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ko-KR">
                <a:solidFill>
                  <a:schemeClr val="bg1"/>
                </a:solidFill>
                <a:ea typeface="+mn-lt"/>
                <a:cs typeface="+mn-lt"/>
              </a:rPr>
              <a:t>30</a:t>
            </a: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대 청년층의 대출이 용이한 점으로 보아, 은행주도의 </a:t>
            </a:r>
            <a:r>
              <a:rPr lang="ko-KR" altLang="en-US">
                <a:solidFill>
                  <a:schemeClr val="bg1"/>
                </a:solidFill>
                <a:ea typeface="+mn-lt"/>
                <a:cs typeface="+mn-lt"/>
              </a:rPr>
              <a:t>대출 이외에도 </a:t>
            </a: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정부 정책에 기인한 대출상품도 존재하는 것으로 추정된다.</a:t>
            </a:r>
            <a:r>
              <a:rPr lang="ko-KR" altLang="en-US">
                <a:solidFill>
                  <a:schemeClr val="bg1"/>
                </a:solidFill>
                <a:ea typeface="+mn-lt"/>
                <a:cs typeface="+mn-lt"/>
              </a:rPr>
              <a:t> </a:t>
            </a:r>
            <a:endParaRPr lang="ko-KR">
              <a:solidFill>
                <a:schemeClr val="bg1"/>
              </a:solidFill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339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6491" y="374900"/>
            <a:ext cx="7466075" cy="1143000"/>
          </a:xfrm>
        </p:spPr>
        <p:txBody>
          <a:bodyPr/>
          <a:lstStyle/>
          <a:p>
            <a:pPr algn="l"/>
            <a:r>
              <a:rPr lang="ko-KR" altLang="en-US" b="1"/>
              <a:t>목 차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6491" y="2006353"/>
            <a:ext cx="7466075" cy="3102402"/>
          </a:xfrm>
        </p:spPr>
        <p:txBody>
          <a:bodyPr/>
          <a:lstStyle/>
          <a:p>
            <a:r>
              <a:rPr lang="ko-KR" altLang="en-US"/>
              <a:t>데이터 탐색 결과</a:t>
            </a:r>
            <a:endParaRPr lang="en-US" altLang="ko-KR"/>
          </a:p>
          <a:p>
            <a:r>
              <a:rPr lang="ko-KR" altLang="en-US"/>
              <a:t>모델 별 성능 비교</a:t>
            </a:r>
            <a:endParaRPr lang="en-US"/>
          </a:p>
          <a:p>
            <a:r>
              <a:rPr lang="ko-KR" altLang="en-US"/>
              <a:t>모델 성능 튜닝</a:t>
            </a:r>
            <a:endParaRPr lang="en-US" altLang="ko-KR"/>
          </a:p>
          <a:p>
            <a:r>
              <a:rPr lang="ko-KR" altLang="en-US"/>
              <a:t>성능 튜닝 결과 보고</a:t>
            </a:r>
            <a:endParaRPr lang="en-US" altLang="ko-KR"/>
          </a:p>
          <a:p>
            <a:r>
              <a:rPr lang="ko-KR" altLang="en-US"/>
              <a:t>도출한 비즈니스 인사이트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42059" y="69490"/>
            <a:ext cx="9354927" cy="833015"/>
          </a:xfrm>
        </p:spPr>
        <p:txBody>
          <a:bodyPr>
            <a:normAutofit/>
          </a:bodyPr>
          <a:lstStyle/>
          <a:p>
            <a:r>
              <a:rPr lang="ko-KR" altLang="en-US" sz="2800" b="1">
                <a:solidFill>
                  <a:schemeClr val="bg1"/>
                </a:solidFill>
              </a:rPr>
              <a:t>데이터 탐색 결과</a:t>
            </a:r>
            <a:endParaRPr lang="en-US" altLang="ko-KR" sz="2800" b="1">
              <a:solidFill>
                <a:schemeClr val="bg1"/>
              </a:solidFill>
            </a:endParaRP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0507AB42-AB14-4573-934A-42A1E7C4F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520" y="1205603"/>
            <a:ext cx="3663350" cy="24505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2D5D20-ABEC-4605-A260-4E4FD9306585}"/>
              </a:ext>
            </a:extLst>
          </p:cNvPr>
          <p:cNvSpPr txBox="1"/>
          <p:nvPr/>
        </p:nvSpPr>
        <p:spPr>
          <a:xfrm>
            <a:off x="8343081" y="1208875"/>
            <a:ext cx="2743200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chemeClr val="bg1"/>
              </a:solidFill>
              <a:ea typeface="맑은 고딕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altLang="ko-KR">
                <a:solidFill>
                  <a:schemeClr val="bg1"/>
                </a:solidFill>
                <a:ea typeface="맑은 고딕"/>
                <a:cs typeface="Calibri"/>
              </a:rPr>
              <a:t>20대 </a:t>
            </a:r>
            <a:r>
              <a:rPr lang="en-US" altLang="ko-KR" err="1">
                <a:solidFill>
                  <a:schemeClr val="bg1"/>
                </a:solidFill>
                <a:ea typeface="맑은 고딕"/>
                <a:cs typeface="Calibri"/>
              </a:rPr>
              <a:t>고객들이</a:t>
            </a:r>
            <a:r>
              <a:rPr lang="en-US" altLang="ko-KR">
                <a:solidFill>
                  <a:schemeClr val="bg1"/>
                </a:solidFill>
                <a:ea typeface="맑은 고딕"/>
                <a:cs typeface="Calibri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  <a:cs typeface="Calibri"/>
              </a:rPr>
              <a:t>가장</a:t>
            </a:r>
            <a:r>
              <a:rPr lang="en-US" altLang="ko-KR">
                <a:solidFill>
                  <a:schemeClr val="bg1"/>
                </a:solidFill>
                <a:ea typeface="맑은 고딕"/>
                <a:cs typeface="Calibri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  <a:cs typeface="Calibri"/>
              </a:rPr>
              <a:t>많고</a:t>
            </a:r>
            <a:r>
              <a:rPr lang="en-US" altLang="ko-KR">
                <a:solidFill>
                  <a:schemeClr val="bg1"/>
                </a:solidFill>
                <a:ea typeface="맑은 고딕"/>
                <a:cs typeface="Calibri"/>
              </a:rPr>
              <a:t>, 그 </a:t>
            </a:r>
            <a:r>
              <a:rPr lang="en-US" altLang="ko-KR" err="1">
                <a:solidFill>
                  <a:schemeClr val="bg1"/>
                </a:solidFill>
                <a:ea typeface="맑은 고딕"/>
                <a:cs typeface="Calibri"/>
              </a:rPr>
              <a:t>다음으로</a:t>
            </a:r>
            <a:r>
              <a:rPr lang="en-US" altLang="ko-KR">
                <a:solidFill>
                  <a:schemeClr val="bg1"/>
                </a:solidFill>
                <a:ea typeface="맑은 고딕"/>
                <a:cs typeface="Calibri"/>
              </a:rPr>
              <a:t> 30대 </a:t>
            </a:r>
            <a:r>
              <a:rPr lang="en-US" altLang="ko-KR" err="1">
                <a:solidFill>
                  <a:schemeClr val="bg1"/>
                </a:solidFill>
                <a:ea typeface="맑은 고딕"/>
                <a:cs typeface="Calibri"/>
              </a:rPr>
              <a:t>고객들이</a:t>
            </a:r>
            <a:r>
              <a:rPr lang="en-US" altLang="ko-KR">
                <a:solidFill>
                  <a:schemeClr val="bg1"/>
                </a:solidFill>
                <a:ea typeface="맑은 고딕"/>
                <a:cs typeface="Calibri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  <a:cs typeface="Calibri"/>
              </a:rPr>
              <a:t>많다</a:t>
            </a:r>
            <a:r>
              <a:rPr lang="en-US" altLang="ko-KR">
                <a:solidFill>
                  <a:schemeClr val="bg1"/>
                </a:solidFill>
                <a:ea typeface="맑은 고딕"/>
                <a:cs typeface="Calibri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altLang="ko-KR">
              <a:solidFill>
                <a:schemeClr val="bg1"/>
              </a:solidFill>
              <a:ea typeface="맑은 고딕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altLang="ko-KR">
                <a:solidFill>
                  <a:schemeClr val="bg1"/>
                </a:solidFill>
                <a:ea typeface="맑은 고딕"/>
                <a:cs typeface="Calibri"/>
              </a:rPr>
              <a:t>30</a:t>
            </a:r>
            <a:r>
              <a:rPr lang="ko-KR" altLang="en-US">
                <a:solidFill>
                  <a:schemeClr val="bg1"/>
                </a:solidFill>
                <a:ea typeface="맑은 고딕"/>
                <a:cs typeface="Calibri"/>
              </a:rPr>
              <a:t> 대 초반 이하의 고객들은 대출 거부가 더 많다</a:t>
            </a:r>
            <a:r>
              <a:rPr lang="en-US" altLang="ko-KR">
                <a:solidFill>
                  <a:schemeClr val="bg1"/>
                </a:solidFill>
                <a:ea typeface="맑은 고딕"/>
                <a:cs typeface="Calibri"/>
              </a:rPr>
              <a:t>.</a:t>
            </a:r>
            <a:endParaRPr lang="ko-KR" altLang="en-US">
              <a:solidFill>
                <a:schemeClr val="bg1"/>
              </a:solidFill>
              <a:ea typeface="맑은 고딕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altLang="ko-KR">
              <a:solidFill>
                <a:schemeClr val="bg1"/>
              </a:solidFill>
              <a:ea typeface="맑은 고딕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altLang="ko-KR">
                <a:solidFill>
                  <a:schemeClr val="bg1"/>
                </a:solidFill>
                <a:ea typeface="맑은 고딕"/>
                <a:cs typeface="Calibri"/>
              </a:rPr>
              <a:t>30대 </a:t>
            </a:r>
            <a:r>
              <a:rPr lang="en-US" altLang="ko-KR" err="1">
                <a:solidFill>
                  <a:schemeClr val="bg1"/>
                </a:solidFill>
                <a:ea typeface="맑은 고딕"/>
                <a:cs typeface="Calibri"/>
              </a:rPr>
              <a:t>이상의</a:t>
            </a:r>
            <a:r>
              <a:rPr lang="en-US" altLang="ko-KR">
                <a:solidFill>
                  <a:schemeClr val="bg1"/>
                </a:solidFill>
                <a:ea typeface="맑은 고딕"/>
                <a:cs typeface="Calibri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  <a:cs typeface="Calibri"/>
              </a:rPr>
              <a:t>고객들은</a:t>
            </a:r>
            <a:r>
              <a:rPr lang="en-US" altLang="ko-KR">
                <a:solidFill>
                  <a:schemeClr val="bg1"/>
                </a:solidFill>
                <a:ea typeface="맑은 고딕"/>
                <a:cs typeface="Calibri"/>
              </a:rPr>
              <a:t> </a:t>
            </a:r>
            <a:r>
              <a:rPr lang="en-US" altLang="ko-KR" err="1">
                <a:solidFill>
                  <a:schemeClr val="bg1"/>
                </a:solidFill>
                <a:ea typeface="맑은 고딕"/>
                <a:cs typeface="Calibri"/>
              </a:rPr>
              <a:t>대체로</a:t>
            </a:r>
            <a:r>
              <a:rPr lang="en-US" altLang="ko-KR">
                <a:solidFill>
                  <a:schemeClr val="bg1"/>
                </a:solidFill>
                <a:ea typeface="맑은 고딕"/>
                <a:cs typeface="Calibri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  <a:cs typeface="Calibri"/>
              </a:rPr>
              <a:t>안정적인</a:t>
            </a:r>
            <a:r>
              <a:rPr lang="en-US" altLang="ko-KR">
                <a:solidFill>
                  <a:schemeClr val="bg1"/>
                </a:solidFill>
                <a:ea typeface="맑은 고딕"/>
                <a:cs typeface="Calibri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  <a:cs typeface="Calibri"/>
              </a:rPr>
              <a:t>소득을</a:t>
            </a:r>
            <a:r>
              <a:rPr lang="en-US" altLang="ko-KR">
                <a:solidFill>
                  <a:schemeClr val="bg1"/>
                </a:solidFill>
                <a:ea typeface="맑은 고딕"/>
                <a:cs typeface="Calibri"/>
              </a:rPr>
              <a:t> </a:t>
            </a:r>
            <a:r>
              <a:rPr lang="en-US" altLang="ko-KR" err="1">
                <a:solidFill>
                  <a:schemeClr val="bg1"/>
                </a:solidFill>
                <a:ea typeface="맑은 고딕"/>
                <a:cs typeface="Calibri"/>
              </a:rPr>
              <a:t>얻기</a:t>
            </a:r>
            <a:r>
              <a:rPr lang="en-US" altLang="ko-KR">
                <a:solidFill>
                  <a:schemeClr val="bg1"/>
                </a:solidFill>
                <a:ea typeface="맑은 고딕"/>
                <a:cs typeface="Calibri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  <a:cs typeface="Calibri"/>
              </a:rPr>
              <a:t>때문에</a:t>
            </a:r>
            <a:r>
              <a:rPr lang="en-US" altLang="ko-KR">
                <a:solidFill>
                  <a:schemeClr val="bg1"/>
                </a:solidFill>
                <a:ea typeface="맑은 고딕"/>
                <a:cs typeface="Calibri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  <a:cs typeface="Calibri"/>
              </a:rPr>
              <a:t>대출</a:t>
            </a:r>
            <a:r>
              <a:rPr lang="en-US" altLang="ko-KR">
                <a:solidFill>
                  <a:schemeClr val="bg1"/>
                </a:solidFill>
                <a:ea typeface="맑은 고딕"/>
                <a:cs typeface="Calibri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  <a:cs typeface="Calibri"/>
              </a:rPr>
              <a:t>승인이</a:t>
            </a:r>
            <a:r>
              <a:rPr lang="en-US" altLang="ko-KR">
                <a:solidFill>
                  <a:schemeClr val="bg1"/>
                </a:solidFill>
                <a:ea typeface="맑은 고딕"/>
                <a:cs typeface="Calibri"/>
              </a:rPr>
              <a:t> 잘 </a:t>
            </a:r>
            <a:r>
              <a:rPr lang="en-US" altLang="ko-KR" err="1">
                <a:solidFill>
                  <a:schemeClr val="bg1"/>
                </a:solidFill>
                <a:ea typeface="맑은 고딕"/>
                <a:cs typeface="Calibri"/>
              </a:rPr>
              <a:t>이뤄진다고</a:t>
            </a:r>
            <a:r>
              <a:rPr lang="en-US" altLang="ko-KR">
                <a:solidFill>
                  <a:schemeClr val="bg1"/>
                </a:solidFill>
                <a:ea typeface="맑은 고딕"/>
                <a:cs typeface="Calibri"/>
              </a:rPr>
              <a:t> 볼 수 </a:t>
            </a:r>
            <a:r>
              <a:rPr lang="en-US" altLang="ko-KR" err="1">
                <a:solidFill>
                  <a:schemeClr val="bg1"/>
                </a:solidFill>
                <a:ea typeface="맑은 고딕"/>
                <a:cs typeface="Calibri"/>
              </a:rPr>
              <a:t>있다</a:t>
            </a:r>
            <a:r>
              <a:rPr lang="en-US" altLang="ko-KR">
                <a:solidFill>
                  <a:schemeClr val="bg1"/>
                </a:solidFill>
                <a:ea typeface="맑은 고딕"/>
                <a:cs typeface="Calibri"/>
              </a:rPr>
              <a:t>.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,Sans-Serif"/>
              <a:buChar char="•"/>
            </a:pPr>
            <a:endParaRPr lang="ko-KR" altLang="en-US">
              <a:ea typeface="맑은 고딕"/>
              <a:cs typeface="Calibri"/>
            </a:endParaRPr>
          </a:p>
        </p:txBody>
      </p:sp>
      <p:pic>
        <p:nvPicPr>
          <p:cNvPr id="10" name="그림 10">
            <a:extLst>
              <a:ext uri="{FF2B5EF4-FFF2-40B4-BE49-F238E27FC236}">
                <a16:creationId xmlns:a16="http://schemas.microsoft.com/office/drawing/2014/main" id="{808FA498-881D-414E-BF94-60B09AF9D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753" y="3927205"/>
            <a:ext cx="3592854" cy="2446840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6968B5F-A2EC-42CC-B7BB-EC9F7292B8BD}"/>
              </a:ext>
            </a:extLst>
          </p:cNvPr>
          <p:cNvSpPr/>
          <p:nvPr/>
        </p:nvSpPr>
        <p:spPr>
          <a:xfrm>
            <a:off x="284411" y="727075"/>
            <a:ext cx="3403599" cy="35560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ea typeface="+mn-lt"/>
                <a:cs typeface="+mn-lt"/>
              </a:rPr>
              <a:t>Age</a:t>
            </a:r>
            <a:r>
              <a:rPr lang="ko-KR" altLang="en-US">
                <a:ea typeface="+mn-lt"/>
                <a:cs typeface="+mn-lt"/>
              </a:rPr>
              <a:t> </a:t>
            </a:r>
            <a:r>
              <a:rPr lang="en-US" altLang="ko-KR">
                <a:ea typeface="+mn-lt"/>
                <a:cs typeface="+mn-lt"/>
              </a:rPr>
              <a:t>-&gt;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Creditability</a:t>
            </a:r>
            <a:endParaRPr lang="ko-KR">
              <a:ea typeface="맑은 고딕"/>
              <a:cs typeface="Calibri"/>
            </a:endParaRPr>
          </a:p>
        </p:txBody>
      </p:sp>
      <p:pic>
        <p:nvPicPr>
          <p:cNvPr id="12" name="그림 12">
            <a:extLst>
              <a:ext uri="{FF2B5EF4-FFF2-40B4-BE49-F238E27FC236}">
                <a16:creationId xmlns:a16="http://schemas.microsoft.com/office/drawing/2014/main" id="{D198B166-1921-4AEB-B59A-01020B2A1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8" y="3929131"/>
            <a:ext cx="3735237" cy="2493434"/>
          </a:xfrm>
          <a:prstGeom prst="rect">
            <a:avLst/>
          </a:prstGeom>
        </p:spPr>
      </p:pic>
      <p:pic>
        <p:nvPicPr>
          <p:cNvPr id="13" name="그림 13">
            <a:extLst>
              <a:ext uri="{FF2B5EF4-FFF2-40B4-BE49-F238E27FC236}">
                <a16:creationId xmlns:a16="http://schemas.microsoft.com/office/drawing/2014/main" id="{22BE839F-F5B7-452E-8D3F-78C50E8736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533" y="1206402"/>
            <a:ext cx="3623733" cy="248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42059" y="69490"/>
            <a:ext cx="9354927" cy="833015"/>
          </a:xfrm>
        </p:spPr>
        <p:txBody>
          <a:bodyPr>
            <a:normAutofit/>
          </a:bodyPr>
          <a:lstStyle/>
          <a:p>
            <a:r>
              <a:rPr lang="ko-KR" altLang="en-US" sz="2800" b="1">
                <a:solidFill>
                  <a:schemeClr val="bg1"/>
                </a:solidFill>
              </a:rPr>
              <a:t>데이터 탐색 결과</a:t>
            </a:r>
            <a:endParaRPr lang="en-US" altLang="ko-KR" sz="2800" b="1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72D95-A833-4EDF-8DDE-2255C4C67144}"/>
              </a:ext>
            </a:extLst>
          </p:cNvPr>
          <p:cNvSpPr txBox="1"/>
          <p:nvPr/>
        </p:nvSpPr>
        <p:spPr>
          <a:xfrm>
            <a:off x="8370888" y="1775884"/>
            <a:ext cx="3649133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>
                <a:solidFill>
                  <a:schemeClr val="bg1"/>
                </a:solidFill>
                <a:ea typeface="+mn-lt"/>
                <a:cs typeface="+mn-lt"/>
              </a:rPr>
              <a:t>5000 이하의 대출을 신청하는 고객들이 대부분이다</a:t>
            </a:r>
          </a:p>
          <a:p>
            <a:pPr marL="285750" indent="-285750">
              <a:buFont typeface="Arial"/>
              <a:buChar char="•"/>
            </a:pPr>
            <a:endParaRPr lang="ko-KR" altLang="en-US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대체로 0 ~ 3000</a:t>
            </a:r>
            <a:r>
              <a:rPr lang="ko-KR" altLang="en-US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사이에서 대출을 신청하는 </a:t>
            </a:r>
            <a:r>
              <a:rPr lang="ko-KR" altLang="en-US">
                <a:solidFill>
                  <a:schemeClr val="bg1"/>
                </a:solidFill>
                <a:ea typeface="+mn-lt"/>
                <a:cs typeface="+mn-lt"/>
              </a:rPr>
              <a:t>고객들에게 대출 승인이 이루어진다</a:t>
            </a:r>
            <a:endParaRPr lang="ko-KR">
              <a:solidFill>
                <a:schemeClr val="bg1"/>
              </a:solidFill>
              <a:ea typeface="맑은 고딕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ko-KR" altLang="en-US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5000</a:t>
            </a:r>
            <a:r>
              <a:rPr lang="ko-KR" altLang="en-US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이상을 </a:t>
            </a:r>
            <a:r>
              <a:rPr lang="ko-KR" altLang="en-US">
                <a:solidFill>
                  <a:schemeClr val="bg1"/>
                </a:solidFill>
                <a:ea typeface="+mn-lt"/>
                <a:cs typeface="+mn-lt"/>
              </a:rPr>
              <a:t>대출 신청하는</a:t>
            </a: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>
                <a:solidFill>
                  <a:schemeClr val="bg1"/>
                </a:solidFill>
                <a:ea typeface="+mn-lt"/>
                <a:cs typeface="+mn-lt"/>
              </a:rPr>
              <a:t>고객 중에</a:t>
            </a: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 대출 </a:t>
            </a:r>
            <a:r>
              <a:rPr lang="ko-KR" altLang="en-US">
                <a:solidFill>
                  <a:schemeClr val="bg1"/>
                </a:solidFill>
                <a:ea typeface="+mn-lt"/>
                <a:cs typeface="+mn-lt"/>
              </a:rPr>
              <a:t>거부당하는</a:t>
            </a: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 사람들이</a:t>
            </a:r>
            <a:r>
              <a:rPr lang="ko-KR" altLang="en-US">
                <a:solidFill>
                  <a:schemeClr val="bg1"/>
                </a:solidFill>
                <a:ea typeface="+mn-lt"/>
                <a:cs typeface="+mn-lt"/>
              </a:rPr>
              <a:t> 더 많다</a:t>
            </a:r>
            <a:endParaRPr lang="ko-KR" altLang="en-US">
              <a:solidFill>
                <a:schemeClr val="bg1"/>
              </a:solidFill>
              <a:ea typeface="맑은 고딕"/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endParaRPr lang="ko-KR" altLang="en-US">
              <a:solidFill>
                <a:schemeClr val="bg1"/>
              </a:solidFill>
              <a:ea typeface="맑은 고딕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>
                <a:solidFill>
                  <a:schemeClr val="bg1"/>
                </a:solidFill>
                <a:ea typeface="맑은 고딕"/>
                <a:cs typeface="Calibri"/>
              </a:rPr>
              <a:t>5000 이상의 대출을 신청하려면 그 기준이 더 강화된다는 것을 알 수 있다</a:t>
            </a:r>
          </a:p>
          <a:p>
            <a:endParaRPr lang="ko-KR" altLang="en-US">
              <a:ea typeface="맑은 고딕"/>
              <a:cs typeface="Calibri"/>
            </a:endParaRPr>
          </a:p>
          <a:p>
            <a:endParaRPr lang="ko-KR" altLang="en-US">
              <a:ea typeface="맑은 고딕"/>
              <a:cs typeface="Calibri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CD06942-1747-489B-BFAC-FFE1FB2C58D2}"/>
              </a:ext>
            </a:extLst>
          </p:cNvPr>
          <p:cNvSpPr/>
          <p:nvPr/>
        </p:nvSpPr>
        <p:spPr>
          <a:xfrm>
            <a:off x="678393" y="1051984"/>
            <a:ext cx="3403599" cy="35560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err="1">
                <a:ea typeface="+mn-lt"/>
                <a:cs typeface="+mn-lt"/>
              </a:rPr>
              <a:t>CreditAmount</a:t>
            </a:r>
            <a:r>
              <a:rPr lang="ko-KR">
                <a:ea typeface="+mn-lt"/>
                <a:cs typeface="+mn-lt"/>
              </a:rPr>
              <a:t> -&gt; </a:t>
            </a:r>
            <a:r>
              <a:rPr lang="ko-KR" err="1">
                <a:ea typeface="+mn-lt"/>
                <a:cs typeface="+mn-lt"/>
              </a:rPr>
              <a:t>Creditability</a:t>
            </a:r>
            <a:endParaRPr lang="ko-KR">
              <a:ea typeface="맑은 고딕"/>
              <a:cs typeface="Calibri"/>
            </a:endParaRPr>
          </a:p>
        </p:txBody>
      </p:sp>
      <p:pic>
        <p:nvPicPr>
          <p:cNvPr id="3" name="그림 7">
            <a:extLst>
              <a:ext uri="{FF2B5EF4-FFF2-40B4-BE49-F238E27FC236}">
                <a16:creationId xmlns:a16="http://schemas.microsoft.com/office/drawing/2014/main" id="{AF6B5EE6-8EC1-4B2E-A2C8-CEDABA294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34" y="4122115"/>
            <a:ext cx="3818466" cy="2567702"/>
          </a:xfrm>
          <a:prstGeom prst="rect">
            <a:avLst/>
          </a:prstGeom>
        </p:spPr>
      </p:pic>
      <p:pic>
        <p:nvPicPr>
          <p:cNvPr id="8" name="그림 11">
            <a:extLst>
              <a:ext uri="{FF2B5EF4-FFF2-40B4-BE49-F238E27FC236}">
                <a16:creationId xmlns:a16="http://schemas.microsoft.com/office/drawing/2014/main" id="{9F0EDBAA-3650-4E46-8A61-EABBC8085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17633"/>
            <a:ext cx="4191000" cy="2535797"/>
          </a:xfrm>
          <a:prstGeom prst="rect">
            <a:avLst/>
          </a:prstGeom>
        </p:spPr>
      </p:pic>
      <p:pic>
        <p:nvPicPr>
          <p:cNvPr id="14" name="그림 14">
            <a:extLst>
              <a:ext uri="{FF2B5EF4-FFF2-40B4-BE49-F238E27FC236}">
                <a16:creationId xmlns:a16="http://schemas.microsoft.com/office/drawing/2014/main" id="{40B4469C-AECC-4E16-8F13-4A9A607EE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050" y="2727938"/>
            <a:ext cx="4224866" cy="266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4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42059" y="69490"/>
            <a:ext cx="9354927" cy="833015"/>
          </a:xfrm>
        </p:spPr>
        <p:txBody>
          <a:bodyPr>
            <a:normAutofit/>
          </a:bodyPr>
          <a:lstStyle/>
          <a:p>
            <a:r>
              <a:rPr lang="ko-KR" altLang="en-US" sz="2800" b="1">
                <a:solidFill>
                  <a:schemeClr val="bg1"/>
                </a:solidFill>
              </a:rPr>
              <a:t>데이터 탐색 결과</a:t>
            </a:r>
            <a:endParaRPr lang="en-US" altLang="ko-KR" sz="2800" b="1">
              <a:solidFill>
                <a:schemeClr val="bg1"/>
              </a:solidFill>
            </a:endParaRP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8E36B6E3-4F48-432F-A872-32954C5FE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429" y="3962998"/>
            <a:ext cx="3206580" cy="2114134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84A6A64E-3897-4B3C-8CF0-8AB036B32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429" y="1362074"/>
            <a:ext cx="3206579" cy="2035579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6688E8F-F1FC-47DB-82ED-320E7F5CF560}"/>
              </a:ext>
            </a:extLst>
          </p:cNvPr>
          <p:cNvSpPr/>
          <p:nvPr/>
        </p:nvSpPr>
        <p:spPr>
          <a:xfrm>
            <a:off x="182691" y="820209"/>
            <a:ext cx="3403599" cy="35560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err="1">
                <a:ea typeface="+mn-lt"/>
                <a:cs typeface="+mn-lt"/>
              </a:rPr>
              <a:t>CreditDuration</a:t>
            </a:r>
            <a:r>
              <a:rPr lang="ko-KR">
                <a:ea typeface="+mn-lt"/>
                <a:cs typeface="+mn-lt"/>
              </a:rPr>
              <a:t> -&gt; </a:t>
            </a:r>
            <a:r>
              <a:rPr lang="ko-KR" err="1">
                <a:ea typeface="+mn-lt"/>
                <a:cs typeface="+mn-lt"/>
              </a:rPr>
              <a:t>Creditability</a:t>
            </a:r>
            <a:endParaRPr lang="ko-KR">
              <a:ea typeface="맑은 고딕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37711C-98AB-4BCE-8259-F2AF8199BAA3}"/>
              </a:ext>
            </a:extLst>
          </p:cNvPr>
          <p:cNvSpPr txBox="1"/>
          <p:nvPr/>
        </p:nvSpPr>
        <p:spPr>
          <a:xfrm>
            <a:off x="8206999" y="1360878"/>
            <a:ext cx="335073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FFFFFF"/>
                </a:solidFill>
                <a:ea typeface="맑은 고딕"/>
                <a:cs typeface="Calibri"/>
              </a:rPr>
              <a:t>20개월 미만의 대출 기간에서 주로 승인이 되고 있으며, 특히 10개월 전후로 승인이 많이 된다.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>
              <a:solidFill>
                <a:srgbClr val="FFFFFF"/>
              </a:solidFill>
              <a:ea typeface="맑은 고딕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>
              <a:solidFill>
                <a:srgbClr val="FFFFFF"/>
              </a:solidFill>
              <a:ea typeface="맑은 고딕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FFFFFF"/>
                </a:solidFill>
                <a:ea typeface="맑은 고딕"/>
              </a:rPr>
              <a:t>약 30개월을 기준으로 그 이상의 기간에는  대출 거부가 승인보다 많이 발생하고 있다.</a:t>
            </a:r>
            <a:endParaRPr lang="ko-KR" altLang="en-US">
              <a:solidFill>
                <a:srgbClr val="FFFFFF"/>
              </a:solidFill>
              <a:ea typeface="맑은 고딕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>
              <a:solidFill>
                <a:srgbClr val="FFFFFF"/>
              </a:solidFill>
              <a:ea typeface="맑은 고딕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FFFFFF"/>
                </a:solidFill>
                <a:ea typeface="맑은 고딕"/>
                <a:cs typeface="Calibri"/>
              </a:rPr>
              <a:t>대출 기간이 길수록 은행 입장에서 부담이 된다는 것을 알 수 있다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3DBC7F-53F7-4170-A171-B555E101CDCE}"/>
              </a:ext>
            </a:extLst>
          </p:cNvPr>
          <p:cNvSpPr txBox="1"/>
          <p:nvPr/>
        </p:nvSpPr>
        <p:spPr>
          <a:xfrm>
            <a:off x="7280275" y="473233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>
              <a:ea typeface="맑은 고딕"/>
              <a:cs typeface="Calibri"/>
            </a:endParaRPr>
          </a:p>
        </p:txBody>
      </p:sp>
      <p:pic>
        <p:nvPicPr>
          <p:cNvPr id="17" name="그림 17">
            <a:extLst>
              <a:ext uri="{FF2B5EF4-FFF2-40B4-BE49-F238E27FC236}">
                <a16:creationId xmlns:a16="http://schemas.microsoft.com/office/drawing/2014/main" id="{E7BD8DF3-6F6D-4329-AE27-780F78153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785" y="4004335"/>
            <a:ext cx="3212123" cy="2073176"/>
          </a:xfrm>
          <a:prstGeom prst="rect">
            <a:avLst/>
          </a:prstGeom>
        </p:spPr>
      </p:pic>
      <p:pic>
        <p:nvPicPr>
          <p:cNvPr id="19" name="그림 19">
            <a:extLst>
              <a:ext uri="{FF2B5EF4-FFF2-40B4-BE49-F238E27FC236}">
                <a16:creationId xmlns:a16="http://schemas.microsoft.com/office/drawing/2014/main" id="{E359B946-06FE-4A2F-9475-D588260A5B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708" y="1358634"/>
            <a:ext cx="3212123" cy="204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8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42059" y="69490"/>
            <a:ext cx="9354927" cy="833015"/>
          </a:xfrm>
        </p:spPr>
        <p:txBody>
          <a:bodyPr>
            <a:normAutofit/>
          </a:bodyPr>
          <a:lstStyle/>
          <a:p>
            <a:r>
              <a:rPr lang="ko-KR" altLang="en-US" sz="2800" b="1">
                <a:solidFill>
                  <a:schemeClr val="bg1"/>
                </a:solidFill>
              </a:rPr>
              <a:t>데이터 탐색 결과</a:t>
            </a:r>
            <a:endParaRPr lang="en-US" altLang="ko-KR" sz="2800" b="1">
              <a:solidFill>
                <a:schemeClr val="bg1"/>
              </a:solidFill>
            </a:endParaRP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30DE0A79-D018-4D36-BCDD-D2E0A0722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349" y="2548627"/>
            <a:ext cx="3802519" cy="2641592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18CBD9A-0D3D-4B7A-9242-C02D6E02D046}"/>
              </a:ext>
            </a:extLst>
          </p:cNvPr>
          <p:cNvSpPr/>
          <p:nvPr/>
        </p:nvSpPr>
        <p:spPr>
          <a:xfrm>
            <a:off x="346317" y="964025"/>
            <a:ext cx="3403599" cy="35560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ea typeface="+mn-lt"/>
                <a:cs typeface="+mn-lt"/>
              </a:rPr>
              <a:t>Account Balance -&gt;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Creditability</a:t>
            </a:r>
            <a:endParaRPr lang="ko-KR" err="1">
              <a:ea typeface="맑은 고딕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3DBC7F-53F7-4170-A171-B555E101CDCE}"/>
              </a:ext>
            </a:extLst>
          </p:cNvPr>
          <p:cNvSpPr txBox="1"/>
          <p:nvPr/>
        </p:nvSpPr>
        <p:spPr>
          <a:xfrm>
            <a:off x="7280275" y="473233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>
              <a:ea typeface="맑은 고딕"/>
              <a:cs typeface="Calibri"/>
            </a:endParaRP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64C13EB8-05DB-40A0-B753-65112D388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12" y="1806587"/>
            <a:ext cx="3075353" cy="2068854"/>
          </a:xfrm>
          <a:prstGeom prst="rect">
            <a:avLst/>
          </a:prstGeom>
        </p:spPr>
      </p:pic>
      <p:pic>
        <p:nvPicPr>
          <p:cNvPr id="8" name="그림 9">
            <a:extLst>
              <a:ext uri="{FF2B5EF4-FFF2-40B4-BE49-F238E27FC236}">
                <a16:creationId xmlns:a16="http://schemas.microsoft.com/office/drawing/2014/main" id="{87DC800C-93A0-4A09-BB37-FC15EABCB8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350" y="4168774"/>
            <a:ext cx="2238375" cy="2076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108C89-C15C-4B38-8902-7964CB43B7D4}"/>
              </a:ext>
            </a:extLst>
          </p:cNvPr>
          <p:cNvSpPr txBox="1"/>
          <p:nvPr/>
        </p:nvSpPr>
        <p:spPr>
          <a:xfrm>
            <a:off x="8651631" y="1676400"/>
            <a:ext cx="292881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err="1">
                <a:solidFill>
                  <a:schemeClr val="bg1"/>
                </a:solidFill>
                <a:ea typeface="+mn-lt"/>
                <a:cs typeface="+mn-lt"/>
              </a:rPr>
              <a:t>AccountBalance</a:t>
            </a: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 은행 잔고 변수를 볼 때 3.some </a:t>
            </a:r>
            <a:r>
              <a:rPr lang="ko-KR" err="1">
                <a:solidFill>
                  <a:schemeClr val="bg1"/>
                </a:solidFill>
                <a:ea typeface="+mn-lt"/>
                <a:cs typeface="+mn-lt"/>
              </a:rPr>
              <a:t>balance</a:t>
            </a: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 의 비율이 45.7%로 </a:t>
            </a:r>
            <a:r>
              <a:rPr lang="ko-KR" altLang="en-US">
                <a:solidFill>
                  <a:schemeClr val="bg1"/>
                </a:solidFill>
                <a:ea typeface="+mn-lt"/>
                <a:cs typeface="+mn-lt"/>
              </a:rPr>
              <a:t>어느 정도</a:t>
            </a: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 잔고를 가지고 있는 고객들의 비율이 가장 높</a:t>
            </a:r>
            <a:r>
              <a:rPr lang="ko-KR" altLang="en-US">
                <a:solidFill>
                  <a:schemeClr val="bg1"/>
                </a:solidFill>
                <a:ea typeface="+mn-lt"/>
                <a:cs typeface="+mn-lt"/>
              </a:rPr>
              <a:t>고</a:t>
            </a: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 잔고를 가지고 있는 3 고객들의 신용도가 높을 것으로 추측된다.</a:t>
            </a:r>
            <a:endParaRPr lang="ko-KR">
              <a:solidFill>
                <a:schemeClr val="bg1"/>
              </a:solidFill>
              <a:ea typeface="맑은 고딕"/>
              <a:cs typeface="Calibri"/>
            </a:endParaRPr>
          </a:p>
          <a:p>
            <a:pPr algn="l"/>
            <a:endParaRPr lang="ko-KR" altLang="en-US">
              <a:solidFill>
                <a:schemeClr val="bg1"/>
              </a:solidFill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042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9C73712E-9891-4204-A27F-2ADA5212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059" y="69490"/>
            <a:ext cx="9354927" cy="833015"/>
          </a:xfrm>
        </p:spPr>
        <p:txBody>
          <a:bodyPr>
            <a:normAutofit/>
          </a:bodyPr>
          <a:lstStyle/>
          <a:p>
            <a:r>
              <a:rPr lang="ko-KR" altLang="en-US" sz="2800" b="1">
                <a:solidFill>
                  <a:schemeClr val="bg1"/>
                </a:solidFill>
              </a:rPr>
              <a:t>모델 별 성능 비교</a:t>
            </a:r>
            <a:endParaRPr lang="en-US" altLang="ko-KR" sz="2800" b="1">
              <a:solidFill>
                <a:schemeClr val="bg1"/>
              </a:solidFill>
            </a:endParaRPr>
          </a:p>
        </p:txBody>
      </p:sp>
      <p:pic>
        <p:nvPicPr>
          <p:cNvPr id="9" name="그림 10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9884C6C3-A6A2-4962-8AF1-1CEE8CC66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533" y="1375946"/>
            <a:ext cx="1803403" cy="903823"/>
          </a:xfrm>
          <a:prstGeom prst="rect">
            <a:avLst/>
          </a:prstGeom>
        </p:spPr>
      </p:pic>
      <p:pic>
        <p:nvPicPr>
          <p:cNvPr id="11" name="그림 12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504DC97C-D0C1-41E7-A35A-0761340B8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1" y="1487690"/>
            <a:ext cx="2286000" cy="1148114"/>
          </a:xfrm>
          <a:prstGeom prst="rect">
            <a:avLst/>
          </a:prstGeom>
        </p:spPr>
      </p:pic>
      <p:pic>
        <p:nvPicPr>
          <p:cNvPr id="13" name="그림 15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82F3A512-3D4C-44EA-AE14-245596670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047" y="1484870"/>
            <a:ext cx="2286000" cy="1143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8069527-D140-4EB4-A769-296A7C4CF79A}"/>
              </a:ext>
            </a:extLst>
          </p:cNvPr>
          <p:cNvSpPr txBox="1"/>
          <p:nvPr/>
        </p:nvSpPr>
        <p:spPr>
          <a:xfrm>
            <a:off x="397248" y="4696940"/>
            <a:ext cx="364913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600">
                <a:solidFill>
                  <a:schemeClr val="bg1"/>
                </a:solidFill>
                <a:ea typeface="+mn-lt"/>
                <a:cs typeface="+mn-lt"/>
              </a:rPr>
              <a:t>대출 거부에 대한 정밀도와</a:t>
            </a:r>
            <a:r>
              <a:rPr lang="ko-KR" sz="1600">
                <a:solidFill>
                  <a:schemeClr val="bg1"/>
                </a:solidFill>
                <a:ea typeface="+mn-lt"/>
                <a:cs typeface="+mn-lt"/>
              </a:rPr>
              <a:t> 재현율이 낮게 나왔다</a:t>
            </a:r>
            <a:endParaRPr lang="ko-KR" altLang="en-US" sz="1600">
              <a:solidFill>
                <a:schemeClr val="bg1"/>
              </a:solidFill>
              <a:ea typeface="맑은 고딕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600">
                <a:solidFill>
                  <a:schemeClr val="bg1"/>
                </a:solidFill>
                <a:ea typeface="+mn-lt"/>
                <a:cs typeface="+mn-lt"/>
              </a:rPr>
              <a:t>대출 승인에</a:t>
            </a:r>
            <a:r>
              <a:rPr lang="ko-KR" sz="1600">
                <a:solidFill>
                  <a:schemeClr val="bg1"/>
                </a:solidFill>
                <a:ea typeface="+mn-lt"/>
                <a:cs typeface="+mn-lt"/>
              </a:rPr>
              <a:t> 대한 예측은 용이할지 몰라도 </a:t>
            </a:r>
            <a:r>
              <a:rPr lang="ko-KR" altLang="en-US" sz="1600">
                <a:solidFill>
                  <a:schemeClr val="bg1"/>
                </a:solidFill>
                <a:ea typeface="+mn-lt"/>
                <a:cs typeface="+mn-lt"/>
              </a:rPr>
              <a:t>대출거부를</a:t>
            </a:r>
            <a:r>
              <a:rPr lang="ko-KR" sz="1600">
                <a:solidFill>
                  <a:schemeClr val="bg1"/>
                </a:solidFill>
                <a:ea typeface="+mn-lt"/>
                <a:cs typeface="+mn-lt"/>
              </a:rPr>
              <a:t> 예측하긴 어려워 보인다</a:t>
            </a:r>
          </a:p>
          <a:p>
            <a:pPr marL="285750" indent="-285750">
              <a:buFont typeface="Arial"/>
              <a:buChar char="•"/>
            </a:pPr>
            <a:r>
              <a:rPr lang="ko-KR" altLang="en-US" sz="1600" err="1">
                <a:solidFill>
                  <a:schemeClr val="bg1"/>
                </a:solidFill>
                <a:ea typeface="맑은 고딕"/>
                <a:cs typeface="Calibri"/>
              </a:rPr>
              <a:t>Accuracy</a:t>
            </a:r>
            <a:r>
              <a:rPr lang="ko-KR" altLang="en-US" sz="1600">
                <a:solidFill>
                  <a:schemeClr val="bg1"/>
                </a:solidFill>
                <a:ea typeface="맑은 고딕"/>
                <a:cs typeface="Calibri"/>
              </a:rPr>
              <a:t> = 0.73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1BCDC-F045-4A27-AA6A-47628BED126D}"/>
              </a:ext>
            </a:extLst>
          </p:cNvPr>
          <p:cNvSpPr txBox="1"/>
          <p:nvPr/>
        </p:nvSpPr>
        <p:spPr>
          <a:xfrm>
            <a:off x="4495800" y="4699000"/>
            <a:ext cx="330200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600">
                <a:solidFill>
                  <a:schemeClr val="bg1"/>
                </a:solidFill>
                <a:ea typeface="+mn-lt"/>
                <a:cs typeface="+mn-lt"/>
              </a:rPr>
              <a:t>대출승인에</a:t>
            </a:r>
            <a:r>
              <a:rPr lang="ko-KR" sz="1600">
                <a:solidFill>
                  <a:schemeClr val="bg1"/>
                </a:solidFill>
                <a:ea typeface="+mn-lt"/>
                <a:cs typeface="+mn-lt"/>
              </a:rPr>
              <a:t> 대한 예측성능은 좋은 편이지만 </a:t>
            </a:r>
            <a:r>
              <a:rPr lang="ko-KR" altLang="en-US" sz="1600">
                <a:solidFill>
                  <a:schemeClr val="bg1"/>
                </a:solidFill>
                <a:ea typeface="+mn-lt"/>
                <a:cs typeface="+mn-lt"/>
              </a:rPr>
              <a:t>대출거부에</a:t>
            </a:r>
            <a:r>
              <a:rPr lang="ko-KR" sz="1600">
                <a:solidFill>
                  <a:schemeClr val="bg1"/>
                </a:solidFill>
                <a:ea typeface="+mn-lt"/>
                <a:cs typeface="+mn-lt"/>
              </a:rPr>
              <a:t> 대한 예측 성능이 떨어져 전체적으로 성능이 </a:t>
            </a:r>
            <a:r>
              <a:rPr lang="ko-KR" altLang="en-US" sz="1600">
                <a:solidFill>
                  <a:schemeClr val="bg1"/>
                </a:solidFill>
                <a:ea typeface="+mn-lt"/>
                <a:cs typeface="+mn-lt"/>
              </a:rPr>
              <a:t>낮게 나왔다</a:t>
            </a:r>
            <a:endParaRPr lang="ko-KR" sz="1600">
              <a:solidFill>
                <a:schemeClr val="bg1"/>
              </a:solidFill>
              <a:ea typeface="맑은 고딕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600" err="1">
                <a:solidFill>
                  <a:schemeClr val="bg1"/>
                </a:solidFill>
                <a:ea typeface="맑은 고딕"/>
                <a:cs typeface="Calibri"/>
              </a:rPr>
              <a:t>Accuracy</a:t>
            </a:r>
            <a:r>
              <a:rPr lang="ko-KR" altLang="en-US" sz="1600">
                <a:solidFill>
                  <a:schemeClr val="bg1"/>
                </a:solidFill>
                <a:ea typeface="맑은 고딕"/>
                <a:cs typeface="Calibri"/>
              </a:rPr>
              <a:t> = 0.68</a:t>
            </a:r>
          </a:p>
          <a:p>
            <a:pPr marL="285750" indent="-285750">
              <a:buFont typeface="Arial"/>
              <a:buChar char="•"/>
            </a:pPr>
            <a:endParaRPr lang="ko-KR" sz="1600">
              <a:solidFill>
                <a:srgbClr val="FFFFFF"/>
              </a:solidFill>
              <a:ea typeface="맑은 고딕"/>
              <a:cs typeface="Calibri"/>
            </a:endParaRPr>
          </a:p>
          <a:p>
            <a:endParaRPr lang="ko-KR" altLang="en-US" sz="1600">
              <a:ea typeface="맑은 고딕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D658CF-CDA7-4F7A-848C-518B977F64A0}"/>
              </a:ext>
            </a:extLst>
          </p:cNvPr>
          <p:cNvSpPr txBox="1"/>
          <p:nvPr/>
        </p:nvSpPr>
        <p:spPr>
          <a:xfrm>
            <a:off x="8377238" y="4783667"/>
            <a:ext cx="343534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600">
                <a:solidFill>
                  <a:schemeClr val="bg1"/>
                </a:solidFill>
                <a:ea typeface="+mn-lt"/>
                <a:cs typeface="+mn-lt"/>
              </a:rPr>
              <a:t>대출거부에 대한 예측성능이 낮고 대출승인에</a:t>
            </a:r>
            <a:r>
              <a:rPr lang="ko-KR" sz="1600">
                <a:solidFill>
                  <a:schemeClr val="bg1"/>
                </a:solidFill>
                <a:ea typeface="+mn-lt"/>
                <a:cs typeface="+mn-lt"/>
              </a:rPr>
              <a:t> 대한 예측성능도 </a:t>
            </a:r>
            <a:r>
              <a:rPr lang="ko-KR" sz="1600" err="1">
                <a:solidFill>
                  <a:schemeClr val="bg1"/>
                </a:solidFill>
                <a:ea typeface="+mn-lt"/>
                <a:cs typeface="+mn-lt"/>
              </a:rPr>
              <a:t>로지스틱회귀모형보다</a:t>
            </a:r>
            <a:r>
              <a:rPr lang="ko-KR" sz="1600">
                <a:solidFill>
                  <a:schemeClr val="bg1"/>
                </a:solidFill>
                <a:ea typeface="+mn-lt"/>
                <a:cs typeface="+mn-lt"/>
              </a:rPr>
              <a:t> 적게 나와 전체적으로 정확도가 떨어진다</a:t>
            </a:r>
            <a:endParaRPr lang="ko-KR" sz="1600">
              <a:solidFill>
                <a:schemeClr val="bg1"/>
              </a:solidFill>
              <a:ea typeface="맑은 고딕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altLang="ko-KR" sz="1600">
                <a:solidFill>
                  <a:schemeClr val="bg1"/>
                </a:solidFill>
                <a:ea typeface="맑은 고딕"/>
                <a:cs typeface="Calibri"/>
              </a:rPr>
              <a:t>Accuracy = 0.65</a:t>
            </a:r>
            <a:endParaRPr lang="ko-KR" sz="1600">
              <a:solidFill>
                <a:schemeClr val="bg1"/>
              </a:solidFill>
              <a:ea typeface="맑은 고딕"/>
              <a:cs typeface="Calibri"/>
            </a:endParaRPr>
          </a:p>
          <a:p>
            <a:endParaRPr lang="en-US" altLang="ko-KR" sz="1600">
              <a:solidFill>
                <a:schemeClr val="bg1"/>
              </a:solidFill>
              <a:ea typeface="맑은 고딕"/>
              <a:cs typeface="Calibri"/>
            </a:endParaRPr>
          </a:p>
          <a:p>
            <a:endParaRPr lang="ko-KR" altLang="en-US" sz="1600">
              <a:solidFill>
                <a:schemeClr val="bg1"/>
              </a:solidFill>
              <a:ea typeface="맑은 고딕"/>
              <a:cs typeface="Calibri"/>
            </a:endParaRPr>
          </a:p>
          <a:p>
            <a:endParaRPr lang="ko-KR" altLang="en-US" sz="1600">
              <a:solidFill>
                <a:schemeClr val="bg1"/>
              </a:solidFill>
              <a:ea typeface="맑은 고딕"/>
              <a:cs typeface="Calibri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EC41399-CBB9-471F-B377-A7B82DC52916}"/>
              </a:ext>
            </a:extLst>
          </p:cNvPr>
          <p:cNvSpPr/>
          <p:nvPr/>
        </p:nvSpPr>
        <p:spPr>
          <a:xfrm>
            <a:off x="397117" y="913225"/>
            <a:ext cx="3403599" cy="35560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ea typeface="맑은 고딕"/>
                <a:cs typeface="Calibri"/>
              </a:rPr>
              <a:t>Logistic Regression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28256C5-7302-492E-A900-A13558F71FF5}"/>
              </a:ext>
            </a:extLst>
          </p:cNvPr>
          <p:cNvSpPr/>
          <p:nvPr/>
        </p:nvSpPr>
        <p:spPr>
          <a:xfrm>
            <a:off x="4444184" y="913225"/>
            <a:ext cx="3403599" cy="35560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ea typeface="맑은 고딕"/>
                <a:cs typeface="Calibri"/>
              </a:rPr>
              <a:t>K-Neast neighbors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FA6E46E-A72F-46D2-921D-54A5453B6214}"/>
              </a:ext>
            </a:extLst>
          </p:cNvPr>
          <p:cNvSpPr/>
          <p:nvPr/>
        </p:nvSpPr>
        <p:spPr>
          <a:xfrm>
            <a:off x="8448917" y="913225"/>
            <a:ext cx="3403599" cy="35560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ea typeface="맑은 고딕"/>
                <a:cs typeface="Calibri"/>
              </a:rPr>
              <a:t>Decision Tree</a:t>
            </a:r>
            <a:endParaRPr lang="ko-KR">
              <a:ea typeface="맑은 고딕"/>
              <a:cs typeface="Calibri"/>
            </a:endParaRPr>
          </a:p>
        </p:txBody>
      </p:sp>
      <p:pic>
        <p:nvPicPr>
          <p:cNvPr id="8" name="그림 9">
            <a:extLst>
              <a:ext uri="{FF2B5EF4-FFF2-40B4-BE49-F238E27FC236}">
                <a16:creationId xmlns:a16="http://schemas.microsoft.com/office/drawing/2014/main" id="{C6EAC025-109B-4292-A6B2-451A45B064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466" y="2631978"/>
            <a:ext cx="2904066" cy="2068175"/>
          </a:xfrm>
          <a:prstGeom prst="rect">
            <a:avLst/>
          </a:prstGeom>
        </p:spPr>
      </p:pic>
      <p:pic>
        <p:nvPicPr>
          <p:cNvPr id="10" name="그림 19">
            <a:extLst>
              <a:ext uri="{FF2B5EF4-FFF2-40B4-BE49-F238E27FC236}">
                <a16:creationId xmlns:a16="http://schemas.microsoft.com/office/drawing/2014/main" id="{2CA85348-027A-497B-AFD4-28B64DCB98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0534" y="2631979"/>
            <a:ext cx="2904066" cy="2068175"/>
          </a:xfrm>
          <a:prstGeom prst="rect">
            <a:avLst/>
          </a:prstGeom>
        </p:spPr>
      </p:pic>
      <p:pic>
        <p:nvPicPr>
          <p:cNvPr id="14" name="그림 16">
            <a:extLst>
              <a:ext uri="{FF2B5EF4-FFF2-40B4-BE49-F238E27FC236}">
                <a16:creationId xmlns:a16="http://schemas.microsoft.com/office/drawing/2014/main" id="{61D3E627-69AC-43F9-A2FB-0F34794543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5500" y="2277287"/>
            <a:ext cx="1872721" cy="1335055"/>
          </a:xfrm>
          <a:prstGeom prst="rect">
            <a:avLst/>
          </a:prstGeom>
        </p:spPr>
      </p:pic>
      <p:pic>
        <p:nvPicPr>
          <p:cNvPr id="12" name="그림 14">
            <a:extLst>
              <a:ext uri="{FF2B5EF4-FFF2-40B4-BE49-F238E27FC236}">
                <a16:creationId xmlns:a16="http://schemas.microsoft.com/office/drawing/2014/main" id="{2B70C84E-727E-4248-8ED8-A52F3C5C36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17853" y="1486793"/>
            <a:ext cx="1718734" cy="1783961"/>
          </a:xfrm>
          <a:prstGeom prst="rect">
            <a:avLst/>
          </a:prstGeom>
        </p:spPr>
      </p:pic>
      <p:pic>
        <p:nvPicPr>
          <p:cNvPr id="18" name="그림 8">
            <a:extLst>
              <a:ext uri="{FF2B5EF4-FFF2-40B4-BE49-F238E27FC236}">
                <a16:creationId xmlns:a16="http://schemas.microsoft.com/office/drawing/2014/main" id="{C8ADDE3F-5185-41CE-B0C6-448E79EED6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89488" y="3552750"/>
            <a:ext cx="3779519" cy="114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5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9C73712E-9891-4204-A27F-2ADA5212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059" y="69490"/>
            <a:ext cx="9354927" cy="833015"/>
          </a:xfrm>
        </p:spPr>
        <p:txBody>
          <a:bodyPr>
            <a:normAutofit/>
          </a:bodyPr>
          <a:lstStyle/>
          <a:p>
            <a:r>
              <a:rPr lang="ko-KR" altLang="en-US" sz="2800" b="1">
                <a:solidFill>
                  <a:schemeClr val="bg1"/>
                </a:solidFill>
              </a:rPr>
              <a:t>모델 별 성능 비교</a:t>
            </a:r>
            <a:endParaRPr lang="en-US" altLang="ko-KR" sz="2800" b="1">
              <a:solidFill>
                <a:schemeClr val="bg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CB1DED2-BFA5-4559-80DA-ED5C99135BD6}"/>
              </a:ext>
            </a:extLst>
          </p:cNvPr>
          <p:cNvSpPr/>
          <p:nvPr/>
        </p:nvSpPr>
        <p:spPr>
          <a:xfrm>
            <a:off x="1413116" y="1040225"/>
            <a:ext cx="3403599" cy="35560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ea typeface="맑은 고딕"/>
                <a:cs typeface="Calibri"/>
              </a:rPr>
              <a:t>Random Forest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F48E488-B254-4F18-A0BF-3E270C88222D}"/>
              </a:ext>
            </a:extLst>
          </p:cNvPr>
          <p:cNvSpPr/>
          <p:nvPr/>
        </p:nvSpPr>
        <p:spPr>
          <a:xfrm>
            <a:off x="7373650" y="1040225"/>
            <a:ext cx="3403599" cy="35560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err="1">
                <a:ea typeface="맑은 고딕"/>
                <a:cs typeface="Calibri"/>
              </a:rPr>
              <a:t>XGBoost</a:t>
            </a:r>
          </a:p>
        </p:txBody>
      </p:sp>
      <p:pic>
        <p:nvPicPr>
          <p:cNvPr id="15" name="그림 16">
            <a:extLst>
              <a:ext uri="{FF2B5EF4-FFF2-40B4-BE49-F238E27FC236}">
                <a16:creationId xmlns:a16="http://schemas.microsoft.com/office/drawing/2014/main" id="{E3533ED5-D015-496F-8D1D-6DEFC1906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130" y="1682386"/>
            <a:ext cx="2294467" cy="2393560"/>
          </a:xfrm>
          <a:prstGeom prst="rect">
            <a:avLst/>
          </a:prstGeom>
        </p:spPr>
      </p:pic>
      <p:pic>
        <p:nvPicPr>
          <p:cNvPr id="19" name="그림 19">
            <a:extLst>
              <a:ext uri="{FF2B5EF4-FFF2-40B4-BE49-F238E27FC236}">
                <a16:creationId xmlns:a16="http://schemas.microsoft.com/office/drawing/2014/main" id="{2F66660C-A64F-4279-A318-19E8DB27A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7722" y="1687585"/>
            <a:ext cx="2294467" cy="23827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4C2B435-FF80-4D0B-8636-D43CEDB46C2C}"/>
              </a:ext>
            </a:extLst>
          </p:cNvPr>
          <p:cNvSpPr txBox="1"/>
          <p:nvPr/>
        </p:nvSpPr>
        <p:spPr>
          <a:xfrm>
            <a:off x="1239838" y="4072466"/>
            <a:ext cx="3378199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600">
                <a:solidFill>
                  <a:schemeClr val="bg1"/>
                </a:solidFill>
                <a:ea typeface="+mn-lt"/>
                <a:cs typeface="+mn-lt"/>
              </a:rPr>
              <a:t>대출거부에</a:t>
            </a:r>
            <a:r>
              <a:rPr lang="ko-KR" sz="1600">
                <a:solidFill>
                  <a:schemeClr val="bg1"/>
                </a:solidFill>
                <a:ea typeface="+mn-lt"/>
                <a:cs typeface="+mn-lt"/>
              </a:rPr>
              <a:t> 대한 재현율이 다른 모델들에 비해 높은 편이다</a:t>
            </a:r>
            <a:endParaRPr lang="ko-KR" sz="1600">
              <a:solidFill>
                <a:schemeClr val="bg1"/>
              </a:solidFill>
              <a:ea typeface="맑은 고딕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600">
                <a:solidFill>
                  <a:schemeClr val="bg1"/>
                </a:solidFill>
                <a:ea typeface="+mn-lt"/>
                <a:cs typeface="+mn-lt"/>
              </a:rPr>
              <a:t>대출 기간과 나이</a:t>
            </a:r>
            <a:r>
              <a:rPr lang="en-US" altLang="ko-KR" sz="1600">
                <a:solidFill>
                  <a:schemeClr val="bg1"/>
                </a:solidFill>
                <a:ea typeface="+mn-lt"/>
                <a:cs typeface="+mn-lt"/>
              </a:rPr>
              <a:t>,</a:t>
            </a:r>
            <a:r>
              <a:rPr lang="ko-KR" altLang="en-US" sz="1600">
                <a:solidFill>
                  <a:schemeClr val="bg1"/>
                </a:solidFill>
                <a:ea typeface="+mn-lt"/>
                <a:cs typeface="+mn-lt"/>
              </a:rPr>
              <a:t> 신청 대출 금액이 주요 변수로 나왔다</a:t>
            </a:r>
            <a:endParaRPr lang="ko-KR" altLang="en-US" sz="1600">
              <a:solidFill>
                <a:schemeClr val="bg1"/>
              </a:solidFill>
              <a:ea typeface="맑은 고딕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600">
                <a:solidFill>
                  <a:schemeClr val="bg1"/>
                </a:solidFill>
                <a:ea typeface="+mn-lt"/>
                <a:cs typeface="+mn-lt"/>
              </a:rPr>
              <a:t>대출 기간과 금액이 신용도 결정의 중요한 요소로 보인다</a:t>
            </a:r>
            <a:endParaRPr lang="ko-KR" altLang="en-US" sz="1600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600" err="1">
                <a:solidFill>
                  <a:schemeClr val="bg1"/>
                </a:solidFill>
                <a:ea typeface="맑은 고딕"/>
                <a:cs typeface="Calibri"/>
              </a:rPr>
              <a:t>Accuracy</a:t>
            </a:r>
            <a:r>
              <a:rPr lang="ko-KR" altLang="en-US" sz="1600">
                <a:solidFill>
                  <a:schemeClr val="bg1"/>
                </a:solidFill>
                <a:ea typeface="맑은 고딕"/>
                <a:cs typeface="Calibri"/>
              </a:rPr>
              <a:t> = 0.74</a:t>
            </a:r>
          </a:p>
          <a:p>
            <a:pPr marL="285750" indent="-285750">
              <a:buFont typeface="Arial"/>
              <a:buChar char="•"/>
            </a:pPr>
            <a:endParaRPr lang="ko-KR">
              <a:solidFill>
                <a:srgbClr val="FFFFFF"/>
              </a:solidFill>
              <a:ea typeface="맑은 고딕"/>
              <a:cs typeface="Calibri"/>
            </a:endParaRPr>
          </a:p>
          <a:p>
            <a:endParaRPr lang="ko-KR" altLang="en-US">
              <a:ea typeface="맑은 고딕"/>
              <a:cs typeface="Calibri"/>
            </a:endParaRPr>
          </a:p>
        </p:txBody>
      </p:sp>
      <p:pic>
        <p:nvPicPr>
          <p:cNvPr id="21" name="그림 21">
            <a:extLst>
              <a:ext uri="{FF2B5EF4-FFF2-40B4-BE49-F238E27FC236}">
                <a16:creationId xmlns:a16="http://schemas.microsoft.com/office/drawing/2014/main" id="{EDDD3028-6BE4-4551-BDDF-2DA4CE5F9B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66" y="2640445"/>
            <a:ext cx="2057400" cy="1433177"/>
          </a:xfrm>
          <a:prstGeom prst="rect">
            <a:avLst/>
          </a:prstGeom>
        </p:spPr>
      </p:pic>
      <p:pic>
        <p:nvPicPr>
          <p:cNvPr id="22" name="그림 22">
            <a:extLst>
              <a:ext uri="{FF2B5EF4-FFF2-40B4-BE49-F238E27FC236}">
                <a16:creationId xmlns:a16="http://schemas.microsoft.com/office/drawing/2014/main" id="{B4C6F182-8C6C-4A59-832F-4F3AB592D0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0466" y="2641119"/>
            <a:ext cx="2150533" cy="1550361"/>
          </a:xfrm>
          <a:prstGeom prst="rect">
            <a:avLst/>
          </a:prstGeom>
        </p:spPr>
      </p:pic>
      <p:pic>
        <p:nvPicPr>
          <p:cNvPr id="24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99EF0078-00FC-48B0-A045-67928E37B0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934" y="1685636"/>
            <a:ext cx="2438400" cy="887461"/>
          </a:xfrm>
          <a:prstGeom prst="rect">
            <a:avLst/>
          </a:prstGeom>
        </p:spPr>
      </p:pic>
      <p:pic>
        <p:nvPicPr>
          <p:cNvPr id="26" name="그림 13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94123743-0AC1-4268-B890-30BF9F269C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9082" y="1699259"/>
            <a:ext cx="2630577" cy="93977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72E7EEF-D86D-4E04-9A77-0EBE4A31CCC0}"/>
              </a:ext>
            </a:extLst>
          </p:cNvPr>
          <p:cNvSpPr txBox="1"/>
          <p:nvPr/>
        </p:nvSpPr>
        <p:spPr>
          <a:xfrm>
            <a:off x="7506230" y="4191000"/>
            <a:ext cx="368776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>
                <a:solidFill>
                  <a:schemeClr val="bg1"/>
                </a:solidFill>
                <a:ea typeface="+mn-lt"/>
                <a:cs typeface="+mn-lt"/>
              </a:rPr>
              <a:t>대출거부에</a:t>
            </a: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 대한 예측성능이 다른 모델들에 비해 조금 향상됐지만</a:t>
            </a:r>
            <a:r>
              <a:rPr lang="en-US" altLang="ko-KR">
                <a:solidFill>
                  <a:schemeClr val="bg1"/>
                </a:solidFill>
                <a:ea typeface="+mn-lt"/>
                <a:cs typeface="+mn-lt"/>
              </a:rPr>
              <a:t>,</a:t>
            </a: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 대출승인에 대한 예측성능은 약간 떨어졌다</a:t>
            </a:r>
            <a:endParaRPr lang="ko-KR">
              <a:solidFill>
                <a:schemeClr val="bg1"/>
              </a:solidFill>
              <a:ea typeface="맑은 고딕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다른 모델들에 비해 전체적으로 </a:t>
            </a:r>
            <a:r>
              <a:rPr lang="ko-KR" altLang="en-US">
                <a:solidFill>
                  <a:schemeClr val="bg1"/>
                </a:solidFill>
                <a:ea typeface="+mn-lt"/>
                <a:cs typeface="+mn-lt"/>
              </a:rPr>
              <a:t>균형 잡힌</a:t>
            </a: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 성능을 보인다</a:t>
            </a:r>
            <a:endParaRPr lang="ko-KR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altLang="ko-KR">
                <a:solidFill>
                  <a:schemeClr val="bg1"/>
                </a:solidFill>
                <a:ea typeface="맑은 고딕"/>
                <a:cs typeface="Calibri"/>
              </a:rPr>
              <a:t>Accuracy = 0.71</a:t>
            </a:r>
            <a:endParaRPr lang="ko-KR">
              <a:solidFill>
                <a:schemeClr val="bg1"/>
              </a:solidFill>
              <a:ea typeface="맑은 고딕"/>
              <a:cs typeface="Calibri"/>
            </a:endParaRPr>
          </a:p>
          <a:p>
            <a:endParaRPr lang="ko-KR" altLang="en-US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999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21">
            <a:extLst>
              <a:ext uri="{FF2B5EF4-FFF2-40B4-BE49-F238E27FC236}">
                <a16:creationId xmlns:a16="http://schemas.microsoft.com/office/drawing/2014/main" id="{C95D081B-9ED7-40D2-88DB-ED4264D52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88" y="1428930"/>
            <a:ext cx="3724759" cy="2450307"/>
          </a:xfrm>
          <a:prstGeom prst="rect">
            <a:avLst/>
          </a:prstGeom>
        </p:spPr>
      </p:pic>
      <p:pic>
        <p:nvPicPr>
          <p:cNvPr id="3" name="그림 8">
            <a:extLst>
              <a:ext uri="{FF2B5EF4-FFF2-40B4-BE49-F238E27FC236}">
                <a16:creationId xmlns:a16="http://schemas.microsoft.com/office/drawing/2014/main" id="{4C6526A8-B0B0-4D98-9763-78C67D412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824" y="1428930"/>
            <a:ext cx="3686013" cy="2450307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9C73712E-9891-4204-A27F-2ADA5212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059" y="69490"/>
            <a:ext cx="9354927" cy="833015"/>
          </a:xfrm>
        </p:spPr>
        <p:txBody>
          <a:bodyPr>
            <a:normAutofit/>
          </a:bodyPr>
          <a:lstStyle/>
          <a:p>
            <a:r>
              <a:rPr lang="ko-KR" altLang="en-US" sz="2800" b="1">
                <a:solidFill>
                  <a:schemeClr val="bg1"/>
                </a:solidFill>
              </a:rPr>
              <a:t>모델 별 성능 비교</a:t>
            </a:r>
            <a:endParaRPr lang="en-US" altLang="ko-KR" sz="2800" b="1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70D3127-41A9-4EB1-9934-6D637269E860}"/>
              </a:ext>
            </a:extLst>
          </p:cNvPr>
          <p:cNvSpPr/>
          <p:nvPr/>
        </p:nvSpPr>
        <p:spPr>
          <a:xfrm>
            <a:off x="746690" y="964025"/>
            <a:ext cx="3403599" cy="35560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 algn="ctr"/>
            <a:r>
              <a:rPr lang="en-US" altLang="ko-KR">
                <a:ea typeface="맑은 고딕"/>
                <a:cs typeface="Calibri"/>
              </a:rPr>
              <a:t>Before Over Sampling</a:t>
            </a:r>
            <a:endParaRPr lang="ko-KR">
              <a:ea typeface="맑은 고딕"/>
              <a:cs typeface="Calibri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92DF66A-1E8A-41DF-A445-107F4F30A1EE}"/>
              </a:ext>
            </a:extLst>
          </p:cNvPr>
          <p:cNvSpPr/>
          <p:nvPr/>
        </p:nvSpPr>
        <p:spPr>
          <a:xfrm>
            <a:off x="4879571" y="964024"/>
            <a:ext cx="3403599" cy="35560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 algn="ctr"/>
            <a:r>
              <a:rPr lang="en-US" altLang="ko-KR">
                <a:ea typeface="맑은 고딕"/>
                <a:cs typeface="Calibri"/>
              </a:rPr>
              <a:t>After Over Sampling</a:t>
            </a:r>
            <a:endParaRPr lang="ko-KR">
              <a:ea typeface="맑은 고딕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2B7C19-EE20-4E7C-A3D3-3D55A1014BE5}"/>
              </a:ext>
            </a:extLst>
          </p:cNvPr>
          <p:cNvSpPr txBox="1"/>
          <p:nvPr/>
        </p:nvSpPr>
        <p:spPr>
          <a:xfrm>
            <a:off x="8690377" y="1431010"/>
            <a:ext cx="2928814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err="1">
                <a:solidFill>
                  <a:schemeClr val="bg1"/>
                </a:solidFill>
                <a:ea typeface="+mn-lt"/>
                <a:cs typeface="+mn-lt"/>
              </a:rPr>
              <a:t>Over</a:t>
            </a:r>
            <a:r>
              <a:rPr lang="ko-KR" altLang="en-US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err="1">
                <a:solidFill>
                  <a:schemeClr val="bg1"/>
                </a:solidFill>
                <a:ea typeface="+mn-lt"/>
                <a:cs typeface="+mn-lt"/>
              </a:rPr>
              <a:t>Sampling</a:t>
            </a:r>
            <a:r>
              <a:rPr lang="ko-KR" altLang="en-US">
                <a:solidFill>
                  <a:schemeClr val="bg1"/>
                </a:solidFill>
                <a:ea typeface="+mn-lt"/>
                <a:cs typeface="+mn-lt"/>
              </a:rPr>
              <a:t> 전/후 비교</a:t>
            </a:r>
          </a:p>
          <a:p>
            <a:pPr marL="285750" indent="-285750">
              <a:buFont typeface="Arial"/>
              <a:buChar char="•"/>
            </a:pPr>
            <a:endParaRPr lang="ko-KR" altLang="en-US">
              <a:solidFill>
                <a:schemeClr val="bg1"/>
              </a:solidFill>
              <a:ea typeface="맑은 고딕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err="1">
                <a:solidFill>
                  <a:schemeClr val="bg1"/>
                </a:solidFill>
                <a:ea typeface="맑은 고딕"/>
                <a:cs typeface="Calibri"/>
              </a:rPr>
              <a:t>Before</a:t>
            </a:r>
            <a:r>
              <a:rPr lang="ko-KR" altLang="en-US">
                <a:solidFill>
                  <a:schemeClr val="bg1"/>
                </a:solidFill>
                <a:ea typeface="맑은 고딕"/>
                <a:cs typeface="Calibri"/>
              </a:rPr>
              <a:t> </a:t>
            </a:r>
            <a:r>
              <a:rPr lang="ko-KR" altLang="en-US" err="1">
                <a:solidFill>
                  <a:schemeClr val="bg1"/>
                </a:solidFill>
                <a:ea typeface="맑은 고딕"/>
                <a:cs typeface="Calibri"/>
              </a:rPr>
              <a:t>Over</a:t>
            </a:r>
            <a:r>
              <a:rPr lang="ko-KR" altLang="en-US">
                <a:solidFill>
                  <a:schemeClr val="bg1"/>
                </a:solidFill>
                <a:ea typeface="맑은 고딕"/>
                <a:cs typeface="Calibri"/>
              </a:rPr>
              <a:t> </a:t>
            </a:r>
            <a:r>
              <a:rPr lang="ko-KR" altLang="en-US" err="1">
                <a:solidFill>
                  <a:schemeClr val="bg1"/>
                </a:solidFill>
                <a:ea typeface="맑은 고딕"/>
                <a:cs typeface="Calibri"/>
              </a:rPr>
              <a:t>Sampling</a:t>
            </a:r>
            <a:r>
              <a:rPr lang="ko-KR" altLang="en-US">
                <a:solidFill>
                  <a:schemeClr val="bg1"/>
                </a:solidFill>
                <a:ea typeface="맑은 고딕"/>
                <a:cs typeface="Calibri"/>
              </a:rPr>
              <a:t> 의알고리즘 모델 모두 Precision(정밀도)가 낮아 정확도 또한 낮음</a:t>
            </a:r>
          </a:p>
          <a:p>
            <a:pPr marL="285750" indent="-285750">
              <a:buFont typeface="Arial"/>
              <a:buChar char="•"/>
            </a:pPr>
            <a:endParaRPr lang="ko-KR" altLang="en-US">
              <a:solidFill>
                <a:schemeClr val="bg1"/>
              </a:solidFill>
              <a:ea typeface="맑은 고딕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err="1">
                <a:solidFill>
                  <a:schemeClr val="bg1"/>
                </a:solidFill>
                <a:ea typeface="맑은 고딕"/>
                <a:cs typeface="Calibri"/>
              </a:rPr>
              <a:t>After</a:t>
            </a:r>
            <a:r>
              <a:rPr lang="ko-KR" altLang="en-US">
                <a:solidFill>
                  <a:schemeClr val="bg1"/>
                </a:solidFill>
                <a:ea typeface="맑은 고딕"/>
                <a:cs typeface="Calibri"/>
              </a:rPr>
              <a:t> </a:t>
            </a:r>
            <a:r>
              <a:rPr lang="ko-KR" altLang="en-US" err="1">
                <a:solidFill>
                  <a:schemeClr val="bg1"/>
                </a:solidFill>
                <a:ea typeface="맑은 고딕"/>
                <a:cs typeface="Calibri"/>
              </a:rPr>
              <a:t>Over</a:t>
            </a:r>
            <a:r>
              <a:rPr lang="ko-KR" altLang="en-US">
                <a:solidFill>
                  <a:schemeClr val="bg1"/>
                </a:solidFill>
                <a:ea typeface="맑은 고딕"/>
                <a:cs typeface="Calibri"/>
              </a:rPr>
              <a:t> </a:t>
            </a:r>
            <a:r>
              <a:rPr lang="ko-KR" altLang="en-US" err="1">
                <a:solidFill>
                  <a:schemeClr val="bg1"/>
                </a:solidFill>
                <a:ea typeface="맑은 고딕"/>
                <a:cs typeface="Calibri"/>
              </a:rPr>
              <a:t>Sampling</a:t>
            </a:r>
            <a:r>
              <a:rPr lang="ko-KR" altLang="en-US">
                <a:solidFill>
                  <a:schemeClr val="bg1"/>
                </a:solidFill>
                <a:ea typeface="맑은 고딕"/>
                <a:cs typeface="Calibri"/>
              </a:rPr>
              <a:t> 의  알고리즘 모델 성능이 개선됨</a:t>
            </a:r>
          </a:p>
          <a:p>
            <a:pPr marL="285750" indent="-285750">
              <a:buFont typeface="Arial"/>
              <a:buChar char="•"/>
            </a:pPr>
            <a:endParaRPr lang="ko-KR" altLang="en-US">
              <a:solidFill>
                <a:schemeClr val="bg1"/>
              </a:solidFill>
              <a:ea typeface="맑은 고딕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>
                <a:solidFill>
                  <a:schemeClr val="bg1"/>
                </a:solidFill>
                <a:ea typeface="맑은 고딕"/>
                <a:cs typeface="Calibri"/>
              </a:rPr>
              <a:t>특히 </a:t>
            </a:r>
            <a:r>
              <a:rPr lang="ko-KR" altLang="en-US" err="1">
                <a:solidFill>
                  <a:schemeClr val="bg1"/>
                </a:solidFill>
                <a:ea typeface="맑은 고딕"/>
                <a:cs typeface="Calibri"/>
              </a:rPr>
              <a:t>Random</a:t>
            </a:r>
            <a:r>
              <a:rPr lang="ko-KR" altLang="en-US">
                <a:solidFill>
                  <a:schemeClr val="bg1"/>
                </a:solidFill>
                <a:ea typeface="맑은 고딕"/>
                <a:cs typeface="Calibri"/>
              </a:rPr>
              <a:t> </a:t>
            </a:r>
            <a:r>
              <a:rPr lang="ko-KR" altLang="en-US" err="1">
                <a:solidFill>
                  <a:schemeClr val="bg1"/>
                </a:solidFill>
                <a:ea typeface="맑은 고딕"/>
                <a:cs typeface="Calibri"/>
              </a:rPr>
              <a:t>Forest의</a:t>
            </a:r>
            <a:r>
              <a:rPr lang="ko-KR" altLang="en-US">
                <a:solidFill>
                  <a:schemeClr val="bg1"/>
                </a:solidFill>
                <a:ea typeface="맑은 고딕"/>
                <a:cs typeface="Calibri"/>
              </a:rPr>
              <a:t> 알고리즘의 경우 12.7%를 보이며,  모든 알고리즘에서 성능개선을 볼 수 있음</a:t>
            </a:r>
            <a:endParaRPr lang="ko-KR">
              <a:solidFill>
                <a:schemeClr val="bg1"/>
              </a:solidFill>
              <a:ea typeface="맑은 고딕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0395C-8061-4CEE-BB71-F5EBD905B350}"/>
              </a:ext>
            </a:extLst>
          </p:cNvPr>
          <p:cNvSpPr txBox="1"/>
          <p:nvPr/>
        </p:nvSpPr>
        <p:spPr>
          <a:xfrm>
            <a:off x="7384942" y="3264976"/>
            <a:ext cx="6896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b="1">
                <a:solidFill>
                  <a:srgbClr val="000000"/>
                </a:solidFill>
                <a:ea typeface="맑은 고딕"/>
              </a:rPr>
              <a:t>0.814</a:t>
            </a:r>
            <a:endParaRPr lang="ko-KR" altLang="en-US" sz="1400" b="1">
              <a:solidFill>
                <a:srgbClr val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42FDA1-6E9C-4F8E-B58E-468F0DF807E0}"/>
              </a:ext>
            </a:extLst>
          </p:cNvPr>
          <p:cNvSpPr txBox="1"/>
          <p:nvPr/>
        </p:nvSpPr>
        <p:spPr>
          <a:xfrm>
            <a:off x="7113721" y="2838772"/>
            <a:ext cx="6896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b="1">
                <a:solidFill>
                  <a:srgbClr val="000000"/>
                </a:solidFill>
                <a:ea typeface="맑은 고딕"/>
              </a:rPr>
              <a:t>0.733</a:t>
            </a:r>
            <a:endParaRPr lang="ko-KR" altLang="en-US" sz="1400" b="1">
              <a:solidFill>
                <a:srgbClr val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50AD12-F98A-4757-A1F6-22A4394060C4}"/>
              </a:ext>
            </a:extLst>
          </p:cNvPr>
          <p:cNvSpPr txBox="1"/>
          <p:nvPr/>
        </p:nvSpPr>
        <p:spPr>
          <a:xfrm>
            <a:off x="7307449" y="2425483"/>
            <a:ext cx="6896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b="1">
                <a:solidFill>
                  <a:srgbClr val="000000"/>
                </a:solidFill>
                <a:ea typeface="맑은 고딕"/>
              </a:rPr>
              <a:t>0.785</a:t>
            </a:r>
            <a:endParaRPr lang="ko-KR" altLang="en-US" sz="1400" b="1">
              <a:solidFill>
                <a:srgbClr val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30C1A2-FE0A-49FB-9518-0DEBEFF93FE6}"/>
              </a:ext>
            </a:extLst>
          </p:cNvPr>
          <p:cNvSpPr txBox="1"/>
          <p:nvPr/>
        </p:nvSpPr>
        <p:spPr>
          <a:xfrm>
            <a:off x="7578669" y="2038025"/>
            <a:ext cx="65092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  <a:ea typeface="맑은 고딕"/>
              </a:rPr>
              <a:t>0.847</a:t>
            </a:r>
            <a:endParaRPr lang="ko-KR" altLang="en-US" sz="1400" b="1">
              <a:solidFill>
                <a:srgbClr val="FF0000"/>
              </a:solidFill>
              <a:ea typeface="맑은 고딕" panose="020B05030200000200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21FBC3-BF0A-4949-8B21-924C9AEB741B}"/>
              </a:ext>
            </a:extLst>
          </p:cNvPr>
          <p:cNvSpPr txBox="1"/>
          <p:nvPr/>
        </p:nvSpPr>
        <p:spPr>
          <a:xfrm>
            <a:off x="7462431" y="1611821"/>
            <a:ext cx="6896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b="1">
                <a:solidFill>
                  <a:srgbClr val="000000"/>
                </a:solidFill>
                <a:ea typeface="맑은 고딕"/>
              </a:rPr>
              <a:t>0.816</a:t>
            </a:r>
            <a:endParaRPr lang="ko-KR" altLang="en-US" sz="1400" b="1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BA3542-92A6-4280-A7A9-3D6D361332D9}"/>
              </a:ext>
            </a:extLst>
          </p:cNvPr>
          <p:cNvSpPr txBox="1"/>
          <p:nvPr/>
        </p:nvSpPr>
        <p:spPr>
          <a:xfrm>
            <a:off x="3497450" y="3264975"/>
            <a:ext cx="6896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b="1">
                <a:solidFill>
                  <a:srgbClr val="FF0000"/>
                </a:solidFill>
                <a:ea typeface="맑은 고딕"/>
              </a:rPr>
              <a:t>0.730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58524A-1F77-4935-9FB9-B31BFDE9B364}"/>
              </a:ext>
            </a:extLst>
          </p:cNvPr>
          <p:cNvSpPr txBox="1"/>
          <p:nvPr/>
        </p:nvSpPr>
        <p:spPr>
          <a:xfrm>
            <a:off x="3109991" y="2838771"/>
            <a:ext cx="6896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b="1">
                <a:solidFill>
                  <a:srgbClr val="000000"/>
                </a:solidFill>
                <a:ea typeface="맑은 고딕"/>
              </a:rPr>
              <a:t>0.636</a:t>
            </a:r>
            <a:endParaRPr lang="ko-KR" altLang="en-US" sz="1400" b="1">
              <a:solidFill>
                <a:srgbClr val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158BCA-51C1-4C35-8CC4-2BFE3D53BEA8}"/>
              </a:ext>
            </a:extLst>
          </p:cNvPr>
          <p:cNvSpPr txBox="1"/>
          <p:nvPr/>
        </p:nvSpPr>
        <p:spPr>
          <a:xfrm>
            <a:off x="3290804" y="2425482"/>
            <a:ext cx="6896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b="1">
                <a:solidFill>
                  <a:srgbClr val="000000"/>
                </a:solidFill>
                <a:ea typeface="맑은 고딕"/>
              </a:rPr>
              <a:t>0.680</a:t>
            </a:r>
            <a:endParaRPr lang="ko-KR" altLang="en-US" sz="1400" b="1">
              <a:solidFill>
                <a:srgbClr val="0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754584-4D6D-4F0B-A7C3-97810697BB63}"/>
              </a:ext>
            </a:extLst>
          </p:cNvPr>
          <p:cNvSpPr txBox="1"/>
          <p:nvPr/>
        </p:nvSpPr>
        <p:spPr>
          <a:xfrm>
            <a:off x="3407041" y="2038025"/>
            <a:ext cx="65092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b="1">
                <a:solidFill>
                  <a:srgbClr val="000000"/>
                </a:solidFill>
                <a:ea typeface="맑은 고딕"/>
              </a:rPr>
              <a:t>0.720</a:t>
            </a:r>
            <a:endParaRPr lang="ko-KR" altLang="en-US" sz="1400" b="1">
              <a:solidFill>
                <a:srgbClr val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9DB59-2BE8-4C05-A28E-00BDEA7339F1}"/>
              </a:ext>
            </a:extLst>
          </p:cNvPr>
          <p:cNvSpPr txBox="1"/>
          <p:nvPr/>
        </p:nvSpPr>
        <p:spPr>
          <a:xfrm>
            <a:off x="3407040" y="1611820"/>
            <a:ext cx="6896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b="1">
                <a:solidFill>
                  <a:srgbClr val="000000"/>
                </a:solidFill>
                <a:ea typeface="맑은 고딕"/>
              </a:rPr>
              <a:t>0.710</a:t>
            </a:r>
            <a:endParaRPr lang="ko-KR" altLang="en-US" sz="1400" b="1">
              <a:solidFill>
                <a:srgbClr val="000000"/>
              </a:solidFill>
            </a:endParaRPr>
          </a:p>
        </p:txBody>
      </p:sp>
      <p:pic>
        <p:nvPicPr>
          <p:cNvPr id="22" name="그림 22">
            <a:extLst>
              <a:ext uri="{FF2B5EF4-FFF2-40B4-BE49-F238E27FC236}">
                <a16:creationId xmlns:a16="http://schemas.microsoft.com/office/drawing/2014/main" id="{A402C166-6407-4625-82D7-B21F205A2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63" y="3902300"/>
            <a:ext cx="4254284" cy="2514690"/>
          </a:xfrm>
          <a:prstGeom prst="rect">
            <a:avLst/>
          </a:prstGeom>
        </p:spPr>
      </p:pic>
      <p:pic>
        <p:nvPicPr>
          <p:cNvPr id="23" name="그림 23">
            <a:extLst>
              <a:ext uri="{FF2B5EF4-FFF2-40B4-BE49-F238E27FC236}">
                <a16:creationId xmlns:a16="http://schemas.microsoft.com/office/drawing/2014/main" id="{4A805295-DE0D-498C-B8B5-E5D3572328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5282" y="3876469"/>
            <a:ext cx="4254284" cy="255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42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D9399264374E04481DA0E95A4BA4E20" ma:contentTypeVersion="2" ma:contentTypeDescription="새 문서를 만듭니다." ma:contentTypeScope="" ma:versionID="4319fd026cba2c610f6eca9ed7c05fe7">
  <xsd:schema xmlns:xsd="http://www.w3.org/2001/XMLSchema" xmlns:xs="http://www.w3.org/2001/XMLSchema" xmlns:p="http://schemas.microsoft.com/office/2006/metadata/properties" xmlns:ns2="6d95f4d2-9f2c-41e0-a231-1a29908e37d8" targetNamespace="http://schemas.microsoft.com/office/2006/metadata/properties" ma:root="true" ma:fieldsID="a58f4fbf70ce4d688ca5fb05fa1aff42" ns2:_="">
    <xsd:import namespace="6d95f4d2-9f2c-41e0-a231-1a29908e37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5f4d2-9f2c-41e0-a231-1a29908e37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031D43-0E48-4DB1-8698-91363105303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6B18455-293F-41F2-915D-F42BC012F39A}">
  <ds:schemaRefs>
    <ds:schemaRef ds:uri="6d95f4d2-9f2c-41e0-a231-1a29908e37d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653743D-73AE-4E5F-85DF-0A69D288D2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고객 신용도 예측</vt:lpstr>
      <vt:lpstr>목 차</vt:lpstr>
      <vt:lpstr>데이터 탐색 결과</vt:lpstr>
      <vt:lpstr>데이터 탐색 결과</vt:lpstr>
      <vt:lpstr>데이터 탐색 결과</vt:lpstr>
      <vt:lpstr>데이터 탐색 결과</vt:lpstr>
      <vt:lpstr>모델 별 성능 비교</vt:lpstr>
      <vt:lpstr>모델 별 성능 비교</vt:lpstr>
      <vt:lpstr>모델 별 성능 비교</vt:lpstr>
      <vt:lpstr>모델 성능 튜닝</vt:lpstr>
      <vt:lpstr>모델 성능 튜닝</vt:lpstr>
      <vt:lpstr>성능 튜닝 결과 보고</vt:lpstr>
      <vt:lpstr>도출한 비즈니스 인사이트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revision>1</cp:revision>
  <dcterms:created xsi:type="dcterms:W3CDTF">2013-08-21T19:17:07Z</dcterms:created>
  <dcterms:modified xsi:type="dcterms:W3CDTF">2022-01-28T07:24:18Z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0x010100FD9399264374E04481DA0E95A4BA4E20</vt:lpwstr>
  </property>
</Properties>
</file>