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1F19-5381-4131-BE04-897CC0E82244}" type="datetimeFigureOut">
              <a:rPr lang="ko-KR" altLang="en-US" smtClean="0"/>
              <a:pPr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4222" y="2720213"/>
            <a:ext cx="2341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</a:rPr>
              <a:t>pp storyboard_1.3</a:t>
            </a:r>
            <a:endParaRPr lang="ko-KR" altLang="ko-KR" sz="1600" dirty="0"/>
          </a:p>
        </p:txBody>
      </p:sp>
      <p:sp>
        <p:nvSpPr>
          <p:cNvPr id="6" name="Rectangle 3"/>
          <p:cNvSpPr/>
          <p:nvPr/>
        </p:nvSpPr>
        <p:spPr>
          <a:xfrm>
            <a:off x="0" y="3933571"/>
            <a:ext cx="9144000" cy="1583309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438650">
              <a:lnSpc>
                <a:spcPts val="2055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웨딩 플래너가 내 손안에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4634" y="6472809"/>
            <a:ext cx="64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Ver. </a:t>
            </a:r>
            <a:r>
              <a:rPr lang="en-US" altLang="ko-KR" sz="1200" smtClean="0">
                <a:solidFill>
                  <a:srgbClr val="000000"/>
                </a:solidFill>
              </a:rPr>
              <a:t>1.1</a:t>
            </a:r>
            <a:endParaRPr lang="ko-KR" altLang="ko-KR" sz="120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6832" y="2486406"/>
            <a:ext cx="1717802" cy="3054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2" descr="C:\Users\Administrator\Desktop\로고\globalhumani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9" y="44624"/>
            <a:ext cx="2147215" cy="763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8728" y="2019554"/>
            <a:ext cx="611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00"/>
                </a:solidFill>
              </a:rPr>
              <a:t>고플 AI-</a:t>
            </a:r>
            <a:r>
              <a:rPr lang="en-US" altLang="ko-KR" sz="3600" b="1" dirty="0" err="1" smtClean="0">
                <a:solidFill>
                  <a:srgbClr val="000000"/>
                </a:solidFill>
              </a:rPr>
              <a:t>웨딩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3600" b="1" dirty="0" err="1" smtClean="0">
                <a:solidFill>
                  <a:srgbClr val="000000"/>
                </a:solidFill>
              </a:rPr>
              <a:t>플래너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(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사업자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)</a:t>
            </a:r>
            <a:endParaRPr lang="ko-KR" altLang="ko-KR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568" y="1458664"/>
            <a:ext cx="2448272" cy="4275005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658495">
              <a:lnSpc>
                <a:spcPts val="88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아이디 찾기 / 비밀번호 찾기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721064" y="1341120"/>
            <a:ext cx="3175" cy="4392549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71584" y="1320165"/>
            <a:ext cx="96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로그인</a:t>
            </a:r>
            <a:endParaRPr lang="ko-KR" altLang="ko-KR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1316736" y="2714620"/>
            <a:ext cx="1181100" cy="99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72415">
              <a:lnSpc>
                <a:spcPts val="21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어플 로고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71584" y="1917065"/>
            <a:ext cx="1744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-아이디찾기/비밀번호 찾기</a:t>
            </a:r>
            <a:endParaRPr lang="ko-KR" altLang="ko-KR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1584" y="2161413"/>
            <a:ext cx="957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-회원가입</a:t>
            </a:r>
            <a:endParaRPr lang="ko-KR" altLang="ko-KR" sz="800" dirty="0"/>
          </a:p>
        </p:txBody>
      </p:sp>
      <p:cxnSp>
        <p:nvCxnSpPr>
          <p:cNvPr id="35" name="Straight Connector 22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3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525891" y="5941441"/>
            <a:ext cx="432943" cy="43268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43" h="432689">
                <a:moveTo>
                  <a:pt x="0" y="432689"/>
                </a:moveTo>
                <a:lnTo>
                  <a:pt x="432943" y="0"/>
                </a:lnTo>
                <a:lnTo>
                  <a:pt x="432943" y="432689"/>
                </a:lnTo>
                <a:lnTo>
                  <a:pt x="0" y="432689"/>
                </a:lnTo>
              </a:path>
            </a:pathLst>
          </a:cu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34495" y="4500570"/>
            <a:ext cx="700192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회원가입</a:t>
            </a:r>
            <a:endParaRPr lang="ko-KR" altLang="ko-K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934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회원가입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19272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405890">
              <a:lnSpc>
                <a:spcPts val="130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결혼예정일 미정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2740">
              <a:lnSpc>
                <a:spcPts val="199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모두 동의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37910" y="1320165"/>
            <a:ext cx="1117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회원가입</a:t>
            </a:r>
            <a:endParaRPr lang="ko-KR" altLang="ko-KR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3557016" y="1845564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08280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57016" y="2159508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전화번호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83708" y="2159508"/>
            <a:ext cx="498348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3020">
              <a:lnSpc>
                <a:spcPts val="97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인증번호</a:t>
            </a:r>
          </a:p>
          <a:p>
            <a:pPr indent="135255">
              <a:lnSpc>
                <a:spcPts val="95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전송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7016" y="2474976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인증번호</a:t>
            </a:r>
          </a:p>
        </p:txBody>
      </p:sp>
      <p:sp>
        <p:nvSpPr>
          <p:cNvPr id="2" name="Rectangle 24"/>
          <p:cNvSpPr/>
          <p:nvPr/>
        </p:nvSpPr>
        <p:spPr>
          <a:xfrm>
            <a:off x="868680" y="2663952"/>
            <a:ext cx="2176272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44830">
              <a:lnSpc>
                <a:spcPts val="172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카카오톡 회원가입</a:t>
            </a:r>
          </a:p>
        </p:txBody>
      </p:sp>
      <p:sp>
        <p:nvSpPr>
          <p:cNvPr id="3" name="Rectangle 25"/>
          <p:cNvSpPr/>
          <p:nvPr/>
        </p:nvSpPr>
        <p:spPr>
          <a:xfrm>
            <a:off x="3557016" y="2790571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6360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추천인 ID</a:t>
            </a:r>
          </a:p>
        </p:txBody>
      </p:sp>
      <p:sp>
        <p:nvSpPr>
          <p:cNvPr id="4" name="Rectangle 26"/>
          <p:cNvSpPr/>
          <p:nvPr/>
        </p:nvSpPr>
        <p:spPr>
          <a:xfrm>
            <a:off x="868680" y="3023616"/>
            <a:ext cx="2176272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608965">
              <a:lnSpc>
                <a:spcPts val="172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네이버 회원가입</a:t>
            </a:r>
          </a:p>
        </p:txBody>
      </p:sp>
      <p:sp>
        <p:nvSpPr>
          <p:cNvPr id="5" name="Rectangle 27"/>
          <p:cNvSpPr/>
          <p:nvPr/>
        </p:nvSpPr>
        <p:spPr>
          <a:xfrm>
            <a:off x="3557016" y="3107436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7465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결혼 예정일</a:t>
            </a:r>
          </a:p>
        </p:txBody>
      </p:sp>
      <p:sp>
        <p:nvSpPr>
          <p:cNvPr id="6" name="Rectangle 28"/>
          <p:cNvSpPr/>
          <p:nvPr/>
        </p:nvSpPr>
        <p:spPr>
          <a:xfrm>
            <a:off x="4293108" y="3107436"/>
            <a:ext cx="1485900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2070">
              <a:lnSpc>
                <a:spcPts val="1390"/>
              </a:lnSpc>
            </a:pPr>
            <a:r>
              <a:rPr lang="en-US" altLang="ko-KR" sz="700" dirty="0" smtClean="0">
                <a:solidFill>
                  <a:srgbClr val="7E7E7E"/>
                </a:solidFill>
              </a:rPr>
              <a:t>날짜를 선택해 주세요.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8680" y="3383280"/>
            <a:ext cx="2176272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44830">
              <a:lnSpc>
                <a:spcPts val="173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페이스북 회원가입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25012" y="3808476"/>
            <a:ext cx="2295144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7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서비스 이용약관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25012" y="4122420"/>
            <a:ext cx="2295144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8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개인정보 처리 취급 방침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25012" y="4419600"/>
            <a:ext cx="2295144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8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위치기반 서비스 동의서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85260" y="5373624"/>
            <a:ext cx="141122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16560">
              <a:lnSpc>
                <a:spcPts val="172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가입 완료</a:t>
            </a:r>
          </a:p>
        </p:txBody>
      </p:sp>
      <p:sp>
        <p:nvSpPr>
          <p:cNvPr id="8" name="TextBox 29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0034" y="1214422"/>
            <a:ext cx="2766949" cy="492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2" cstate="print"/>
          <a:srcRect l="35833" t="17842" r="33698" b="10831"/>
          <a:stretch>
            <a:fillRect/>
          </a:stretch>
        </p:blipFill>
        <p:spPr>
          <a:xfrm>
            <a:off x="366036" y="1223300"/>
            <a:ext cx="2786082" cy="4891596"/>
          </a:xfrm>
          <a:prstGeom prst="rect">
            <a:avLst/>
          </a:prstGeom>
        </p:spPr>
      </p:pic>
      <p:sp>
        <p:nvSpPr>
          <p:cNvPr id="40" name="Rectangle 19"/>
          <p:cNvSpPr/>
          <p:nvPr/>
        </p:nvSpPr>
        <p:spPr>
          <a:xfrm>
            <a:off x="285720" y="1279362"/>
            <a:ext cx="2700528" cy="36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70610">
              <a:lnSpc>
                <a:spcPts val="2045"/>
              </a:lnSpc>
            </a:pPr>
            <a:r>
              <a:rPr lang="ko-KR" altLang="en-US" sz="1100" b="1" smtClean="0">
                <a:solidFill>
                  <a:srgbClr val="FFFFFF"/>
                </a:solidFill>
              </a:rPr>
              <a:t>사업자 </a:t>
            </a:r>
            <a:r>
              <a:rPr lang="en-US" altLang="ko-KR" sz="1100" b="1" dirty="0" err="1" smtClean="0">
                <a:solidFill>
                  <a:srgbClr val="FFFFFF"/>
                </a:solidFill>
              </a:rPr>
              <a:t>회원가입</a:t>
            </a:r>
            <a:endParaRPr lang="en-US" altLang="ko-KR" sz="1100" b="1" dirty="0" smtClean="0">
              <a:solidFill>
                <a:srgbClr val="FFFFFF"/>
              </a:solidFill>
            </a:endParaRPr>
          </a:p>
        </p:txBody>
      </p:sp>
      <p:sp>
        <p:nvSpPr>
          <p:cNvPr id="42" name="Rectangle 20"/>
          <p:cNvSpPr/>
          <p:nvPr/>
        </p:nvSpPr>
        <p:spPr>
          <a:xfrm>
            <a:off x="634032" y="1845564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08280">
              <a:lnSpc>
                <a:spcPts val="1450"/>
              </a:lnSpc>
            </a:pPr>
            <a:r>
              <a:rPr lang="ko-KR" altLang="en-US" sz="800" b="1" dirty="0" err="1" smtClean="0">
                <a:solidFill>
                  <a:srgbClr val="000000"/>
                </a:solidFill>
              </a:rPr>
              <a:t>업체명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1"/>
          <p:cNvSpPr/>
          <p:nvPr/>
        </p:nvSpPr>
        <p:spPr>
          <a:xfrm>
            <a:off x="675602" y="2186142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전화번호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580614" y="3143248"/>
            <a:ext cx="251363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/>
          </p:cNvPicPr>
          <p:nvPr/>
        </p:nvPicPr>
        <p:blipFill>
          <a:blip r:embed="rId2" cstate="print"/>
          <a:srcRect l="46569" t="31051" r="36536" b="64718"/>
          <a:stretch>
            <a:fillRect/>
          </a:stretch>
        </p:blipFill>
        <p:spPr>
          <a:xfrm>
            <a:off x="1348412" y="2772749"/>
            <a:ext cx="1544875" cy="290183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/>
          </p:cNvPicPr>
          <p:nvPr/>
        </p:nvPicPr>
        <p:blipFill>
          <a:blip r:embed="rId2" cstate="print"/>
          <a:srcRect l="38564" t="26695" r="36388" b="69293"/>
          <a:stretch>
            <a:fillRect/>
          </a:stretch>
        </p:blipFill>
        <p:spPr>
          <a:xfrm>
            <a:off x="616276" y="3403618"/>
            <a:ext cx="2290439" cy="275208"/>
          </a:xfrm>
          <a:prstGeom prst="rect">
            <a:avLst/>
          </a:prstGeom>
        </p:spPr>
      </p:pic>
      <p:sp>
        <p:nvSpPr>
          <p:cNvPr id="47" name="Rectangle 21"/>
          <p:cNvSpPr/>
          <p:nvPr/>
        </p:nvSpPr>
        <p:spPr>
          <a:xfrm>
            <a:off x="675602" y="2491428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ko-KR" altLang="en-US" sz="800" b="1" dirty="0" smtClean="0">
                <a:solidFill>
                  <a:srgbClr val="000000"/>
                </a:solidFill>
              </a:rPr>
              <a:t>인증번호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48" name="Rectangle 21"/>
          <p:cNvSpPr/>
          <p:nvPr/>
        </p:nvSpPr>
        <p:spPr>
          <a:xfrm>
            <a:off x="675602" y="2803814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ko-KR" altLang="en-US" sz="800" b="1" dirty="0" smtClean="0">
                <a:solidFill>
                  <a:srgbClr val="000000"/>
                </a:solidFill>
              </a:rPr>
              <a:t>아이디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49" name="Rectangle 21"/>
          <p:cNvSpPr/>
          <p:nvPr/>
        </p:nvSpPr>
        <p:spPr>
          <a:xfrm>
            <a:off x="675602" y="3125492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ko-KR" altLang="en-US" sz="800" b="1" dirty="0" smtClean="0">
                <a:solidFill>
                  <a:srgbClr val="000000"/>
                </a:solidFill>
              </a:rPr>
              <a:t>비밀번호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50" name="Rectangle 21"/>
          <p:cNvSpPr/>
          <p:nvPr/>
        </p:nvSpPr>
        <p:spPr>
          <a:xfrm>
            <a:off x="562594" y="3429000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ko-KR" altLang="en-US" sz="800" b="1" dirty="0" smtClean="0">
                <a:solidFill>
                  <a:srgbClr val="000000"/>
                </a:solidFill>
              </a:rPr>
              <a:t>비밀번호 확인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51" name="Rectangle 22"/>
          <p:cNvSpPr/>
          <p:nvPr/>
        </p:nvSpPr>
        <p:spPr>
          <a:xfrm>
            <a:off x="2366300" y="2160872"/>
            <a:ext cx="498348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indent="33020">
              <a:lnSpc>
                <a:spcPts val="97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인증번호</a:t>
            </a:r>
          </a:p>
          <a:p>
            <a:pPr indent="135255">
              <a:lnSpc>
                <a:spcPts val="95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전송</a:t>
            </a:r>
          </a:p>
        </p:txBody>
      </p:sp>
      <p:sp>
        <p:nvSpPr>
          <p:cNvPr id="52" name="Rectangle 22"/>
          <p:cNvSpPr/>
          <p:nvPr/>
        </p:nvSpPr>
        <p:spPr>
          <a:xfrm>
            <a:off x="2366300" y="2786058"/>
            <a:ext cx="498348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indent="33020" algn="ctr">
              <a:lnSpc>
                <a:spcPts val="975"/>
              </a:lnSpc>
            </a:pPr>
            <a:r>
              <a:rPr lang="ko-KR" altLang="en-US" sz="800" dirty="0" smtClean="0">
                <a:solidFill>
                  <a:srgbClr val="000000"/>
                </a:solidFill>
              </a:rPr>
              <a:t>중복확인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  <p:sp>
        <p:nvSpPr>
          <p:cNvPr id="53" name="Rectangle 30"/>
          <p:cNvSpPr/>
          <p:nvPr/>
        </p:nvSpPr>
        <p:spPr>
          <a:xfrm>
            <a:off x="589228" y="4121322"/>
            <a:ext cx="2295144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7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서비스 이용약관</a:t>
            </a:r>
          </a:p>
        </p:txBody>
      </p:sp>
      <p:sp>
        <p:nvSpPr>
          <p:cNvPr id="54" name="Rectangle 31"/>
          <p:cNvSpPr/>
          <p:nvPr/>
        </p:nvSpPr>
        <p:spPr>
          <a:xfrm>
            <a:off x="589228" y="4435266"/>
            <a:ext cx="2295144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8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개인정보 처리 취급 방침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49794" y="4598555"/>
            <a:ext cx="1062470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32740">
              <a:lnSpc>
                <a:spcPts val="1995"/>
              </a:lnSpc>
            </a:pPr>
            <a:r>
              <a:rPr lang="en-US" altLang="ko-KR" sz="1000" b="1" dirty="0" err="1" smtClean="0">
                <a:solidFill>
                  <a:srgbClr val="000000"/>
                </a:solidFill>
              </a:rPr>
              <a:t>모두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000" b="1" dirty="0" err="1" smtClean="0">
                <a:solidFill>
                  <a:srgbClr val="000000"/>
                </a:solidFill>
              </a:rPr>
              <a:t>동의</a:t>
            </a:r>
            <a:endParaRPr lang="en-US" altLang="ko-KR" sz="1000" b="1" dirty="0" smtClean="0">
              <a:solidFill>
                <a:srgbClr val="000000"/>
              </a:solidFill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1071538" y="5373624"/>
            <a:ext cx="141122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16560">
              <a:lnSpc>
                <a:spcPts val="172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가입 완료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286115" y="1214422"/>
            <a:ext cx="2777333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00034" y="3786190"/>
            <a:ext cx="257176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6"/>
          <p:cNvPicPr>
            <a:picLocks noChangeAspect="1"/>
          </p:cNvPicPr>
          <p:nvPr/>
        </p:nvPicPr>
        <p:blipFill>
          <a:blip r:embed="rId2" cstate="print"/>
          <a:srcRect l="38564" t="26695" r="36388" b="69293"/>
          <a:stretch>
            <a:fillRect/>
          </a:stretch>
        </p:blipFill>
        <p:spPr>
          <a:xfrm>
            <a:off x="616276" y="3714752"/>
            <a:ext cx="2290439" cy="275208"/>
          </a:xfrm>
          <a:prstGeom prst="rect">
            <a:avLst/>
          </a:prstGeom>
        </p:spPr>
      </p:pic>
      <p:sp>
        <p:nvSpPr>
          <p:cNvPr id="61" name="Rectangle 21"/>
          <p:cNvSpPr/>
          <p:nvPr/>
        </p:nvSpPr>
        <p:spPr>
          <a:xfrm>
            <a:off x="562594" y="3740134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ko-KR" altLang="en-US" sz="800" b="1" dirty="0" smtClean="0">
                <a:solidFill>
                  <a:srgbClr val="000000"/>
                </a:solidFill>
              </a:rPr>
              <a:t>사업자등록증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pic>
        <p:nvPicPr>
          <p:cNvPr id="63" name="Picture 6"/>
          <p:cNvPicPr>
            <a:picLocks noChangeAspect="1"/>
          </p:cNvPicPr>
          <p:nvPr/>
        </p:nvPicPr>
        <p:blipFill>
          <a:blip r:embed="rId2" cstate="print"/>
          <a:srcRect l="46569" t="31051" r="36536" b="64718"/>
          <a:stretch>
            <a:fillRect/>
          </a:stretch>
        </p:blipFill>
        <p:spPr>
          <a:xfrm>
            <a:off x="1348412" y="3714752"/>
            <a:ext cx="1544875" cy="290183"/>
          </a:xfrm>
          <a:prstGeom prst="rect">
            <a:avLst/>
          </a:prstGeom>
        </p:spPr>
      </p:pic>
      <p:sp>
        <p:nvSpPr>
          <p:cNvPr id="64" name="Rectangle 22"/>
          <p:cNvSpPr/>
          <p:nvPr/>
        </p:nvSpPr>
        <p:spPr>
          <a:xfrm>
            <a:off x="2366300" y="3732508"/>
            <a:ext cx="498348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indent="33020" algn="ctr">
              <a:lnSpc>
                <a:spcPts val="975"/>
              </a:lnSpc>
            </a:pPr>
            <a:r>
              <a:rPr lang="ko-KR" altLang="en-US" sz="800" dirty="0" smtClean="0">
                <a:solidFill>
                  <a:srgbClr val="000000"/>
                </a:solidFill>
              </a:rPr>
              <a:t>첨부하기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29590" y="242951"/>
              <a:ext cx="154736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rgbClr val="585858"/>
                  </a:solidFill>
                </a:rPr>
                <a:t>App 실행화면</a:t>
              </a:r>
              <a:endParaRPr lang="ko-KR" altLang="ko-KR" sz="1300" b="1" dirty="0">
                <a:solidFill>
                  <a:srgbClr val="585858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19272" y="1252728"/>
              <a:ext cx="2700528" cy="48143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 indent="1405890">
                <a:lnSpc>
                  <a:spcPts val="1300"/>
                </a:lnSpc>
              </a:pPr>
              <a:r>
                <a:rPr lang="en-US" altLang="ko-KR" sz="800" dirty="0" smtClean="0">
                  <a:solidFill>
                    <a:srgbClr val="000000"/>
                  </a:solidFill>
                </a:rPr>
                <a:t>결혼예정일 미정</a:t>
              </a:r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 indent="332740">
                <a:lnSpc>
                  <a:spcPts val="1995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모두 동의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83708" y="2159508"/>
              <a:ext cx="498348" cy="252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33020">
                <a:lnSpc>
                  <a:spcPts val="975"/>
                </a:lnSpc>
              </a:pPr>
              <a:r>
                <a:rPr lang="en-US" altLang="ko-KR" sz="800" dirty="0" smtClean="0">
                  <a:solidFill>
                    <a:srgbClr val="000000"/>
                  </a:solidFill>
                </a:rPr>
                <a:t>인증번호</a:t>
              </a:r>
            </a:p>
            <a:p>
              <a:pPr indent="135255">
                <a:lnSpc>
                  <a:spcPts val="955"/>
                </a:lnSpc>
              </a:pPr>
              <a:r>
                <a:rPr lang="en-US" altLang="ko-KR" sz="800" dirty="0" smtClean="0">
                  <a:solidFill>
                    <a:srgbClr val="000000"/>
                  </a:solidFill>
                </a:rPr>
                <a:t>전송</a:t>
              </a:r>
            </a:p>
          </p:txBody>
        </p:sp>
        <p:sp>
          <p:nvSpPr>
            <p:cNvPr id="6" name="Rectangle 28"/>
            <p:cNvSpPr/>
            <p:nvPr/>
          </p:nvSpPr>
          <p:spPr>
            <a:xfrm>
              <a:off x="4293108" y="3107436"/>
              <a:ext cx="1485900" cy="251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52070">
                <a:lnSpc>
                  <a:spcPts val="1390"/>
                </a:lnSpc>
              </a:pPr>
              <a:r>
                <a:rPr lang="en-US" altLang="ko-KR" sz="700" dirty="0" smtClean="0">
                  <a:solidFill>
                    <a:srgbClr val="7E7E7E"/>
                  </a:solidFill>
                </a:rPr>
                <a:t>날짜를 선택해 주세요.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25012" y="3808476"/>
              <a:ext cx="2295144" cy="251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79375">
                <a:lnSpc>
                  <a:spcPts val="1575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서비스 이용약관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25012" y="4122420"/>
              <a:ext cx="2295144" cy="252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79375">
                <a:lnSpc>
                  <a:spcPts val="1585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개인정보 처리 취급 방침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25012" y="4419600"/>
              <a:ext cx="2295144" cy="252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79375">
                <a:lnSpc>
                  <a:spcPts val="1585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위치기반 서비스 동의서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85260" y="5373624"/>
              <a:ext cx="1411224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416560">
                <a:lnSpc>
                  <a:spcPts val="1725"/>
                </a:lnSpc>
              </a:pPr>
              <a:r>
                <a:rPr lang="en-US" altLang="ko-KR" sz="1000" b="1" u="sng" dirty="0" smtClean="0">
                  <a:solidFill>
                    <a:srgbClr val="000000"/>
                  </a:solidFill>
                </a:rPr>
                <a:t>가입 완료</a:t>
              </a:r>
            </a:p>
          </p:txBody>
        </p:sp>
        <p:sp>
          <p:nvSpPr>
            <p:cNvPr id="8" name="TextBox 29"/>
            <p:cNvSpPr txBox="1"/>
            <p:nvPr/>
          </p:nvSpPr>
          <p:spPr>
            <a:xfrm>
              <a:off x="3261614" y="6382385"/>
              <a:ext cx="57400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5148072" algn="l"/>
                </a:tabLst>
              </a:pPr>
              <a:r>
                <a:rPr lang="en-US" altLang="ko-KR" sz="1200" dirty="0" smtClean="0">
                  <a:solidFill>
                    <a:srgbClr val="888888"/>
                  </a:solidFill>
                </a:rPr>
                <a:t>고플-AI 웨딩플래너_스토리보드_1.3</a:t>
              </a:r>
              <a:r>
                <a:rPr lang="en-US" altLang="ko-KR" dirty="0" smtClean="0"/>
                <a:t>	</a:t>
              </a:r>
              <a:r>
                <a:rPr lang="en-US" altLang="ko-KR" sz="1200" dirty="0" smtClean="0">
                  <a:solidFill>
                    <a:srgbClr val="888888"/>
                  </a:solidFill>
                </a:rPr>
                <a:t>4</a:t>
              </a:r>
              <a:endParaRPr lang="ko-KR" altLang="ko-KR" sz="1200" dirty="0">
                <a:solidFill>
                  <a:srgbClr val="888888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86115" y="1214422"/>
              <a:ext cx="2777333" cy="4929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8596" y="1142984"/>
              <a:ext cx="3143272" cy="5000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137910" y="13201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메인화면</a:t>
            </a:r>
            <a:endParaRPr lang="ko-KR" altLang="ko-KR" sz="1200" b="1" dirty="0"/>
          </a:p>
        </p:txBody>
      </p:sp>
      <p:sp>
        <p:nvSpPr>
          <p:cNvPr id="62" name="Rectangle 37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3" name="Rectangle 38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64" name="Rectangle 50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Rectangle 52"/>
          <p:cNvSpPr/>
          <p:nvPr/>
        </p:nvSpPr>
        <p:spPr>
          <a:xfrm>
            <a:off x="2705734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7" name="Rectangle 53"/>
          <p:cNvSpPr/>
          <p:nvPr/>
        </p:nvSpPr>
        <p:spPr>
          <a:xfrm>
            <a:off x="1316947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8" name="Rectangle 54"/>
          <p:cNvSpPr/>
          <p:nvPr/>
        </p:nvSpPr>
        <p:spPr>
          <a:xfrm>
            <a:off x="2011340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9" name="Rectangle 55"/>
          <p:cNvSpPr/>
          <p:nvPr/>
        </p:nvSpPr>
        <p:spPr>
          <a:xfrm>
            <a:off x="624078" y="5487162"/>
            <a:ext cx="455676" cy="455676"/>
          </a:xfrm>
          <a:prstGeom prst="rect">
            <a:avLst/>
          </a:prstGeom>
          <a:solidFill>
            <a:schemeClr val="tx1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0" name="Rectangle 37"/>
          <p:cNvSpPr/>
          <p:nvPr/>
        </p:nvSpPr>
        <p:spPr>
          <a:xfrm>
            <a:off x="3357554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71" name="Rectangle 50"/>
          <p:cNvSpPr/>
          <p:nvPr/>
        </p:nvSpPr>
        <p:spPr>
          <a:xfrm>
            <a:off x="3359078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52"/>
          <p:cNvSpPr/>
          <p:nvPr/>
        </p:nvSpPr>
        <p:spPr>
          <a:xfrm>
            <a:off x="5519220" y="5485003"/>
            <a:ext cx="455676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3" name="Rectangle 53"/>
          <p:cNvSpPr/>
          <p:nvPr/>
        </p:nvSpPr>
        <p:spPr>
          <a:xfrm>
            <a:off x="4130433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4" name="Rectangle 54"/>
          <p:cNvSpPr/>
          <p:nvPr/>
        </p:nvSpPr>
        <p:spPr>
          <a:xfrm>
            <a:off x="4824826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5" name="Rectangle 55"/>
          <p:cNvSpPr/>
          <p:nvPr/>
        </p:nvSpPr>
        <p:spPr>
          <a:xfrm>
            <a:off x="3437564" y="5487162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6" name="Rounded Rectangle 114"/>
          <p:cNvSpPr/>
          <p:nvPr/>
        </p:nvSpPr>
        <p:spPr>
          <a:xfrm>
            <a:off x="3589210" y="1269492"/>
            <a:ext cx="1679000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설정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37531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Chevron Left"/>
          <p:cNvSpPr>
            <a:spLocks noChangeAspect="1"/>
          </p:cNvSpPr>
          <p:nvPr/>
        </p:nvSpPr>
        <p:spPr bwMode="auto">
          <a:xfrm>
            <a:off x="342011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1" name="Picture 24"/>
          <p:cNvPicPr>
            <a:picLocks noChangeAspect="1"/>
          </p:cNvPicPr>
          <p:nvPr/>
        </p:nvPicPr>
        <p:blipFill>
          <a:blip r:embed="rId3" cstate="print"/>
          <a:srcRect l="6197" t="41920" r="65162" b="23776"/>
          <a:stretch>
            <a:fillRect/>
          </a:stretch>
        </p:blipFill>
        <p:spPr>
          <a:xfrm>
            <a:off x="3393894" y="1571612"/>
            <a:ext cx="2618913" cy="2352583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3411236" y="1611131"/>
            <a:ext cx="2583180" cy="1612433"/>
            <a:chOff x="607398" y="3795356"/>
            <a:chExt cx="2583180" cy="1612433"/>
          </a:xfrm>
        </p:grpSpPr>
        <p:sp>
          <p:nvSpPr>
            <p:cNvPr id="93" name="Rectangle 153"/>
            <p:cNvSpPr/>
            <p:nvPr/>
          </p:nvSpPr>
          <p:spPr>
            <a:xfrm>
              <a:off x="615018" y="3795356"/>
              <a:ext cx="2575560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95250">
                <a:lnSpc>
                  <a:spcPts val="1660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서비스 이용약관</a:t>
              </a:r>
            </a:p>
          </p:txBody>
        </p:sp>
        <p:sp>
          <p:nvSpPr>
            <p:cNvPr id="94" name="Rectangle 154"/>
            <p:cNvSpPr/>
            <p:nvPr/>
          </p:nvSpPr>
          <p:spPr>
            <a:xfrm>
              <a:off x="615018" y="4136466"/>
              <a:ext cx="2575560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95250">
                <a:lnSpc>
                  <a:spcPts val="1670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개인정보 처리 방침</a:t>
              </a:r>
            </a:p>
          </p:txBody>
        </p:sp>
        <p:sp>
          <p:nvSpPr>
            <p:cNvPr id="96" name="Rectangle 156"/>
            <p:cNvSpPr/>
            <p:nvPr/>
          </p:nvSpPr>
          <p:spPr>
            <a:xfrm>
              <a:off x="607398" y="4787521"/>
              <a:ext cx="2575560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95885">
                <a:lnSpc>
                  <a:spcPts val="1670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로그아웃</a:t>
              </a:r>
            </a:p>
          </p:txBody>
        </p:sp>
        <p:sp>
          <p:nvSpPr>
            <p:cNvPr id="97" name="Rectangle 157"/>
            <p:cNvSpPr/>
            <p:nvPr/>
          </p:nvSpPr>
          <p:spPr>
            <a:xfrm>
              <a:off x="607398" y="5121277"/>
              <a:ext cx="2575560" cy="286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95885">
                <a:lnSpc>
                  <a:spcPts val="1665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탈퇴</a:t>
              </a:r>
            </a:p>
          </p:txBody>
        </p:sp>
        <p:sp>
          <p:nvSpPr>
            <p:cNvPr id="41" name="Rectangle 156"/>
            <p:cNvSpPr/>
            <p:nvPr/>
          </p:nvSpPr>
          <p:spPr>
            <a:xfrm>
              <a:off x="607398" y="4470217"/>
              <a:ext cx="2575560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95885">
                <a:lnSpc>
                  <a:spcPts val="1670"/>
                </a:lnSpc>
              </a:pPr>
              <a:r>
                <a:rPr lang="ko-KR" altLang="en-US" sz="900" b="1" dirty="0" err="1" smtClean="0">
                  <a:solidFill>
                    <a:srgbClr val="000000"/>
                  </a:solidFill>
                </a:rPr>
                <a:t>알림설정</a:t>
              </a:r>
              <a:endParaRPr lang="en-US" altLang="ko-KR" sz="900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3402357" y="3277246"/>
            <a:ext cx="2607825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6137910" y="22145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설정화면</a:t>
            </a:r>
            <a:endParaRPr lang="ko-KR" altLang="ko-KR" sz="1200" b="1" dirty="0"/>
          </a:p>
        </p:txBody>
      </p:sp>
      <p:grpSp>
        <p:nvGrpSpPr>
          <p:cNvPr id="42" name="Placeholder"/>
          <p:cNvGrpSpPr>
            <a:grpSpLocks noChangeAspect="1"/>
          </p:cNvGrpSpPr>
          <p:nvPr/>
        </p:nvGrpSpPr>
        <p:grpSpPr>
          <a:xfrm>
            <a:off x="738181" y="2143116"/>
            <a:ext cx="2297982" cy="164113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43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71472" y="3929066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고플 서비스이용에 문제가 생기셨나요</a:t>
            </a:r>
            <a:r>
              <a:rPr lang="en-US" altLang="ko-KR" sz="1100" dirty="0" smtClean="0"/>
              <a:t>?</a:t>
            </a:r>
          </a:p>
          <a:p>
            <a:pPr algn="ctr"/>
            <a:r>
              <a:rPr lang="ko-KR" altLang="en-US" sz="1100" dirty="0" smtClean="0"/>
              <a:t>지금 바로 연락주세요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0" y="4429132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고객센터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0100101010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6545">
              <a:lnSpc>
                <a:spcPts val="93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0830">
              <a:lnSpc>
                <a:spcPts val="77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89344" y="13215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캘린더</a:t>
            </a:r>
            <a:endParaRPr lang="ko-KR" altLang="ko-KR" sz="1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571736" y="1871599"/>
            <a:ext cx="102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88462" y="2135505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45592" y="364083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5592" y="3927348"/>
            <a:ext cx="1126109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41020" y="419557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2205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본식스넵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52344" y="4224528"/>
            <a:ext cx="426720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39496" y="4483608"/>
            <a:ext cx="112776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881" y="5051394"/>
            <a:ext cx="1785950" cy="3153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56835" y="507207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88567" y="50006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0034" y="962972"/>
            <a:ext cx="3000396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428992" y="114298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2" name="Rectangle 76"/>
          <p:cNvSpPr/>
          <p:nvPr/>
        </p:nvSpPr>
        <p:spPr>
          <a:xfrm>
            <a:off x="50460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213" name="Rectangle 83"/>
          <p:cNvSpPr/>
          <p:nvPr/>
        </p:nvSpPr>
        <p:spPr>
          <a:xfrm>
            <a:off x="500034" y="5445252"/>
            <a:ext cx="2705100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14" name="Rounded Rectangle 114"/>
          <p:cNvSpPr/>
          <p:nvPr/>
        </p:nvSpPr>
        <p:spPr>
          <a:xfrm>
            <a:off x="74986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정보입력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3596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Chevron Left"/>
          <p:cNvSpPr>
            <a:spLocks noChangeAspect="1"/>
          </p:cNvSpPr>
          <p:nvPr/>
        </p:nvSpPr>
        <p:spPr bwMode="auto">
          <a:xfrm>
            <a:off x="58076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689344" y="1857364"/>
            <a:ext cx="2036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rgbClr val="000000"/>
                </a:solidFill>
              </a:rPr>
              <a:t>신규일정 내용만 리스트로 확인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428992" y="436644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5" name="Rectangle 50"/>
          <p:cNvSpPr/>
          <p:nvPr/>
        </p:nvSpPr>
        <p:spPr>
          <a:xfrm>
            <a:off x="508912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Rectangle 52"/>
          <p:cNvSpPr/>
          <p:nvPr/>
        </p:nvSpPr>
        <p:spPr>
          <a:xfrm>
            <a:off x="2669054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39" name="Rectangle 53"/>
          <p:cNvSpPr/>
          <p:nvPr/>
        </p:nvSpPr>
        <p:spPr>
          <a:xfrm>
            <a:off x="1280267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41" name="Rectangle 54"/>
          <p:cNvSpPr/>
          <p:nvPr/>
        </p:nvSpPr>
        <p:spPr>
          <a:xfrm>
            <a:off x="1974660" y="5485003"/>
            <a:ext cx="457200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44" name="Rectangle 55"/>
          <p:cNvSpPr/>
          <p:nvPr/>
        </p:nvSpPr>
        <p:spPr>
          <a:xfrm>
            <a:off x="587398" y="5487162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02" name="직사각형 201"/>
          <p:cNvSpPr/>
          <p:nvPr/>
        </p:nvSpPr>
        <p:spPr>
          <a:xfrm>
            <a:off x="1750406" y="1527222"/>
            <a:ext cx="1455808" cy="366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509326" y="1527222"/>
            <a:ext cx="1383956" cy="3660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812834" y="1553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신규일정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238619" y="15537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스케줄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508912" y="2000240"/>
            <a:ext cx="2687049" cy="316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500033" y="2285991"/>
            <a:ext cx="2704805" cy="22145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/>
          <p:nvPr/>
        </p:nvCxnSpPr>
        <p:spPr>
          <a:xfrm rot="5400000">
            <a:off x="-826" y="3286124"/>
            <a:ext cx="257176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 rot="5400000">
            <a:off x="942585" y="3285330"/>
            <a:ext cx="257176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428596" y="2500306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>
            <a:off x="428596" y="2786058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428596" y="3071810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428596" y="3357562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428596" y="3643314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428596" y="3929066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428596" y="4214818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651788" y="2017996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이름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1575855" y="2017996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날짜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500298" y="2017996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시간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612060" y="2269474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홍길동</a:t>
            </a:r>
            <a:endParaRPr lang="ko-KR" altLang="en-US" sz="900" dirty="0"/>
          </a:p>
        </p:txBody>
      </p:sp>
      <p:sp>
        <p:nvSpPr>
          <p:cNvPr id="286" name="TextBox 285"/>
          <p:cNvSpPr txBox="1"/>
          <p:nvPr/>
        </p:nvSpPr>
        <p:spPr>
          <a:xfrm>
            <a:off x="1357290" y="226947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2017-01-01</a:t>
            </a:r>
            <a:endParaRPr lang="ko-KR" altLang="en-US" sz="900" dirty="0"/>
          </a:p>
        </p:txBody>
      </p:sp>
      <p:sp>
        <p:nvSpPr>
          <p:cNvPr id="287" name="TextBox 286"/>
          <p:cNvSpPr txBox="1"/>
          <p:nvPr/>
        </p:nvSpPr>
        <p:spPr>
          <a:xfrm>
            <a:off x="2462131" y="2269474"/>
            <a:ext cx="4667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10:30</a:t>
            </a:r>
            <a:endParaRPr lang="ko-KR" altLang="en-US" sz="900" dirty="0"/>
          </a:p>
        </p:txBody>
      </p:sp>
      <p:sp>
        <p:nvSpPr>
          <p:cNvPr id="288" name="직사각형 287"/>
          <p:cNvSpPr/>
          <p:nvPr/>
        </p:nvSpPr>
        <p:spPr>
          <a:xfrm>
            <a:off x="3428992" y="1214422"/>
            <a:ext cx="2857520" cy="4929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TextBox 288"/>
          <p:cNvSpPr txBox="1"/>
          <p:nvPr/>
        </p:nvSpPr>
        <p:spPr>
          <a:xfrm>
            <a:off x="500034" y="15089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428596" y="22233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689344" y="2285992"/>
            <a:ext cx="1920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900" dirty="0" smtClean="0">
                <a:solidFill>
                  <a:srgbClr val="000000"/>
                </a:solidFill>
              </a:rPr>
              <a:t>2.	</a:t>
            </a:r>
            <a:r>
              <a:rPr lang="ko-KR" altLang="en-US" sz="900" dirty="0" smtClean="0">
                <a:solidFill>
                  <a:srgbClr val="000000"/>
                </a:solidFill>
              </a:rPr>
              <a:t>스케줄 상세보기 페이지 이동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6545">
              <a:lnSpc>
                <a:spcPts val="93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0830">
              <a:lnSpc>
                <a:spcPts val="77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89344" y="13215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캘린더</a:t>
            </a:r>
            <a:endParaRPr lang="ko-KR" altLang="ko-KR" sz="1200" b="1" dirty="0"/>
          </a:p>
        </p:txBody>
      </p:sp>
      <p:sp>
        <p:nvSpPr>
          <p:cNvPr id="118" name="Rectangle 117"/>
          <p:cNvSpPr/>
          <p:nvPr/>
        </p:nvSpPr>
        <p:spPr>
          <a:xfrm>
            <a:off x="547116" y="213642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2752344" y="2162328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71736" y="1871599"/>
            <a:ext cx="102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709801" y="2432076"/>
            <a:ext cx="1522603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9497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9496" y="2433727"/>
            <a:ext cx="1127760" cy="257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88462" y="2135505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42544" y="262542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2759964" y="2651334"/>
            <a:ext cx="428244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72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45592" y="364083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2752344" y="3659124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5592" y="3927348"/>
            <a:ext cx="1126109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41020" y="419557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2205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본식스넵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52344" y="4224528"/>
            <a:ext cx="426720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39496" y="4483608"/>
            <a:ext cx="112776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881" y="5051394"/>
            <a:ext cx="1785950" cy="3153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56835" y="507207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88567" y="50006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86658" y="962972"/>
            <a:ext cx="2813534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00364" y="2714620"/>
            <a:ext cx="214314" cy="928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elete"/>
          <p:cNvSpPr>
            <a:spLocks noChangeAspect="1"/>
          </p:cNvSpPr>
          <p:nvPr/>
        </p:nvSpPr>
        <p:spPr bwMode="auto">
          <a:xfrm>
            <a:off x="3047636" y="282486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Delete"/>
          <p:cNvSpPr>
            <a:spLocks noChangeAspect="1"/>
          </p:cNvSpPr>
          <p:nvPr/>
        </p:nvSpPr>
        <p:spPr bwMode="auto">
          <a:xfrm>
            <a:off x="3047636" y="3054054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Delete"/>
          <p:cNvSpPr>
            <a:spLocks noChangeAspect="1"/>
          </p:cNvSpPr>
          <p:nvPr/>
        </p:nvSpPr>
        <p:spPr bwMode="auto">
          <a:xfrm>
            <a:off x="3047636" y="3306763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104"/>
          <p:cNvSpPr/>
          <p:nvPr/>
        </p:nvSpPr>
        <p:spPr>
          <a:xfrm>
            <a:off x="1709801" y="2625426"/>
            <a:ext cx="1536319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46" name="Rectangle 105"/>
          <p:cNvSpPr/>
          <p:nvPr/>
        </p:nvSpPr>
        <p:spPr>
          <a:xfrm>
            <a:off x="550164" y="2625426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00034" y="962972"/>
            <a:ext cx="3000396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500430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Rectangle 76"/>
          <p:cNvSpPr/>
          <p:nvPr/>
        </p:nvSpPr>
        <p:spPr>
          <a:xfrm>
            <a:off x="3505002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44" name="Rectangle 83"/>
          <p:cNvSpPr/>
          <p:nvPr/>
        </p:nvSpPr>
        <p:spPr>
          <a:xfrm>
            <a:off x="3500430" y="5445252"/>
            <a:ext cx="2705100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45" name="Rounded Rectangle 114"/>
          <p:cNvSpPr/>
          <p:nvPr/>
        </p:nvSpPr>
        <p:spPr>
          <a:xfrm>
            <a:off x="385762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캘린더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53635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Chevron Left"/>
          <p:cNvSpPr>
            <a:spLocks noChangeAspect="1"/>
          </p:cNvSpPr>
          <p:nvPr/>
        </p:nvSpPr>
        <p:spPr bwMode="auto">
          <a:xfrm>
            <a:off x="358116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Calendar View" descr="&lt;SmartSettings&gt;&lt;SmartResize enabled=&quot;True&quot; minWidth=&quot;100&quot; minHeight=&quot;10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571868" y="2000240"/>
            <a:ext cx="2571480" cy="2357454"/>
            <a:chOff x="720560" y="3680979"/>
            <a:chExt cx="2093273" cy="2388724"/>
          </a:xfrm>
        </p:grpSpPr>
        <p:sp>
          <p:nvSpPr>
            <p:cNvPr id="149" name="Calendar Date Picker"/>
            <p:cNvSpPr/>
            <p:nvPr/>
          </p:nvSpPr>
          <p:spPr>
            <a:xfrm>
              <a:off x="721148" y="368097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Day"/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Day"/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Day"/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Day"/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Day"/>
            <p:cNvSpPr/>
            <p:nvPr/>
          </p:nvSpPr>
          <p:spPr>
            <a:xfrm>
              <a:off x="1917305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Day"/>
            <p:cNvSpPr/>
            <p:nvPr/>
          </p:nvSpPr>
          <p:spPr>
            <a:xfrm>
              <a:off x="2216344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Day"/>
            <p:cNvSpPr/>
            <p:nvPr/>
          </p:nvSpPr>
          <p:spPr>
            <a:xfrm>
              <a:off x="2515383" y="425919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Day"/>
            <p:cNvSpPr/>
            <p:nvPr/>
          </p:nvSpPr>
          <p:spPr>
            <a:xfrm>
              <a:off x="721149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Day"/>
            <p:cNvSpPr/>
            <p:nvPr/>
          </p:nvSpPr>
          <p:spPr>
            <a:xfrm>
              <a:off x="1020188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Day"/>
            <p:cNvSpPr/>
            <p:nvPr/>
          </p:nvSpPr>
          <p:spPr>
            <a:xfrm>
              <a:off x="1319227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Day"/>
            <p:cNvSpPr/>
            <p:nvPr/>
          </p:nvSpPr>
          <p:spPr>
            <a:xfrm>
              <a:off x="1618266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Day"/>
            <p:cNvSpPr/>
            <p:nvPr/>
          </p:nvSpPr>
          <p:spPr>
            <a:xfrm>
              <a:off x="1917305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Day"/>
            <p:cNvSpPr/>
            <p:nvPr/>
          </p:nvSpPr>
          <p:spPr>
            <a:xfrm>
              <a:off x="2216344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ay"/>
            <p:cNvSpPr/>
            <p:nvPr/>
          </p:nvSpPr>
          <p:spPr>
            <a:xfrm>
              <a:off x="2515383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Day"/>
            <p:cNvSpPr/>
            <p:nvPr/>
          </p:nvSpPr>
          <p:spPr>
            <a:xfrm>
              <a:off x="721149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Day"/>
            <p:cNvSpPr/>
            <p:nvPr/>
          </p:nvSpPr>
          <p:spPr>
            <a:xfrm>
              <a:off x="1020188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Day"/>
            <p:cNvSpPr/>
            <p:nvPr/>
          </p:nvSpPr>
          <p:spPr>
            <a:xfrm>
              <a:off x="1319227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"/>
            <p:cNvSpPr/>
            <p:nvPr/>
          </p:nvSpPr>
          <p:spPr>
            <a:xfrm>
              <a:off x="1618266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Day"/>
            <p:cNvSpPr/>
            <p:nvPr/>
          </p:nvSpPr>
          <p:spPr>
            <a:xfrm>
              <a:off x="1917305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Day"/>
            <p:cNvSpPr/>
            <p:nvPr/>
          </p:nvSpPr>
          <p:spPr>
            <a:xfrm>
              <a:off x="2216344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noProof="1" smtClea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endParaRPr lang="en-US" sz="1100" b="1" noProof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Day"/>
            <p:cNvSpPr/>
            <p:nvPr/>
          </p:nvSpPr>
          <p:spPr>
            <a:xfrm>
              <a:off x="2515383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Day"/>
            <p:cNvSpPr/>
            <p:nvPr/>
          </p:nvSpPr>
          <p:spPr>
            <a:xfrm>
              <a:off x="72114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Day"/>
            <p:cNvSpPr/>
            <p:nvPr/>
          </p:nvSpPr>
          <p:spPr>
            <a:xfrm>
              <a:off x="1020188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Day"/>
            <p:cNvSpPr/>
            <p:nvPr/>
          </p:nvSpPr>
          <p:spPr>
            <a:xfrm>
              <a:off x="1319227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Day"/>
            <p:cNvSpPr/>
            <p:nvPr/>
          </p:nvSpPr>
          <p:spPr>
            <a:xfrm>
              <a:off x="1618266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Day"/>
            <p:cNvSpPr/>
            <p:nvPr/>
          </p:nvSpPr>
          <p:spPr>
            <a:xfrm>
              <a:off x="1917305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Day"/>
            <p:cNvSpPr/>
            <p:nvPr/>
          </p:nvSpPr>
          <p:spPr>
            <a:xfrm>
              <a:off x="2216344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Day"/>
            <p:cNvSpPr/>
            <p:nvPr/>
          </p:nvSpPr>
          <p:spPr>
            <a:xfrm>
              <a:off x="251538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Day"/>
            <p:cNvSpPr/>
            <p:nvPr/>
          </p:nvSpPr>
          <p:spPr>
            <a:xfrm>
              <a:off x="721149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Day"/>
            <p:cNvSpPr/>
            <p:nvPr/>
          </p:nvSpPr>
          <p:spPr>
            <a:xfrm>
              <a:off x="1020188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Day"/>
            <p:cNvSpPr/>
            <p:nvPr/>
          </p:nvSpPr>
          <p:spPr>
            <a:xfrm>
              <a:off x="131922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Day"/>
            <p:cNvSpPr/>
            <p:nvPr/>
          </p:nvSpPr>
          <p:spPr>
            <a:xfrm>
              <a:off x="1618266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Day"/>
            <p:cNvSpPr/>
            <p:nvPr/>
          </p:nvSpPr>
          <p:spPr>
            <a:xfrm>
              <a:off x="1917305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Day"/>
            <p:cNvSpPr/>
            <p:nvPr/>
          </p:nvSpPr>
          <p:spPr>
            <a:xfrm>
              <a:off x="221634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Day"/>
            <p:cNvSpPr/>
            <p:nvPr/>
          </p:nvSpPr>
          <p:spPr>
            <a:xfrm>
              <a:off x="251538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Day"/>
            <p:cNvSpPr/>
            <p:nvPr/>
          </p:nvSpPr>
          <p:spPr>
            <a:xfrm>
              <a:off x="721149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Day"/>
            <p:cNvSpPr/>
            <p:nvPr/>
          </p:nvSpPr>
          <p:spPr>
            <a:xfrm>
              <a:off x="1020188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Day"/>
            <p:cNvSpPr/>
            <p:nvPr/>
          </p:nvSpPr>
          <p:spPr>
            <a:xfrm>
              <a:off x="1319227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Day"/>
            <p:cNvSpPr/>
            <p:nvPr/>
          </p:nvSpPr>
          <p:spPr>
            <a:xfrm>
              <a:off x="1618266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Day"/>
            <p:cNvSpPr/>
            <p:nvPr/>
          </p:nvSpPr>
          <p:spPr>
            <a:xfrm>
              <a:off x="1917305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Day"/>
            <p:cNvSpPr/>
            <p:nvPr/>
          </p:nvSpPr>
          <p:spPr>
            <a:xfrm>
              <a:off x="2216344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Day"/>
            <p:cNvSpPr/>
            <p:nvPr/>
          </p:nvSpPr>
          <p:spPr>
            <a:xfrm>
              <a:off x="2515383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Day"/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Day"/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Day"/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Day"/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Day"/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Day"/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Day"/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Month"/>
            <p:cNvSpPr txBox="1"/>
            <p:nvPr/>
          </p:nvSpPr>
          <p:spPr>
            <a:xfrm>
              <a:off x="807619" y="3757772"/>
              <a:ext cx="655059" cy="1744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25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August 2017</a:t>
              </a:r>
              <a:endParaRPr lang="en-US" sz="1125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Arrow Up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2390620" y="3789192"/>
              <a:ext cx="117598" cy="80428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Arrow Dow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2641322" y="3789192"/>
              <a:ext cx="117598" cy="80428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3428992" y="19375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500034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Rectangle 76"/>
          <p:cNvSpPr/>
          <p:nvPr/>
        </p:nvSpPr>
        <p:spPr>
          <a:xfrm>
            <a:off x="50460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213" name="Rectangle 83"/>
          <p:cNvSpPr/>
          <p:nvPr/>
        </p:nvSpPr>
        <p:spPr>
          <a:xfrm>
            <a:off x="500034" y="5445252"/>
            <a:ext cx="2705100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14" name="Rounded Rectangle 114"/>
          <p:cNvSpPr/>
          <p:nvPr/>
        </p:nvSpPr>
        <p:spPr>
          <a:xfrm>
            <a:off x="64291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smtClean="0">
                <a:solidFill>
                  <a:srgbClr val="5F5F5F"/>
                </a:solidFill>
              </a:rPr>
              <a:t>스케줄 상세보기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3596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Chevron Left"/>
          <p:cNvSpPr>
            <a:spLocks noChangeAspect="1"/>
          </p:cNvSpPr>
          <p:nvPr/>
        </p:nvSpPr>
        <p:spPr bwMode="auto">
          <a:xfrm>
            <a:off x="58076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285852" y="1571612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630230" y="157161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예약자</a:t>
            </a:r>
            <a:endParaRPr lang="ko-KR" altLang="en-US" sz="9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71472" y="21253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날짜설정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946550" y="238571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914595" y="238571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</a:t>
            </a:r>
            <a:endParaRPr lang="ko-KR" altLang="en-US" sz="900" dirty="0"/>
          </a:p>
        </p:txBody>
      </p:sp>
      <p:grpSp>
        <p:nvGrpSpPr>
          <p:cNvPr id="4" name="Calendar Date Picker" descr="&lt;SmartSettings&gt;&lt;SmartResize enabled=&quot;True&quot; minWidth=&quot;12&quot; minHeight=&quot;1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285854" y="2125360"/>
            <a:ext cx="1857387" cy="228600"/>
            <a:chOff x="616865" y="1325563"/>
            <a:chExt cx="2092683" cy="228600"/>
          </a:xfrm>
        </p:grpSpPr>
        <p:sp>
          <p:nvSpPr>
            <p:cNvPr id="236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Calendar Icon" descr="&lt;SmartSettings&gt;&lt;SmartResize anchorLeft=&quot;None&quot; anchorTop=&quot;Non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519175" y="1385094"/>
              <a:ext cx="13056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Drop-Down Box" descr="&lt;SmartSettings&gt;&lt;SmartResize enabled=&quot;True&quot; minWidth=&quot;20&quot; minHeight=&quot;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285852" y="2396826"/>
            <a:ext cx="714379" cy="228600"/>
            <a:chOff x="2045616" y="1912925"/>
            <a:chExt cx="1783133" cy="228600"/>
          </a:xfrm>
        </p:grpSpPr>
        <p:sp>
          <p:nvSpPr>
            <p:cNvPr id="242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433249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Drop-Down Box" descr="&lt;SmartSettings&gt;&lt;SmartResize enabled=&quot;True&quot; minWidth=&quot;20&quot; minHeight=&quot;5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214547" y="2396826"/>
            <a:ext cx="714380" cy="228600"/>
            <a:chOff x="2045616" y="1912925"/>
            <a:chExt cx="1783133" cy="228600"/>
          </a:xfrm>
        </p:grpSpPr>
        <p:sp>
          <p:nvSpPr>
            <p:cNvPr id="245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3433244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571472" y="24111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시간설정</a:t>
            </a:r>
            <a:endParaRPr lang="ko-KR" altLang="en-US" sz="900" dirty="0"/>
          </a:p>
        </p:txBody>
      </p:sp>
      <p:sp>
        <p:nvSpPr>
          <p:cNvPr id="252" name="TextBox 251"/>
          <p:cNvSpPr txBox="1"/>
          <p:nvPr/>
        </p:nvSpPr>
        <p:spPr>
          <a:xfrm>
            <a:off x="580350" y="268798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요청사항</a:t>
            </a:r>
            <a:endParaRPr lang="ko-KR" altLang="en-US" sz="900" dirty="0"/>
          </a:p>
        </p:txBody>
      </p:sp>
      <p:sp>
        <p:nvSpPr>
          <p:cNvPr id="253" name="직사각형 252"/>
          <p:cNvSpPr/>
          <p:nvPr/>
        </p:nvSpPr>
        <p:spPr>
          <a:xfrm>
            <a:off x="1285852" y="2687986"/>
            <a:ext cx="1847003" cy="5273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717129" y="5183614"/>
            <a:ext cx="1140227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/>
          <p:cNvSpPr txBox="1"/>
          <p:nvPr/>
        </p:nvSpPr>
        <p:spPr>
          <a:xfrm>
            <a:off x="1071538" y="51836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257" name="TextBox 256"/>
          <p:cNvSpPr txBox="1"/>
          <p:nvPr/>
        </p:nvSpPr>
        <p:spPr>
          <a:xfrm>
            <a:off x="736886" y="507207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689344" y="270685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</a:rPr>
              <a:t>캘린더에 있는 모든 일정들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r>
              <a:rPr lang="ko-KR" altLang="en-US" sz="900" dirty="0" smtClean="0">
                <a:solidFill>
                  <a:srgbClr val="000000"/>
                </a:solidFill>
              </a:rPr>
              <a:t>주전</a:t>
            </a:r>
            <a:r>
              <a:rPr lang="en-US" altLang="ko-KR" sz="900" dirty="0" smtClean="0">
                <a:solidFill>
                  <a:srgbClr val="000000"/>
                </a:solidFill>
              </a:rPr>
              <a:t>,3</a:t>
            </a:r>
            <a:r>
              <a:rPr lang="ko-KR" altLang="en-US" sz="900" dirty="0" smtClean="0">
                <a:solidFill>
                  <a:srgbClr val="000000"/>
                </a:solidFill>
              </a:rPr>
              <a:t>일</a:t>
            </a:r>
            <a:r>
              <a:rPr lang="en-US" altLang="ko-KR" sz="900" dirty="0" smtClean="0">
                <a:solidFill>
                  <a:srgbClr val="000000"/>
                </a:solidFill>
              </a:rPr>
              <a:t>, 1</a:t>
            </a:r>
            <a:r>
              <a:rPr lang="ko-KR" altLang="en-US" sz="900" dirty="0" smtClean="0">
                <a:solidFill>
                  <a:srgbClr val="000000"/>
                </a:solidFill>
              </a:rPr>
              <a:t>일 전</a:t>
            </a:r>
            <a:r>
              <a:rPr lang="en-US" altLang="ko-KR" sz="900" dirty="0" smtClean="0">
                <a:solidFill>
                  <a:srgbClr val="000000"/>
                </a:solidFill>
              </a:rPr>
              <a:t> 3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회알림</a:t>
            </a:r>
            <a:r>
              <a:rPr lang="ko-KR" altLang="en-US" sz="900" dirty="0" smtClean="0">
                <a:solidFill>
                  <a:srgbClr val="000000"/>
                </a:solidFill>
              </a:rPr>
              <a:t> 전송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428596" y="2205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9344" y="1857364"/>
            <a:ext cx="2016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날짜</a:t>
            </a:r>
            <a:r>
              <a:rPr lang="en-US" altLang="ko-KR" sz="900" dirty="0" smtClean="0">
                <a:solidFill>
                  <a:srgbClr val="000000"/>
                </a:solidFill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</a:rPr>
              <a:t>시간은 업체에서만 변경가능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grpSp>
        <p:nvGrpSpPr>
          <p:cNvPr id="9" name="Tap"/>
          <p:cNvGrpSpPr>
            <a:grpSpLocks noChangeAspect="1"/>
          </p:cNvGrpSpPr>
          <p:nvPr/>
        </p:nvGrpSpPr>
        <p:grpSpPr>
          <a:xfrm>
            <a:off x="5357818" y="3214686"/>
            <a:ext cx="484665" cy="678061"/>
            <a:chOff x="1228726" y="1538288"/>
            <a:chExt cx="982663" cy="1374776"/>
          </a:xfrm>
        </p:grpSpPr>
        <p:sp>
          <p:nvSpPr>
            <p:cNvPr id="270" name="Touch Point"/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lc="http://schemas.openxmlformats.org/drawingml/2006/lockedCanvas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Hand"/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571868" y="4429132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r>
              <a:rPr lang="ko-KR" altLang="en-US" sz="900" dirty="0" smtClean="0"/>
              <a:t>시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분 </a:t>
            </a:r>
            <a:r>
              <a:rPr lang="ko-KR" altLang="en-US" sz="900" dirty="0" err="1" smtClean="0"/>
              <a:t>ㅇㅇㅇ님</a:t>
            </a:r>
            <a:r>
              <a:rPr lang="ko-KR" altLang="en-US" sz="900" dirty="0" smtClean="0"/>
              <a:t> 예약</a:t>
            </a:r>
            <a:endParaRPr lang="ko-KR" altLang="en-US" sz="900" dirty="0"/>
          </a:p>
        </p:txBody>
      </p:sp>
      <p:sp>
        <p:nvSpPr>
          <p:cNvPr id="274" name="TextBox 273"/>
          <p:cNvSpPr txBox="1"/>
          <p:nvPr/>
        </p:nvSpPr>
        <p:spPr>
          <a:xfrm>
            <a:off x="3428992" y="436644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689344" y="3269606"/>
            <a:ext cx="2050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</a:t>
            </a:r>
            <a:r>
              <a:rPr lang="ko-KR" altLang="en-US" sz="900" dirty="0" smtClean="0">
                <a:solidFill>
                  <a:srgbClr val="000000"/>
                </a:solidFill>
              </a:rPr>
              <a:t>스케줄을 누르면 상세 정보가 보임</a:t>
            </a:r>
            <a:endParaRPr lang="ko-KR" altLang="ko-KR" sz="9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285852" y="1580076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ㅇㅇㅇ님</a:t>
            </a:r>
            <a:r>
              <a:rPr lang="ko-KR" altLang="en-US" sz="900" dirty="0" smtClean="0"/>
              <a:t> 예약</a:t>
            </a:r>
            <a:endParaRPr lang="ko-KR" altLang="en-US" sz="9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285852" y="23933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214546" y="23933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30</a:t>
            </a:r>
            <a:endParaRPr lang="ko-KR" altLang="en-US" sz="10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294730" y="26920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준비</a:t>
            </a:r>
            <a:endParaRPr lang="ko-KR" altLang="en-US" sz="1000"/>
          </a:p>
        </p:txBody>
      </p:sp>
      <p:sp>
        <p:nvSpPr>
          <p:cNvPr id="231" name="TextBox 230"/>
          <p:cNvSpPr txBox="1"/>
          <p:nvPr/>
        </p:nvSpPr>
        <p:spPr>
          <a:xfrm>
            <a:off x="6689344" y="2357430"/>
            <a:ext cx="1162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</a:t>
            </a:r>
            <a:r>
              <a:rPr lang="ko-KR" altLang="en-US" sz="900" dirty="0" smtClean="0">
                <a:solidFill>
                  <a:srgbClr val="000000"/>
                </a:solidFill>
              </a:rPr>
              <a:t>스케줄 변경 가능</a:t>
            </a:r>
            <a:endParaRPr lang="ko-KR" altLang="ko-KR" sz="900" dirty="0"/>
          </a:p>
        </p:txBody>
      </p:sp>
      <p:sp>
        <p:nvSpPr>
          <p:cNvPr id="227" name="TextBox 226"/>
          <p:cNvSpPr txBox="1"/>
          <p:nvPr/>
        </p:nvSpPr>
        <p:spPr>
          <a:xfrm>
            <a:off x="3554112" y="4714884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12</a:t>
            </a:r>
            <a:r>
              <a:rPr lang="ko-KR" altLang="en-US" sz="900" dirty="0" smtClean="0"/>
              <a:t>시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분 </a:t>
            </a:r>
            <a:r>
              <a:rPr lang="ko-KR" altLang="en-US" sz="900" dirty="0" err="1" smtClean="0"/>
              <a:t>ㅇㅇㅇ님</a:t>
            </a:r>
            <a:r>
              <a:rPr lang="ko-KR" altLang="en-US" sz="900" dirty="0" smtClean="0"/>
              <a:t> 예약</a:t>
            </a:r>
            <a:endParaRPr lang="ko-KR" altLang="en-US" sz="9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786446" y="443273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</a:rPr>
              <a:t>신규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786446" y="470642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accent2"/>
                </a:solidFill>
              </a:rPr>
              <a:t>승인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35" name="Rectangle 50"/>
          <p:cNvSpPr/>
          <p:nvPr/>
        </p:nvSpPr>
        <p:spPr>
          <a:xfrm>
            <a:off x="508912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Rectangle 52"/>
          <p:cNvSpPr/>
          <p:nvPr/>
        </p:nvSpPr>
        <p:spPr>
          <a:xfrm>
            <a:off x="2669054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39" name="Rectangle 53"/>
          <p:cNvSpPr/>
          <p:nvPr/>
        </p:nvSpPr>
        <p:spPr>
          <a:xfrm>
            <a:off x="1280267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41" name="Rectangle 54"/>
          <p:cNvSpPr/>
          <p:nvPr/>
        </p:nvSpPr>
        <p:spPr>
          <a:xfrm>
            <a:off x="1974660" y="5485003"/>
            <a:ext cx="457200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44" name="Rectangle 55"/>
          <p:cNvSpPr/>
          <p:nvPr/>
        </p:nvSpPr>
        <p:spPr>
          <a:xfrm>
            <a:off x="587398" y="5487162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49" name="Rectangle 50"/>
          <p:cNvSpPr/>
          <p:nvPr/>
        </p:nvSpPr>
        <p:spPr>
          <a:xfrm>
            <a:off x="3498314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0" name="Rectangle 52"/>
          <p:cNvSpPr/>
          <p:nvPr/>
        </p:nvSpPr>
        <p:spPr>
          <a:xfrm>
            <a:off x="5658456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51" name="Rectangle 53"/>
          <p:cNvSpPr/>
          <p:nvPr/>
        </p:nvSpPr>
        <p:spPr>
          <a:xfrm>
            <a:off x="4269669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59" name="Rectangle 54"/>
          <p:cNvSpPr/>
          <p:nvPr/>
        </p:nvSpPr>
        <p:spPr>
          <a:xfrm>
            <a:off x="4964062" y="5485003"/>
            <a:ext cx="457200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62" name="Rectangle 55"/>
          <p:cNvSpPr/>
          <p:nvPr/>
        </p:nvSpPr>
        <p:spPr>
          <a:xfrm>
            <a:off x="3576800" y="5487162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63" name="직사각형 262"/>
          <p:cNvSpPr/>
          <p:nvPr/>
        </p:nvSpPr>
        <p:spPr>
          <a:xfrm>
            <a:off x="1285852" y="1839608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/>
          <p:cNvSpPr txBox="1"/>
          <p:nvPr/>
        </p:nvSpPr>
        <p:spPr>
          <a:xfrm>
            <a:off x="630230" y="1839608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연락처</a:t>
            </a:r>
            <a:endParaRPr lang="ko-KR" altLang="en-US" sz="9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285852" y="1848072"/>
            <a:ext cx="3770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010</a:t>
            </a:r>
            <a:endParaRPr lang="ko-KR" altLang="en-US" sz="900" dirty="0"/>
          </a:p>
        </p:txBody>
      </p:sp>
      <p:sp>
        <p:nvSpPr>
          <p:cNvPr id="269" name="직사각형 268"/>
          <p:cNvSpPr/>
          <p:nvPr/>
        </p:nvSpPr>
        <p:spPr>
          <a:xfrm>
            <a:off x="4750388" y="1527222"/>
            <a:ext cx="1455808" cy="3660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3509308" y="1527222"/>
            <a:ext cx="1383956" cy="366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3812816" y="1553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신규일정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5238601" y="15537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스케줄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1860137" y="5183614"/>
            <a:ext cx="1140227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/>
          <p:cNvSpPr txBox="1"/>
          <p:nvPr/>
        </p:nvSpPr>
        <p:spPr>
          <a:xfrm>
            <a:off x="2214546" y="51836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승인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1477" y="132016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상세화면 등록</a:t>
            </a:r>
            <a:endParaRPr lang="ko-KR" altLang="ko-KR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500826" y="1632331"/>
            <a:ext cx="2130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 </a:t>
            </a:r>
            <a:r>
              <a:rPr lang="ko-KR" altLang="en-US" sz="900" dirty="0" smtClean="0">
                <a:solidFill>
                  <a:srgbClr val="000000"/>
                </a:solidFill>
              </a:rPr>
              <a:t>회원가입 시 등록한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업체명</a:t>
            </a:r>
            <a:r>
              <a:rPr lang="ko-KR" altLang="en-US" sz="900" dirty="0" smtClean="0">
                <a:solidFill>
                  <a:srgbClr val="000000"/>
                </a:solidFill>
              </a:rPr>
              <a:t> 자동입력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12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34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8" name="Rounded Rectangle 114"/>
          <p:cNvSpPr/>
          <p:nvPr/>
        </p:nvSpPr>
        <p:spPr>
          <a:xfrm>
            <a:off x="678422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상세화면 등록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2594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hevron Left"/>
          <p:cNvSpPr>
            <a:spLocks noChangeAspect="1"/>
          </p:cNvSpPr>
          <p:nvPr/>
        </p:nvSpPr>
        <p:spPr bwMode="auto">
          <a:xfrm>
            <a:off x="607398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4424" y="1535686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이미지 등록</a:t>
            </a:r>
            <a:endParaRPr lang="ko-KR" altLang="ko-KR" sz="1000" b="1" dirty="0"/>
          </a:p>
        </p:txBody>
      </p:sp>
      <p:grpSp>
        <p:nvGrpSpPr>
          <p:cNvPr id="2" name="그룹 108"/>
          <p:cNvGrpSpPr/>
          <p:nvPr/>
        </p:nvGrpSpPr>
        <p:grpSpPr>
          <a:xfrm>
            <a:off x="571887" y="1798432"/>
            <a:ext cx="2632952" cy="545274"/>
            <a:chOff x="625154" y="1785926"/>
            <a:chExt cx="3565823" cy="714018"/>
          </a:xfrm>
        </p:grpSpPr>
        <p:grpSp>
          <p:nvGrpSpPr>
            <p:cNvPr id="3" name="Placeholder"/>
            <p:cNvGrpSpPr>
              <a:grpSpLocks noChangeAspect="1"/>
            </p:cNvGrpSpPr>
            <p:nvPr/>
          </p:nvGrpSpPr>
          <p:grpSpPr>
            <a:xfrm>
              <a:off x="625154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88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" name="Placeholder"/>
            <p:cNvGrpSpPr>
              <a:grpSpLocks noChangeAspect="1"/>
            </p:cNvGrpSpPr>
            <p:nvPr/>
          </p:nvGrpSpPr>
          <p:grpSpPr>
            <a:xfrm>
              <a:off x="1343973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92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" name="Placeholder"/>
            <p:cNvGrpSpPr>
              <a:grpSpLocks noChangeAspect="1"/>
            </p:cNvGrpSpPr>
            <p:nvPr/>
          </p:nvGrpSpPr>
          <p:grpSpPr>
            <a:xfrm>
              <a:off x="2062792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95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Placeholder"/>
            <p:cNvGrpSpPr>
              <a:grpSpLocks noChangeAspect="1"/>
            </p:cNvGrpSpPr>
            <p:nvPr/>
          </p:nvGrpSpPr>
          <p:grpSpPr>
            <a:xfrm>
              <a:off x="2781611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02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" name="Placeholder"/>
            <p:cNvGrpSpPr>
              <a:grpSpLocks noChangeAspect="1"/>
            </p:cNvGrpSpPr>
            <p:nvPr/>
          </p:nvGrpSpPr>
          <p:grpSpPr>
            <a:xfrm>
              <a:off x="3500430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05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671661" y="24022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업체명</a:t>
            </a:r>
            <a:endParaRPr lang="ko-KR" altLang="ko-KR" sz="10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340528" y="2422338"/>
            <a:ext cx="1864311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40982" y="35091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주소</a:t>
            </a:r>
            <a:endParaRPr lang="ko-KR" altLang="en-US" sz="10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1347999" y="3518483"/>
            <a:ext cx="1214445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Button"/>
          <p:cNvSpPr/>
          <p:nvPr/>
        </p:nvSpPr>
        <p:spPr>
          <a:xfrm>
            <a:off x="2606833" y="3527361"/>
            <a:ext cx="58912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6984" y="37965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상세주소</a:t>
            </a:r>
            <a:endParaRPr lang="ko-KR" altLang="en-US" sz="10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1347999" y="3796595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17790" y="2303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6984" y="40633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업체소개</a:t>
            </a:r>
            <a:endParaRPr lang="ko-KR" altLang="en-US" sz="10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347999" y="4063353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615273" y="431359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영업시간</a:t>
            </a:r>
            <a:endParaRPr lang="ko-KR" altLang="en-US" sz="10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1347999" y="4340227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615273" y="48511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방문안내</a:t>
            </a:r>
            <a:endParaRPr lang="ko-KR" altLang="en-US" sz="1000" b="1" dirty="0"/>
          </a:p>
        </p:txBody>
      </p:sp>
      <p:sp>
        <p:nvSpPr>
          <p:cNvPr id="168" name="직사각형 167"/>
          <p:cNvSpPr/>
          <p:nvPr/>
        </p:nvSpPr>
        <p:spPr>
          <a:xfrm>
            <a:off x="1347999" y="4877739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615273" y="51191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기타사항</a:t>
            </a:r>
            <a:endParaRPr lang="ko-KR" altLang="en-US" sz="1000" b="1" dirty="0"/>
          </a:p>
        </p:txBody>
      </p:sp>
      <p:sp>
        <p:nvSpPr>
          <p:cNvPr id="170" name="직사각형 169"/>
          <p:cNvSpPr/>
          <p:nvPr/>
        </p:nvSpPr>
        <p:spPr>
          <a:xfrm>
            <a:off x="1347999" y="5145735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Button"/>
          <p:cNvSpPr/>
          <p:nvPr/>
        </p:nvSpPr>
        <p:spPr>
          <a:xfrm>
            <a:off x="642910" y="5715016"/>
            <a:ext cx="250033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등록하기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71472" y="2928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500826" y="2000240"/>
            <a:ext cx="27174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2. 1</a:t>
            </a:r>
            <a:r>
              <a:rPr lang="ko-KR" altLang="en-US" sz="900" dirty="0" smtClean="0">
                <a:solidFill>
                  <a:srgbClr val="000000"/>
                </a:solidFill>
              </a:rPr>
              <a:t>차 카테고리</a:t>
            </a:r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스튜디오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드레스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메이크업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본식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	</a:t>
            </a:r>
            <a:r>
              <a:rPr lang="ko-KR" altLang="en-US" sz="900" dirty="0" smtClean="0">
                <a:solidFill>
                  <a:srgbClr val="000000"/>
                </a:solidFill>
              </a:rPr>
              <a:t>허니문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예물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예단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기타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   (1</a:t>
            </a:r>
            <a:r>
              <a:rPr lang="ko-KR" altLang="en-US" sz="900" dirty="0" smtClean="0">
                <a:solidFill>
                  <a:srgbClr val="000000"/>
                </a:solidFill>
              </a:rPr>
              <a:t>차 카테고리에서 기타 선택 시 </a:t>
            </a:r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r>
              <a:rPr lang="ko-KR" altLang="en-US" sz="900" dirty="0" smtClean="0">
                <a:solidFill>
                  <a:srgbClr val="000000"/>
                </a:solidFill>
              </a:rPr>
              <a:t>차 활성화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     </a:t>
            </a:r>
            <a:r>
              <a:rPr lang="ko-KR" altLang="en-US" sz="900" dirty="0" smtClean="0">
                <a:solidFill>
                  <a:srgbClr val="000000"/>
                </a:solidFill>
              </a:rPr>
              <a:t>기타 외에 선택 시 비활성화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   2</a:t>
            </a:r>
            <a:r>
              <a:rPr lang="ko-KR" altLang="en-US" sz="900" dirty="0" smtClean="0">
                <a:solidFill>
                  <a:srgbClr val="000000"/>
                </a:solidFill>
              </a:rPr>
              <a:t>차 카테고리</a:t>
            </a:r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부케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폐백음식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전문주례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	</a:t>
            </a:r>
            <a:r>
              <a:rPr lang="ko-KR" altLang="en-US" sz="900" dirty="0" smtClean="0">
                <a:solidFill>
                  <a:srgbClr val="000000"/>
                </a:solidFill>
              </a:rPr>
              <a:t>전문사회자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영상업체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연주업체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	</a:t>
            </a:r>
            <a:r>
              <a:rPr lang="ko-KR" altLang="en-US" sz="900" dirty="0" smtClean="0">
                <a:solidFill>
                  <a:srgbClr val="000000"/>
                </a:solidFill>
              </a:rPr>
              <a:t>한복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예복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청첩장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웨딩카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643306" y="1214422"/>
            <a:ext cx="142876" cy="5000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737756" y="26767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분류</a:t>
            </a:r>
            <a:endParaRPr lang="ko-KR" altLang="ko-KR" sz="1000" b="1" dirty="0"/>
          </a:p>
        </p:txBody>
      </p:sp>
      <p:grpSp>
        <p:nvGrpSpPr>
          <p:cNvPr id="8" name="Drop-Down Box" descr="&lt;SmartSettings&gt;&lt;SmartResize enabled=&quot;True&quot; minWidth=&quot;20&quot; minHeight=&quot;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339535" y="2699920"/>
            <a:ext cx="875011" cy="228600"/>
            <a:chOff x="2045616" y="1912925"/>
            <a:chExt cx="1783133" cy="228600"/>
          </a:xfrm>
        </p:grpSpPr>
        <p:sp>
          <p:nvSpPr>
            <p:cNvPr id="199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3505854" y="2002619"/>
              <a:ext cx="18763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522572" y="26431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500826" y="3126730"/>
            <a:ext cx="1729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스드메본</a:t>
            </a:r>
            <a:r>
              <a:rPr lang="ko-KR" altLang="en-US" sz="900" dirty="0" smtClean="0">
                <a:solidFill>
                  <a:srgbClr val="000000"/>
                </a:solidFill>
              </a:rPr>
              <a:t> 선택 시 활성화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</a:rPr>
              <a:t> (</a:t>
            </a:r>
            <a:r>
              <a:rPr lang="ko-KR" altLang="en-US" sz="900" dirty="0" smtClean="0">
                <a:solidFill>
                  <a:srgbClr val="000000"/>
                </a:solidFill>
              </a:rPr>
              <a:t>상세 페이지에서는 비공개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</a:rPr>
              <a:t>관리자페이지에서 보여야 함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grpSp>
        <p:nvGrpSpPr>
          <p:cNvPr id="9" name="Drop-Down Box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21496" y="2699920"/>
            <a:ext cx="875011" cy="228600"/>
            <a:chOff x="2045616" y="1912925"/>
            <a:chExt cx="1783133" cy="228600"/>
          </a:xfrm>
        </p:grpSpPr>
        <p:sp>
          <p:nvSpPr>
            <p:cNvPr id="208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3505854" y="2002619"/>
              <a:ext cx="18763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06984" y="32678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전화번호</a:t>
            </a:r>
            <a:endParaRPr lang="ko-KR" altLang="en-US" sz="1000" b="1" dirty="0"/>
          </a:p>
        </p:txBody>
      </p:sp>
      <p:sp>
        <p:nvSpPr>
          <p:cNvPr id="67" name="직사각형 66"/>
          <p:cNvSpPr/>
          <p:nvPr/>
        </p:nvSpPr>
        <p:spPr>
          <a:xfrm>
            <a:off x="1347999" y="3267829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15273" y="45811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홈페이지</a:t>
            </a:r>
            <a:endParaRPr lang="ko-KR" altLang="en-US" sz="10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1347999" y="4607809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28463" y="299149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비</a:t>
            </a:r>
            <a:r>
              <a:rPr lang="ko-KR" altLang="en-US" sz="1000" b="1" smtClean="0"/>
              <a:t>용</a:t>
            </a:r>
            <a:endParaRPr lang="ko-KR" altLang="en-US" sz="1000" b="1" dirty="0"/>
          </a:p>
        </p:txBody>
      </p:sp>
      <p:sp>
        <p:nvSpPr>
          <p:cNvPr id="77" name="직사각형 76"/>
          <p:cNvSpPr/>
          <p:nvPr/>
        </p:nvSpPr>
        <p:spPr>
          <a:xfrm>
            <a:off x="1347999" y="2991494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500826" y="3714752"/>
            <a:ext cx="22060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</a:rPr>
              <a:t>등록하기 누르면 상세화면 등록 완료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2910" y="55721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12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34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428992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76"/>
          <p:cNvSpPr/>
          <p:nvPr/>
        </p:nvSpPr>
        <p:spPr>
          <a:xfrm>
            <a:off x="347302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61" name="Rectangle 84"/>
          <p:cNvSpPr/>
          <p:nvPr/>
        </p:nvSpPr>
        <p:spPr>
          <a:xfrm>
            <a:off x="5640154" y="5481828"/>
            <a:ext cx="4572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2" name="Rectangle 85"/>
          <p:cNvSpPr/>
          <p:nvPr/>
        </p:nvSpPr>
        <p:spPr>
          <a:xfrm>
            <a:off x="5128090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3" name="Rectangle 86"/>
          <p:cNvSpPr/>
          <p:nvPr/>
        </p:nvSpPr>
        <p:spPr>
          <a:xfrm>
            <a:off x="4619074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4" name="Rectangle 87"/>
          <p:cNvSpPr/>
          <p:nvPr/>
        </p:nvSpPr>
        <p:spPr>
          <a:xfrm>
            <a:off x="4089484" y="5485638"/>
            <a:ext cx="457200" cy="455803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5" name="Rectangle 88"/>
          <p:cNvSpPr/>
          <p:nvPr/>
        </p:nvSpPr>
        <p:spPr>
          <a:xfrm>
            <a:off x="3552274" y="5486400"/>
            <a:ext cx="455676" cy="455803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1472" y="3357562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GH </a:t>
            </a:r>
            <a:r>
              <a:rPr lang="ko-KR" altLang="en-US" sz="1000" b="1" dirty="0" smtClean="0"/>
              <a:t>허니문</a:t>
            </a:r>
            <a:endParaRPr lang="ko-KR" altLang="ko-KR" sz="1000" b="1" dirty="0"/>
          </a:p>
        </p:txBody>
      </p:sp>
      <p:sp>
        <p:nvSpPr>
          <p:cNvPr id="68" name="Rounded Rectangle 114"/>
          <p:cNvSpPr/>
          <p:nvPr/>
        </p:nvSpPr>
        <p:spPr>
          <a:xfrm>
            <a:off x="776494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허니문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2594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hevron Left"/>
          <p:cNvSpPr>
            <a:spLocks noChangeAspect="1"/>
          </p:cNvSpPr>
          <p:nvPr/>
        </p:nvSpPr>
        <p:spPr bwMode="auto">
          <a:xfrm>
            <a:off x="607398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ounded Rectangle 114"/>
          <p:cNvSpPr/>
          <p:nvPr/>
        </p:nvSpPr>
        <p:spPr>
          <a:xfrm>
            <a:off x="3713916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허니문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50001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Chevron Left"/>
          <p:cNvSpPr>
            <a:spLocks noChangeAspect="1"/>
          </p:cNvSpPr>
          <p:nvPr/>
        </p:nvSpPr>
        <p:spPr bwMode="auto">
          <a:xfrm>
            <a:off x="354482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4642" y="3536364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</a:t>
            </a:r>
            <a:endParaRPr lang="ko-KR" altLang="ko-KR" sz="800" dirty="0"/>
          </a:p>
        </p:txBody>
      </p:sp>
      <p:sp>
        <p:nvSpPr>
          <p:cNvPr id="75" name="Location"/>
          <p:cNvSpPr>
            <a:spLocks noChangeAspect="1" noEditPoints="1"/>
          </p:cNvSpPr>
          <p:nvPr/>
        </p:nvSpPr>
        <p:spPr bwMode="auto">
          <a:xfrm>
            <a:off x="678836" y="3595662"/>
            <a:ext cx="71438" cy="107157"/>
          </a:xfrm>
          <a:custGeom>
            <a:avLst/>
            <a:gdLst>
              <a:gd name="T0" fmla="*/ 213 w 426"/>
              <a:gd name="T1" fmla="*/ 0 h 642"/>
              <a:gd name="T2" fmla="*/ 0 w 426"/>
              <a:gd name="T3" fmla="*/ 213 h 642"/>
              <a:gd name="T4" fmla="*/ 102 w 426"/>
              <a:gd name="T5" fmla="*/ 497 h 642"/>
              <a:gd name="T6" fmla="*/ 203 w 426"/>
              <a:gd name="T7" fmla="*/ 635 h 642"/>
              <a:gd name="T8" fmla="*/ 223 w 426"/>
              <a:gd name="T9" fmla="*/ 635 h 642"/>
              <a:gd name="T10" fmla="*/ 324 w 426"/>
              <a:gd name="T11" fmla="*/ 495 h 642"/>
              <a:gd name="T12" fmla="*/ 426 w 426"/>
              <a:gd name="T13" fmla="*/ 213 h 642"/>
              <a:gd name="T14" fmla="*/ 213 w 426"/>
              <a:gd name="T15" fmla="*/ 0 h 642"/>
              <a:gd name="T16" fmla="*/ 213 w 426"/>
              <a:gd name="T17" fmla="*/ 27 h 642"/>
              <a:gd name="T18" fmla="*/ 400 w 426"/>
              <a:gd name="T19" fmla="*/ 213 h 642"/>
              <a:gd name="T20" fmla="*/ 302 w 426"/>
              <a:gd name="T21" fmla="*/ 481 h 642"/>
              <a:gd name="T22" fmla="*/ 213 w 426"/>
              <a:gd name="T23" fmla="*/ 605 h 642"/>
              <a:gd name="T24" fmla="*/ 124 w 426"/>
              <a:gd name="T25" fmla="*/ 482 h 642"/>
              <a:gd name="T26" fmla="*/ 26 w 426"/>
              <a:gd name="T27" fmla="*/ 213 h 642"/>
              <a:gd name="T28" fmla="*/ 213 w 426"/>
              <a:gd name="T29" fmla="*/ 27 h 642"/>
              <a:gd name="T30" fmla="*/ 213 w 426"/>
              <a:gd name="T31" fmla="*/ 133 h 642"/>
              <a:gd name="T32" fmla="*/ 120 w 426"/>
              <a:gd name="T33" fmla="*/ 227 h 642"/>
              <a:gd name="T34" fmla="*/ 213 w 426"/>
              <a:gd name="T35" fmla="*/ 320 h 642"/>
              <a:gd name="T36" fmla="*/ 306 w 426"/>
              <a:gd name="T37" fmla="*/ 227 h 642"/>
              <a:gd name="T38" fmla="*/ 213 w 426"/>
              <a:gd name="T39" fmla="*/ 133 h 642"/>
              <a:gd name="T40" fmla="*/ 213 w 426"/>
              <a:gd name="T41" fmla="*/ 160 h 642"/>
              <a:gd name="T42" fmla="*/ 280 w 426"/>
              <a:gd name="T43" fmla="*/ 227 h 642"/>
              <a:gd name="T44" fmla="*/ 213 w 426"/>
              <a:gd name="T45" fmla="*/ 293 h 642"/>
              <a:gd name="T46" fmla="*/ 146 w 426"/>
              <a:gd name="T47" fmla="*/ 227 h 642"/>
              <a:gd name="T48" fmla="*/ 213 w 426"/>
              <a:gd name="T49" fmla="*/ 16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6" h="642">
                <a:moveTo>
                  <a:pt x="213" y="0"/>
                </a:moveTo>
                <a:cubicBezTo>
                  <a:pt x="95" y="0"/>
                  <a:pt x="0" y="95"/>
                  <a:pt x="0" y="213"/>
                </a:cubicBezTo>
                <a:cubicBezTo>
                  <a:pt x="0" y="311"/>
                  <a:pt x="51" y="415"/>
                  <a:pt x="102" y="497"/>
                </a:cubicBezTo>
                <a:cubicBezTo>
                  <a:pt x="152" y="578"/>
                  <a:pt x="203" y="635"/>
                  <a:pt x="203" y="635"/>
                </a:cubicBezTo>
                <a:cubicBezTo>
                  <a:pt x="208" y="642"/>
                  <a:pt x="218" y="641"/>
                  <a:pt x="223" y="635"/>
                </a:cubicBezTo>
                <a:cubicBezTo>
                  <a:pt x="223" y="635"/>
                  <a:pt x="274" y="577"/>
                  <a:pt x="324" y="495"/>
                </a:cubicBezTo>
                <a:cubicBezTo>
                  <a:pt x="375" y="413"/>
                  <a:pt x="426" y="309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lose/>
                <a:moveTo>
                  <a:pt x="213" y="27"/>
                </a:moveTo>
                <a:cubicBezTo>
                  <a:pt x="317" y="27"/>
                  <a:pt x="400" y="110"/>
                  <a:pt x="400" y="213"/>
                </a:cubicBezTo>
                <a:cubicBezTo>
                  <a:pt x="400" y="299"/>
                  <a:pt x="351" y="401"/>
                  <a:pt x="302" y="481"/>
                </a:cubicBezTo>
                <a:cubicBezTo>
                  <a:pt x="260" y="548"/>
                  <a:pt x="225" y="591"/>
                  <a:pt x="213" y="605"/>
                </a:cubicBezTo>
                <a:cubicBezTo>
                  <a:pt x="201" y="591"/>
                  <a:pt x="166" y="549"/>
                  <a:pt x="124" y="482"/>
                </a:cubicBezTo>
                <a:cubicBezTo>
                  <a:pt x="75" y="403"/>
                  <a:pt x="26" y="301"/>
                  <a:pt x="26" y="213"/>
                </a:cubicBezTo>
                <a:cubicBezTo>
                  <a:pt x="26" y="110"/>
                  <a:pt x="110" y="27"/>
                  <a:pt x="213" y="27"/>
                </a:cubicBezTo>
                <a:close/>
                <a:moveTo>
                  <a:pt x="213" y="133"/>
                </a:moveTo>
                <a:cubicBezTo>
                  <a:pt x="162" y="133"/>
                  <a:pt x="120" y="175"/>
                  <a:pt x="120" y="227"/>
                </a:cubicBezTo>
                <a:cubicBezTo>
                  <a:pt x="120" y="278"/>
                  <a:pt x="162" y="320"/>
                  <a:pt x="213" y="320"/>
                </a:cubicBezTo>
                <a:cubicBezTo>
                  <a:pt x="264" y="320"/>
                  <a:pt x="306" y="278"/>
                  <a:pt x="306" y="227"/>
                </a:cubicBezTo>
                <a:cubicBezTo>
                  <a:pt x="306" y="175"/>
                  <a:pt x="264" y="133"/>
                  <a:pt x="213" y="133"/>
                </a:cubicBezTo>
                <a:close/>
                <a:moveTo>
                  <a:pt x="213" y="160"/>
                </a:moveTo>
                <a:cubicBezTo>
                  <a:pt x="250" y="160"/>
                  <a:pt x="280" y="190"/>
                  <a:pt x="280" y="227"/>
                </a:cubicBezTo>
                <a:cubicBezTo>
                  <a:pt x="280" y="264"/>
                  <a:pt x="250" y="293"/>
                  <a:pt x="213" y="293"/>
                </a:cubicBezTo>
                <a:cubicBezTo>
                  <a:pt x="176" y="293"/>
                  <a:pt x="146" y="264"/>
                  <a:pt x="146" y="227"/>
                </a:cubicBezTo>
                <a:cubicBezTo>
                  <a:pt x="146" y="190"/>
                  <a:pt x="176" y="160"/>
                  <a:pt x="213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571472" y="4213230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05423" y="3998916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262435" y="3998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214546" y="4214818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1472" y="4286256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42910" y="4607520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GH </a:t>
            </a:r>
            <a:r>
              <a:rPr lang="ko-KR" altLang="en-US" sz="900" b="1" dirty="0" smtClean="0"/>
              <a:t>허니문</a:t>
            </a:r>
            <a:endParaRPr lang="ko-KR" altLang="ko-KR" sz="9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642910" y="4857760"/>
            <a:ext cx="2535296" cy="5753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643042" y="50006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업체소개</a:t>
            </a:r>
            <a:endParaRPr lang="ko-KR" altLang="en-US" sz="1600"/>
          </a:p>
        </p:txBody>
      </p:sp>
      <p:cxnSp>
        <p:nvCxnSpPr>
          <p:cNvPr id="112" name="직선 연결선 111"/>
          <p:cNvCxnSpPr/>
          <p:nvPr/>
        </p:nvCxnSpPr>
        <p:spPr>
          <a:xfrm>
            <a:off x="3500430" y="1785926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34381" y="157161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191393" y="15716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5143504" y="1785926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09722" y="1853494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500430" y="217475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GH </a:t>
            </a:r>
            <a:r>
              <a:rPr lang="ko-KR" altLang="en-US" sz="900" b="1" dirty="0" smtClean="0"/>
              <a:t>허니문</a:t>
            </a:r>
            <a:endParaRPr lang="ko-KR" altLang="ko-KR" sz="9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3571868" y="2424998"/>
            <a:ext cx="2544588" cy="8064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286248" y="26791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업체소개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544820" y="33038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영업시간</a:t>
            </a:r>
            <a:endParaRPr lang="ko-KR" altLang="ko-KR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34428" y="3536830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주소</a:t>
            </a:r>
            <a:endParaRPr lang="ko-KR" altLang="ko-KR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3372" y="3312758"/>
            <a:ext cx="14430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월</a:t>
            </a:r>
            <a:r>
              <a:rPr lang="en-US" altLang="ko-KR" sz="800" dirty="0" smtClean="0"/>
              <a:t>~</a:t>
            </a:r>
            <a:r>
              <a:rPr lang="ko-KR" altLang="en-US" sz="800" dirty="0" smtClean="0"/>
              <a:t>금</a:t>
            </a:r>
            <a:r>
              <a:rPr lang="en-US" altLang="ko-KR" sz="800" dirty="0" smtClean="0"/>
              <a:t>/AM 10 :00 ~ PM 19 : 00</a:t>
            </a:r>
            <a:endParaRPr lang="ko-KR" altLang="ko-KR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143372" y="3519074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 가산동 </a:t>
            </a:r>
            <a:r>
              <a:rPr lang="en-US" altLang="ko-KR" sz="800" dirty="0" smtClean="0"/>
              <a:t>371-50</a:t>
            </a:r>
          </a:p>
          <a:p>
            <a:r>
              <a:rPr lang="ko-KR" altLang="en-US" sz="800" dirty="0" err="1" smtClean="0"/>
              <a:t>에이스하이엔드타워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차 </a:t>
            </a:r>
            <a:r>
              <a:rPr lang="en-US" altLang="ko-KR" sz="800" dirty="0" smtClean="0"/>
              <a:t>803-1</a:t>
            </a:r>
            <a:r>
              <a:rPr lang="ko-KR" altLang="en-US" sz="800" dirty="0" smtClean="0"/>
              <a:t>호</a:t>
            </a:r>
            <a:endParaRPr lang="ko-KR" altLang="ko-KR" sz="8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223688" y="3857214"/>
            <a:ext cx="428628" cy="214314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imezone"/>
          <p:cNvSpPr>
            <a:spLocks noChangeAspect="1" noEditPoints="1"/>
          </p:cNvSpPr>
          <p:nvPr/>
        </p:nvSpPr>
        <p:spPr bwMode="auto">
          <a:xfrm>
            <a:off x="4259614" y="3902432"/>
            <a:ext cx="134804" cy="134804"/>
          </a:xfrm>
          <a:custGeom>
            <a:avLst/>
            <a:gdLst>
              <a:gd name="T0" fmla="*/ 7 w 667"/>
              <a:gd name="T1" fmla="*/ 535 h 670"/>
              <a:gd name="T2" fmla="*/ 246 w 667"/>
              <a:gd name="T3" fmla="*/ 552 h 670"/>
              <a:gd name="T4" fmla="*/ 167 w 667"/>
              <a:gd name="T5" fmla="*/ 108 h 670"/>
              <a:gd name="T6" fmla="*/ 427 w 667"/>
              <a:gd name="T7" fmla="*/ 83 h 670"/>
              <a:gd name="T8" fmla="*/ 513 w 667"/>
              <a:gd name="T9" fmla="*/ 108 h 670"/>
              <a:gd name="T10" fmla="*/ 667 w 667"/>
              <a:gd name="T11" fmla="*/ 16 h 670"/>
              <a:gd name="T12" fmla="*/ 327 w 667"/>
              <a:gd name="T13" fmla="*/ 5 h 670"/>
              <a:gd name="T14" fmla="*/ 613 w 667"/>
              <a:gd name="T15" fmla="*/ 56 h 670"/>
              <a:gd name="T16" fmla="*/ 613 w 667"/>
              <a:gd name="T17" fmla="*/ 56 h 670"/>
              <a:gd name="T18" fmla="*/ 67 w 667"/>
              <a:gd name="T19" fmla="*/ 83 h 670"/>
              <a:gd name="T20" fmla="*/ 267 w 667"/>
              <a:gd name="T21" fmla="*/ 96 h 670"/>
              <a:gd name="T22" fmla="*/ 560 w 667"/>
              <a:gd name="T23" fmla="*/ 110 h 670"/>
              <a:gd name="T24" fmla="*/ 93 w 667"/>
              <a:gd name="T25" fmla="*/ 110 h 670"/>
              <a:gd name="T26" fmla="*/ 93 w 667"/>
              <a:gd name="T27" fmla="*/ 110 h 670"/>
              <a:gd name="T28" fmla="*/ 240 w 667"/>
              <a:gd name="T29" fmla="*/ 123 h 670"/>
              <a:gd name="T30" fmla="*/ 400 w 667"/>
              <a:gd name="T31" fmla="*/ 136 h 670"/>
              <a:gd name="T32" fmla="*/ 467 w 667"/>
              <a:gd name="T33" fmla="*/ 123 h 670"/>
              <a:gd name="T34" fmla="*/ 613 w 667"/>
              <a:gd name="T35" fmla="*/ 136 h 670"/>
              <a:gd name="T36" fmla="*/ 613 w 667"/>
              <a:gd name="T37" fmla="*/ 136 h 670"/>
              <a:gd name="T38" fmla="*/ 67 w 667"/>
              <a:gd name="T39" fmla="*/ 163 h 670"/>
              <a:gd name="T40" fmla="*/ 187 w 667"/>
              <a:gd name="T41" fmla="*/ 176 h 670"/>
              <a:gd name="T42" fmla="*/ 253 w 667"/>
              <a:gd name="T43" fmla="*/ 163 h 670"/>
              <a:gd name="T44" fmla="*/ 440 w 667"/>
              <a:gd name="T45" fmla="*/ 150 h 670"/>
              <a:gd name="T46" fmla="*/ 440 w 667"/>
              <a:gd name="T47" fmla="*/ 150 h 670"/>
              <a:gd name="T48" fmla="*/ 587 w 667"/>
              <a:gd name="T49" fmla="*/ 190 h 670"/>
              <a:gd name="T50" fmla="*/ 93 w 667"/>
              <a:gd name="T51" fmla="*/ 216 h 670"/>
              <a:gd name="T52" fmla="*/ 213 w 667"/>
              <a:gd name="T53" fmla="*/ 203 h 670"/>
              <a:gd name="T54" fmla="*/ 400 w 667"/>
              <a:gd name="T55" fmla="*/ 190 h 670"/>
              <a:gd name="T56" fmla="*/ 400 w 667"/>
              <a:gd name="T57" fmla="*/ 190 h 670"/>
              <a:gd name="T58" fmla="*/ 493 w 667"/>
              <a:gd name="T59" fmla="*/ 203 h 670"/>
              <a:gd name="T60" fmla="*/ 613 w 667"/>
              <a:gd name="T61" fmla="*/ 243 h 670"/>
              <a:gd name="T62" fmla="*/ 40 w 667"/>
              <a:gd name="T63" fmla="*/ 243 h 670"/>
              <a:gd name="T64" fmla="*/ 187 w 667"/>
              <a:gd name="T65" fmla="*/ 230 h 670"/>
              <a:gd name="T66" fmla="*/ 187 w 667"/>
              <a:gd name="T67" fmla="*/ 230 h 670"/>
              <a:gd name="T68" fmla="*/ 280 w 667"/>
              <a:gd name="T69" fmla="*/ 243 h 670"/>
              <a:gd name="T70" fmla="*/ 440 w 667"/>
              <a:gd name="T71" fmla="*/ 256 h 670"/>
              <a:gd name="T72" fmla="*/ 560 w 667"/>
              <a:gd name="T73" fmla="*/ 270 h 670"/>
              <a:gd name="T74" fmla="*/ 93 w 667"/>
              <a:gd name="T75" fmla="*/ 270 h 670"/>
              <a:gd name="T76" fmla="*/ 93 w 667"/>
              <a:gd name="T77" fmla="*/ 270 h 670"/>
              <a:gd name="T78" fmla="*/ 240 w 667"/>
              <a:gd name="T79" fmla="*/ 283 h 670"/>
              <a:gd name="T80" fmla="*/ 467 w 667"/>
              <a:gd name="T81" fmla="*/ 670 h 670"/>
              <a:gd name="T82" fmla="*/ 640 w 667"/>
              <a:gd name="T83" fmla="*/ 470 h 670"/>
              <a:gd name="T84" fmla="*/ 53 w 667"/>
              <a:gd name="T85" fmla="*/ 310 h 670"/>
              <a:gd name="T86" fmla="*/ 53 w 667"/>
              <a:gd name="T87" fmla="*/ 310 h 670"/>
              <a:gd name="T88" fmla="*/ 200 w 667"/>
              <a:gd name="T89" fmla="*/ 323 h 670"/>
              <a:gd name="T90" fmla="*/ 267 w 667"/>
              <a:gd name="T91" fmla="*/ 336 h 670"/>
              <a:gd name="T92" fmla="*/ 453 w 667"/>
              <a:gd name="T93" fmla="*/ 336 h 670"/>
              <a:gd name="T94" fmla="*/ 395 w 667"/>
              <a:gd name="T95" fmla="*/ 523 h 670"/>
              <a:gd name="T96" fmla="*/ 490 w 667"/>
              <a:gd name="T97" fmla="*/ 470 h 670"/>
              <a:gd name="T98" fmla="*/ 93 w 667"/>
              <a:gd name="T99" fmla="*/ 350 h 670"/>
              <a:gd name="T100" fmla="*/ 93 w 667"/>
              <a:gd name="T101" fmla="*/ 350 h 670"/>
              <a:gd name="T102" fmla="*/ 240 w 667"/>
              <a:gd name="T103" fmla="*/ 363 h 670"/>
              <a:gd name="T104" fmla="*/ 53 w 667"/>
              <a:gd name="T105" fmla="*/ 416 h 670"/>
              <a:gd name="T106" fmla="*/ 173 w 667"/>
              <a:gd name="T107" fmla="*/ 403 h 670"/>
              <a:gd name="T108" fmla="*/ 93 w 667"/>
              <a:gd name="T109" fmla="*/ 430 h 670"/>
              <a:gd name="T110" fmla="*/ 93 w 667"/>
              <a:gd name="T111" fmla="*/ 430 h 670"/>
              <a:gd name="T112" fmla="*/ 240 w 667"/>
              <a:gd name="T113" fmla="*/ 443 h 670"/>
              <a:gd name="T114" fmla="*/ 53 w 667"/>
              <a:gd name="T115" fmla="*/ 496 h 670"/>
              <a:gd name="T116" fmla="*/ 173 w 667"/>
              <a:gd name="T117" fmla="*/ 483 h 670"/>
              <a:gd name="T118" fmla="*/ 93 w 667"/>
              <a:gd name="T119" fmla="*/ 510 h 670"/>
              <a:gd name="T120" fmla="*/ 93 w 667"/>
              <a:gd name="T121" fmla="*/ 510 h 670"/>
              <a:gd name="T122" fmla="*/ 240 w 667"/>
              <a:gd name="T123" fmla="*/ 523 h 670"/>
              <a:gd name="T124" fmla="*/ 187 w 667"/>
              <a:gd name="T125" fmla="*/ 576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7" h="670">
                <a:moveTo>
                  <a:pt x="13" y="3"/>
                </a:moveTo>
                <a:cubicBezTo>
                  <a:pt x="6" y="3"/>
                  <a:pt x="0" y="9"/>
                  <a:pt x="0" y="16"/>
                </a:cubicBezTo>
                <a:lnTo>
                  <a:pt x="0" y="523"/>
                </a:lnTo>
                <a:cubicBezTo>
                  <a:pt x="0" y="528"/>
                  <a:pt x="3" y="533"/>
                  <a:pt x="7" y="535"/>
                </a:cubicBezTo>
                <a:lnTo>
                  <a:pt x="167" y="615"/>
                </a:lnTo>
                <a:cubicBezTo>
                  <a:pt x="171" y="617"/>
                  <a:pt x="176" y="617"/>
                  <a:pt x="179" y="615"/>
                </a:cubicBezTo>
                <a:lnTo>
                  <a:pt x="258" y="576"/>
                </a:lnTo>
                <a:cubicBezTo>
                  <a:pt x="275" y="568"/>
                  <a:pt x="263" y="543"/>
                  <a:pt x="246" y="552"/>
                </a:cubicBezTo>
                <a:lnTo>
                  <a:pt x="173" y="588"/>
                </a:lnTo>
                <a:lnTo>
                  <a:pt x="27" y="515"/>
                </a:lnTo>
                <a:lnTo>
                  <a:pt x="27" y="38"/>
                </a:lnTo>
                <a:lnTo>
                  <a:pt x="167" y="108"/>
                </a:lnTo>
                <a:cubicBezTo>
                  <a:pt x="171" y="110"/>
                  <a:pt x="176" y="110"/>
                  <a:pt x="179" y="108"/>
                </a:cubicBezTo>
                <a:lnTo>
                  <a:pt x="334" y="31"/>
                </a:lnTo>
                <a:lnTo>
                  <a:pt x="429" y="75"/>
                </a:lnTo>
                <a:cubicBezTo>
                  <a:pt x="428" y="78"/>
                  <a:pt x="427" y="80"/>
                  <a:pt x="427" y="83"/>
                </a:cubicBezTo>
                <a:cubicBezTo>
                  <a:pt x="427" y="91"/>
                  <a:pt x="433" y="96"/>
                  <a:pt x="440" y="96"/>
                </a:cubicBezTo>
                <a:cubicBezTo>
                  <a:pt x="446" y="96"/>
                  <a:pt x="451" y="92"/>
                  <a:pt x="453" y="86"/>
                </a:cubicBezTo>
                <a:lnTo>
                  <a:pt x="501" y="109"/>
                </a:lnTo>
                <a:cubicBezTo>
                  <a:pt x="505" y="110"/>
                  <a:pt x="509" y="110"/>
                  <a:pt x="513" y="108"/>
                </a:cubicBezTo>
                <a:lnTo>
                  <a:pt x="640" y="39"/>
                </a:lnTo>
                <a:lnTo>
                  <a:pt x="640" y="316"/>
                </a:lnTo>
                <a:cubicBezTo>
                  <a:pt x="640" y="334"/>
                  <a:pt x="667" y="334"/>
                  <a:pt x="667" y="316"/>
                </a:cubicBezTo>
                <a:lnTo>
                  <a:pt x="667" y="16"/>
                </a:lnTo>
                <a:cubicBezTo>
                  <a:pt x="667" y="6"/>
                  <a:pt x="656" y="0"/>
                  <a:pt x="647" y="5"/>
                </a:cubicBezTo>
                <a:lnTo>
                  <a:pt x="506" y="82"/>
                </a:lnTo>
                <a:lnTo>
                  <a:pt x="339" y="4"/>
                </a:lnTo>
                <a:cubicBezTo>
                  <a:pt x="335" y="3"/>
                  <a:pt x="331" y="3"/>
                  <a:pt x="327" y="5"/>
                </a:cubicBezTo>
                <a:lnTo>
                  <a:pt x="173" y="82"/>
                </a:lnTo>
                <a:lnTo>
                  <a:pt x="19" y="5"/>
                </a:lnTo>
                <a:cubicBezTo>
                  <a:pt x="17" y="4"/>
                  <a:pt x="15" y="3"/>
                  <a:pt x="13" y="3"/>
                </a:cubicBezTo>
                <a:close/>
                <a:moveTo>
                  <a:pt x="613" y="56"/>
                </a:moveTo>
                <a:cubicBezTo>
                  <a:pt x="606" y="56"/>
                  <a:pt x="600" y="62"/>
                  <a:pt x="600" y="70"/>
                </a:cubicBezTo>
                <a:cubicBezTo>
                  <a:pt x="600" y="77"/>
                  <a:pt x="606" y="83"/>
                  <a:pt x="613" y="83"/>
                </a:cubicBezTo>
                <a:cubicBezTo>
                  <a:pt x="621" y="83"/>
                  <a:pt x="627" y="77"/>
                  <a:pt x="627" y="70"/>
                </a:cubicBezTo>
                <a:cubicBezTo>
                  <a:pt x="627" y="62"/>
                  <a:pt x="621" y="56"/>
                  <a:pt x="613" y="56"/>
                </a:cubicBezTo>
                <a:close/>
                <a:moveTo>
                  <a:pt x="53" y="70"/>
                </a:moveTo>
                <a:cubicBezTo>
                  <a:pt x="46" y="70"/>
                  <a:pt x="40" y="76"/>
                  <a:pt x="40" y="83"/>
                </a:cubicBezTo>
                <a:cubicBezTo>
                  <a:pt x="40" y="91"/>
                  <a:pt x="46" y="96"/>
                  <a:pt x="53" y="96"/>
                </a:cubicBezTo>
                <a:cubicBezTo>
                  <a:pt x="61" y="96"/>
                  <a:pt x="67" y="91"/>
                  <a:pt x="67" y="83"/>
                </a:cubicBezTo>
                <a:cubicBezTo>
                  <a:pt x="67" y="76"/>
                  <a:pt x="61" y="70"/>
                  <a:pt x="53" y="70"/>
                </a:cubicBezTo>
                <a:close/>
                <a:moveTo>
                  <a:pt x="267" y="70"/>
                </a:moveTo>
                <a:cubicBezTo>
                  <a:pt x="259" y="70"/>
                  <a:pt x="253" y="76"/>
                  <a:pt x="253" y="83"/>
                </a:cubicBezTo>
                <a:cubicBezTo>
                  <a:pt x="253" y="91"/>
                  <a:pt x="259" y="96"/>
                  <a:pt x="267" y="96"/>
                </a:cubicBezTo>
                <a:cubicBezTo>
                  <a:pt x="274" y="96"/>
                  <a:pt x="280" y="91"/>
                  <a:pt x="280" y="83"/>
                </a:cubicBezTo>
                <a:cubicBezTo>
                  <a:pt x="280" y="76"/>
                  <a:pt x="274" y="70"/>
                  <a:pt x="267" y="70"/>
                </a:cubicBezTo>
                <a:close/>
                <a:moveTo>
                  <a:pt x="573" y="96"/>
                </a:moveTo>
                <a:cubicBezTo>
                  <a:pt x="566" y="96"/>
                  <a:pt x="560" y="102"/>
                  <a:pt x="560" y="110"/>
                </a:cubicBezTo>
                <a:cubicBezTo>
                  <a:pt x="560" y="117"/>
                  <a:pt x="566" y="123"/>
                  <a:pt x="573" y="123"/>
                </a:cubicBezTo>
                <a:cubicBezTo>
                  <a:pt x="581" y="123"/>
                  <a:pt x="587" y="117"/>
                  <a:pt x="587" y="110"/>
                </a:cubicBezTo>
                <a:cubicBezTo>
                  <a:pt x="587" y="102"/>
                  <a:pt x="581" y="96"/>
                  <a:pt x="573" y="96"/>
                </a:cubicBezTo>
                <a:close/>
                <a:moveTo>
                  <a:pt x="93" y="110"/>
                </a:moveTo>
                <a:cubicBezTo>
                  <a:pt x="86" y="110"/>
                  <a:pt x="80" y="116"/>
                  <a:pt x="80" y="123"/>
                </a:cubicBezTo>
                <a:cubicBezTo>
                  <a:pt x="80" y="131"/>
                  <a:pt x="86" y="136"/>
                  <a:pt x="93" y="136"/>
                </a:cubicBezTo>
                <a:cubicBezTo>
                  <a:pt x="101" y="136"/>
                  <a:pt x="107" y="131"/>
                  <a:pt x="107" y="123"/>
                </a:cubicBezTo>
                <a:cubicBezTo>
                  <a:pt x="107" y="116"/>
                  <a:pt x="101" y="110"/>
                  <a:pt x="93" y="110"/>
                </a:cubicBezTo>
                <a:close/>
                <a:moveTo>
                  <a:pt x="227" y="110"/>
                </a:moveTo>
                <a:cubicBezTo>
                  <a:pt x="219" y="110"/>
                  <a:pt x="213" y="116"/>
                  <a:pt x="213" y="123"/>
                </a:cubicBezTo>
                <a:cubicBezTo>
                  <a:pt x="213" y="131"/>
                  <a:pt x="219" y="136"/>
                  <a:pt x="227" y="136"/>
                </a:cubicBezTo>
                <a:cubicBezTo>
                  <a:pt x="234" y="136"/>
                  <a:pt x="240" y="131"/>
                  <a:pt x="240" y="123"/>
                </a:cubicBezTo>
                <a:cubicBezTo>
                  <a:pt x="240" y="116"/>
                  <a:pt x="234" y="110"/>
                  <a:pt x="227" y="110"/>
                </a:cubicBezTo>
                <a:close/>
                <a:moveTo>
                  <a:pt x="400" y="110"/>
                </a:moveTo>
                <a:cubicBezTo>
                  <a:pt x="393" y="110"/>
                  <a:pt x="387" y="116"/>
                  <a:pt x="387" y="123"/>
                </a:cubicBezTo>
                <a:cubicBezTo>
                  <a:pt x="387" y="131"/>
                  <a:pt x="393" y="136"/>
                  <a:pt x="400" y="136"/>
                </a:cubicBezTo>
                <a:cubicBezTo>
                  <a:pt x="407" y="136"/>
                  <a:pt x="413" y="131"/>
                  <a:pt x="413" y="123"/>
                </a:cubicBezTo>
                <a:cubicBezTo>
                  <a:pt x="413" y="116"/>
                  <a:pt x="407" y="110"/>
                  <a:pt x="400" y="110"/>
                </a:cubicBezTo>
                <a:close/>
                <a:moveTo>
                  <a:pt x="480" y="110"/>
                </a:moveTo>
                <a:cubicBezTo>
                  <a:pt x="473" y="110"/>
                  <a:pt x="467" y="116"/>
                  <a:pt x="467" y="123"/>
                </a:cubicBezTo>
                <a:cubicBezTo>
                  <a:pt x="467" y="131"/>
                  <a:pt x="473" y="136"/>
                  <a:pt x="480" y="136"/>
                </a:cubicBezTo>
                <a:cubicBezTo>
                  <a:pt x="487" y="136"/>
                  <a:pt x="493" y="131"/>
                  <a:pt x="493" y="123"/>
                </a:cubicBezTo>
                <a:cubicBezTo>
                  <a:pt x="493" y="116"/>
                  <a:pt x="487" y="110"/>
                  <a:pt x="480" y="110"/>
                </a:cubicBezTo>
                <a:close/>
                <a:moveTo>
                  <a:pt x="613" y="136"/>
                </a:moveTo>
                <a:cubicBezTo>
                  <a:pt x="606" y="136"/>
                  <a:pt x="600" y="142"/>
                  <a:pt x="600" y="150"/>
                </a:cubicBezTo>
                <a:cubicBezTo>
                  <a:pt x="600" y="157"/>
                  <a:pt x="606" y="163"/>
                  <a:pt x="613" y="163"/>
                </a:cubicBezTo>
                <a:cubicBezTo>
                  <a:pt x="621" y="163"/>
                  <a:pt x="627" y="157"/>
                  <a:pt x="627" y="150"/>
                </a:cubicBezTo>
                <a:cubicBezTo>
                  <a:pt x="627" y="142"/>
                  <a:pt x="621" y="136"/>
                  <a:pt x="613" y="136"/>
                </a:cubicBezTo>
                <a:close/>
                <a:moveTo>
                  <a:pt x="53" y="150"/>
                </a:moveTo>
                <a:cubicBezTo>
                  <a:pt x="46" y="150"/>
                  <a:pt x="40" y="156"/>
                  <a:pt x="40" y="163"/>
                </a:cubicBezTo>
                <a:cubicBezTo>
                  <a:pt x="40" y="171"/>
                  <a:pt x="46" y="176"/>
                  <a:pt x="53" y="176"/>
                </a:cubicBezTo>
                <a:cubicBezTo>
                  <a:pt x="61" y="176"/>
                  <a:pt x="67" y="171"/>
                  <a:pt x="67" y="163"/>
                </a:cubicBezTo>
                <a:cubicBezTo>
                  <a:pt x="67" y="156"/>
                  <a:pt x="61" y="150"/>
                  <a:pt x="53" y="150"/>
                </a:cubicBezTo>
                <a:close/>
                <a:moveTo>
                  <a:pt x="187" y="150"/>
                </a:moveTo>
                <a:cubicBezTo>
                  <a:pt x="179" y="150"/>
                  <a:pt x="173" y="156"/>
                  <a:pt x="173" y="163"/>
                </a:cubicBezTo>
                <a:cubicBezTo>
                  <a:pt x="173" y="171"/>
                  <a:pt x="179" y="176"/>
                  <a:pt x="187" y="176"/>
                </a:cubicBezTo>
                <a:cubicBezTo>
                  <a:pt x="194" y="176"/>
                  <a:pt x="200" y="171"/>
                  <a:pt x="200" y="163"/>
                </a:cubicBezTo>
                <a:cubicBezTo>
                  <a:pt x="200" y="156"/>
                  <a:pt x="194" y="150"/>
                  <a:pt x="187" y="150"/>
                </a:cubicBezTo>
                <a:close/>
                <a:moveTo>
                  <a:pt x="267" y="150"/>
                </a:moveTo>
                <a:cubicBezTo>
                  <a:pt x="259" y="150"/>
                  <a:pt x="253" y="156"/>
                  <a:pt x="253" y="163"/>
                </a:cubicBezTo>
                <a:cubicBezTo>
                  <a:pt x="253" y="171"/>
                  <a:pt x="259" y="176"/>
                  <a:pt x="267" y="176"/>
                </a:cubicBezTo>
                <a:cubicBezTo>
                  <a:pt x="274" y="176"/>
                  <a:pt x="280" y="171"/>
                  <a:pt x="280" y="163"/>
                </a:cubicBezTo>
                <a:cubicBezTo>
                  <a:pt x="280" y="156"/>
                  <a:pt x="274" y="150"/>
                  <a:pt x="267" y="150"/>
                </a:cubicBezTo>
                <a:close/>
                <a:moveTo>
                  <a:pt x="440" y="150"/>
                </a:moveTo>
                <a:cubicBezTo>
                  <a:pt x="433" y="150"/>
                  <a:pt x="427" y="156"/>
                  <a:pt x="427" y="163"/>
                </a:cubicBezTo>
                <a:cubicBezTo>
                  <a:pt x="427" y="171"/>
                  <a:pt x="433" y="176"/>
                  <a:pt x="440" y="176"/>
                </a:cubicBezTo>
                <a:cubicBezTo>
                  <a:pt x="447" y="176"/>
                  <a:pt x="453" y="171"/>
                  <a:pt x="453" y="163"/>
                </a:cubicBezTo>
                <a:cubicBezTo>
                  <a:pt x="453" y="156"/>
                  <a:pt x="447" y="150"/>
                  <a:pt x="440" y="150"/>
                </a:cubicBezTo>
                <a:close/>
                <a:moveTo>
                  <a:pt x="573" y="176"/>
                </a:moveTo>
                <a:cubicBezTo>
                  <a:pt x="566" y="176"/>
                  <a:pt x="560" y="182"/>
                  <a:pt x="560" y="190"/>
                </a:cubicBezTo>
                <a:cubicBezTo>
                  <a:pt x="560" y="197"/>
                  <a:pt x="566" y="203"/>
                  <a:pt x="573" y="203"/>
                </a:cubicBezTo>
                <a:cubicBezTo>
                  <a:pt x="581" y="203"/>
                  <a:pt x="587" y="197"/>
                  <a:pt x="587" y="190"/>
                </a:cubicBezTo>
                <a:cubicBezTo>
                  <a:pt x="587" y="182"/>
                  <a:pt x="581" y="176"/>
                  <a:pt x="573" y="176"/>
                </a:cubicBezTo>
                <a:close/>
                <a:moveTo>
                  <a:pt x="93" y="190"/>
                </a:moveTo>
                <a:cubicBezTo>
                  <a:pt x="86" y="190"/>
                  <a:pt x="80" y="196"/>
                  <a:pt x="80" y="203"/>
                </a:cubicBezTo>
                <a:cubicBezTo>
                  <a:pt x="80" y="211"/>
                  <a:pt x="86" y="216"/>
                  <a:pt x="93" y="216"/>
                </a:cubicBezTo>
                <a:cubicBezTo>
                  <a:pt x="101" y="216"/>
                  <a:pt x="107" y="211"/>
                  <a:pt x="107" y="203"/>
                </a:cubicBezTo>
                <a:cubicBezTo>
                  <a:pt x="107" y="196"/>
                  <a:pt x="101" y="190"/>
                  <a:pt x="93" y="190"/>
                </a:cubicBezTo>
                <a:close/>
                <a:moveTo>
                  <a:pt x="227" y="190"/>
                </a:moveTo>
                <a:cubicBezTo>
                  <a:pt x="219" y="190"/>
                  <a:pt x="213" y="196"/>
                  <a:pt x="213" y="203"/>
                </a:cubicBezTo>
                <a:cubicBezTo>
                  <a:pt x="213" y="211"/>
                  <a:pt x="219" y="216"/>
                  <a:pt x="227" y="216"/>
                </a:cubicBezTo>
                <a:cubicBezTo>
                  <a:pt x="234" y="216"/>
                  <a:pt x="240" y="211"/>
                  <a:pt x="240" y="203"/>
                </a:cubicBezTo>
                <a:cubicBezTo>
                  <a:pt x="240" y="196"/>
                  <a:pt x="234" y="190"/>
                  <a:pt x="227" y="190"/>
                </a:cubicBezTo>
                <a:close/>
                <a:moveTo>
                  <a:pt x="400" y="190"/>
                </a:moveTo>
                <a:cubicBezTo>
                  <a:pt x="393" y="190"/>
                  <a:pt x="387" y="196"/>
                  <a:pt x="387" y="203"/>
                </a:cubicBezTo>
                <a:cubicBezTo>
                  <a:pt x="387" y="211"/>
                  <a:pt x="393" y="216"/>
                  <a:pt x="400" y="216"/>
                </a:cubicBezTo>
                <a:cubicBezTo>
                  <a:pt x="407" y="216"/>
                  <a:pt x="413" y="211"/>
                  <a:pt x="413" y="203"/>
                </a:cubicBezTo>
                <a:cubicBezTo>
                  <a:pt x="413" y="196"/>
                  <a:pt x="407" y="190"/>
                  <a:pt x="400" y="190"/>
                </a:cubicBezTo>
                <a:close/>
                <a:moveTo>
                  <a:pt x="480" y="190"/>
                </a:moveTo>
                <a:cubicBezTo>
                  <a:pt x="473" y="190"/>
                  <a:pt x="467" y="196"/>
                  <a:pt x="467" y="203"/>
                </a:cubicBezTo>
                <a:cubicBezTo>
                  <a:pt x="467" y="211"/>
                  <a:pt x="473" y="216"/>
                  <a:pt x="480" y="216"/>
                </a:cubicBezTo>
                <a:cubicBezTo>
                  <a:pt x="487" y="216"/>
                  <a:pt x="493" y="211"/>
                  <a:pt x="493" y="203"/>
                </a:cubicBezTo>
                <a:cubicBezTo>
                  <a:pt x="493" y="196"/>
                  <a:pt x="487" y="190"/>
                  <a:pt x="480" y="190"/>
                </a:cubicBezTo>
                <a:close/>
                <a:moveTo>
                  <a:pt x="613" y="216"/>
                </a:moveTo>
                <a:cubicBezTo>
                  <a:pt x="606" y="216"/>
                  <a:pt x="600" y="222"/>
                  <a:pt x="600" y="230"/>
                </a:cubicBezTo>
                <a:cubicBezTo>
                  <a:pt x="600" y="237"/>
                  <a:pt x="606" y="243"/>
                  <a:pt x="613" y="243"/>
                </a:cubicBezTo>
                <a:cubicBezTo>
                  <a:pt x="621" y="243"/>
                  <a:pt x="627" y="237"/>
                  <a:pt x="627" y="230"/>
                </a:cubicBezTo>
                <a:cubicBezTo>
                  <a:pt x="627" y="222"/>
                  <a:pt x="621" y="216"/>
                  <a:pt x="613" y="216"/>
                </a:cubicBezTo>
                <a:close/>
                <a:moveTo>
                  <a:pt x="53" y="230"/>
                </a:moveTo>
                <a:cubicBezTo>
                  <a:pt x="46" y="230"/>
                  <a:pt x="40" y="236"/>
                  <a:pt x="40" y="243"/>
                </a:cubicBezTo>
                <a:cubicBezTo>
                  <a:pt x="40" y="251"/>
                  <a:pt x="46" y="256"/>
                  <a:pt x="53" y="256"/>
                </a:cubicBezTo>
                <a:cubicBezTo>
                  <a:pt x="61" y="256"/>
                  <a:pt x="67" y="251"/>
                  <a:pt x="67" y="243"/>
                </a:cubicBezTo>
                <a:cubicBezTo>
                  <a:pt x="67" y="236"/>
                  <a:pt x="61" y="230"/>
                  <a:pt x="53" y="230"/>
                </a:cubicBezTo>
                <a:close/>
                <a:moveTo>
                  <a:pt x="187" y="230"/>
                </a:moveTo>
                <a:cubicBezTo>
                  <a:pt x="179" y="230"/>
                  <a:pt x="173" y="236"/>
                  <a:pt x="173" y="243"/>
                </a:cubicBezTo>
                <a:cubicBezTo>
                  <a:pt x="173" y="251"/>
                  <a:pt x="179" y="256"/>
                  <a:pt x="187" y="256"/>
                </a:cubicBezTo>
                <a:cubicBezTo>
                  <a:pt x="194" y="256"/>
                  <a:pt x="200" y="251"/>
                  <a:pt x="200" y="243"/>
                </a:cubicBezTo>
                <a:cubicBezTo>
                  <a:pt x="200" y="236"/>
                  <a:pt x="194" y="230"/>
                  <a:pt x="187" y="230"/>
                </a:cubicBezTo>
                <a:close/>
                <a:moveTo>
                  <a:pt x="267" y="230"/>
                </a:moveTo>
                <a:cubicBezTo>
                  <a:pt x="259" y="230"/>
                  <a:pt x="253" y="236"/>
                  <a:pt x="253" y="243"/>
                </a:cubicBezTo>
                <a:cubicBezTo>
                  <a:pt x="253" y="251"/>
                  <a:pt x="259" y="256"/>
                  <a:pt x="267" y="256"/>
                </a:cubicBezTo>
                <a:cubicBezTo>
                  <a:pt x="274" y="256"/>
                  <a:pt x="280" y="251"/>
                  <a:pt x="280" y="243"/>
                </a:cubicBezTo>
                <a:cubicBezTo>
                  <a:pt x="280" y="236"/>
                  <a:pt x="274" y="230"/>
                  <a:pt x="267" y="230"/>
                </a:cubicBezTo>
                <a:close/>
                <a:moveTo>
                  <a:pt x="440" y="230"/>
                </a:moveTo>
                <a:cubicBezTo>
                  <a:pt x="433" y="230"/>
                  <a:pt x="427" y="236"/>
                  <a:pt x="427" y="243"/>
                </a:cubicBezTo>
                <a:cubicBezTo>
                  <a:pt x="427" y="251"/>
                  <a:pt x="433" y="256"/>
                  <a:pt x="440" y="256"/>
                </a:cubicBezTo>
                <a:cubicBezTo>
                  <a:pt x="447" y="256"/>
                  <a:pt x="453" y="251"/>
                  <a:pt x="453" y="243"/>
                </a:cubicBezTo>
                <a:cubicBezTo>
                  <a:pt x="453" y="236"/>
                  <a:pt x="447" y="230"/>
                  <a:pt x="440" y="230"/>
                </a:cubicBezTo>
                <a:close/>
                <a:moveTo>
                  <a:pt x="573" y="256"/>
                </a:moveTo>
                <a:cubicBezTo>
                  <a:pt x="566" y="256"/>
                  <a:pt x="560" y="262"/>
                  <a:pt x="560" y="270"/>
                </a:cubicBezTo>
                <a:cubicBezTo>
                  <a:pt x="560" y="277"/>
                  <a:pt x="566" y="283"/>
                  <a:pt x="573" y="283"/>
                </a:cubicBezTo>
                <a:cubicBezTo>
                  <a:pt x="581" y="283"/>
                  <a:pt x="587" y="277"/>
                  <a:pt x="587" y="270"/>
                </a:cubicBezTo>
                <a:cubicBezTo>
                  <a:pt x="587" y="262"/>
                  <a:pt x="581" y="256"/>
                  <a:pt x="573" y="256"/>
                </a:cubicBezTo>
                <a:close/>
                <a:moveTo>
                  <a:pt x="93" y="270"/>
                </a:moveTo>
                <a:cubicBezTo>
                  <a:pt x="86" y="270"/>
                  <a:pt x="80" y="276"/>
                  <a:pt x="80" y="283"/>
                </a:cubicBezTo>
                <a:cubicBezTo>
                  <a:pt x="80" y="291"/>
                  <a:pt x="86" y="296"/>
                  <a:pt x="93" y="296"/>
                </a:cubicBezTo>
                <a:cubicBezTo>
                  <a:pt x="101" y="296"/>
                  <a:pt x="107" y="291"/>
                  <a:pt x="107" y="283"/>
                </a:cubicBezTo>
                <a:cubicBezTo>
                  <a:pt x="107" y="276"/>
                  <a:pt x="101" y="270"/>
                  <a:pt x="93" y="270"/>
                </a:cubicBezTo>
                <a:close/>
                <a:moveTo>
                  <a:pt x="227" y="270"/>
                </a:moveTo>
                <a:cubicBezTo>
                  <a:pt x="219" y="270"/>
                  <a:pt x="213" y="276"/>
                  <a:pt x="213" y="283"/>
                </a:cubicBezTo>
                <a:cubicBezTo>
                  <a:pt x="213" y="291"/>
                  <a:pt x="219" y="296"/>
                  <a:pt x="227" y="296"/>
                </a:cubicBezTo>
                <a:cubicBezTo>
                  <a:pt x="234" y="296"/>
                  <a:pt x="240" y="291"/>
                  <a:pt x="240" y="283"/>
                </a:cubicBezTo>
                <a:cubicBezTo>
                  <a:pt x="240" y="276"/>
                  <a:pt x="234" y="270"/>
                  <a:pt x="227" y="270"/>
                </a:cubicBezTo>
                <a:close/>
                <a:moveTo>
                  <a:pt x="467" y="270"/>
                </a:moveTo>
                <a:cubicBezTo>
                  <a:pt x="356" y="270"/>
                  <a:pt x="267" y="360"/>
                  <a:pt x="267" y="470"/>
                </a:cubicBezTo>
                <a:cubicBezTo>
                  <a:pt x="267" y="580"/>
                  <a:pt x="356" y="670"/>
                  <a:pt x="467" y="670"/>
                </a:cubicBezTo>
                <a:cubicBezTo>
                  <a:pt x="577" y="670"/>
                  <a:pt x="667" y="580"/>
                  <a:pt x="667" y="470"/>
                </a:cubicBezTo>
                <a:cubicBezTo>
                  <a:pt x="667" y="360"/>
                  <a:pt x="577" y="270"/>
                  <a:pt x="467" y="270"/>
                </a:cubicBezTo>
                <a:close/>
                <a:moveTo>
                  <a:pt x="467" y="296"/>
                </a:moveTo>
                <a:cubicBezTo>
                  <a:pt x="563" y="296"/>
                  <a:pt x="640" y="374"/>
                  <a:pt x="640" y="470"/>
                </a:cubicBezTo>
                <a:cubicBezTo>
                  <a:pt x="640" y="566"/>
                  <a:pt x="563" y="643"/>
                  <a:pt x="467" y="643"/>
                </a:cubicBezTo>
                <a:cubicBezTo>
                  <a:pt x="371" y="643"/>
                  <a:pt x="293" y="566"/>
                  <a:pt x="293" y="470"/>
                </a:cubicBezTo>
                <a:cubicBezTo>
                  <a:pt x="293" y="374"/>
                  <a:pt x="371" y="296"/>
                  <a:pt x="467" y="296"/>
                </a:cubicBezTo>
                <a:close/>
                <a:moveTo>
                  <a:pt x="53" y="310"/>
                </a:moveTo>
                <a:cubicBezTo>
                  <a:pt x="46" y="310"/>
                  <a:pt x="40" y="316"/>
                  <a:pt x="40" y="323"/>
                </a:cubicBezTo>
                <a:cubicBezTo>
                  <a:pt x="40" y="331"/>
                  <a:pt x="46" y="336"/>
                  <a:pt x="53" y="336"/>
                </a:cubicBezTo>
                <a:cubicBezTo>
                  <a:pt x="61" y="336"/>
                  <a:pt x="67" y="331"/>
                  <a:pt x="67" y="323"/>
                </a:cubicBezTo>
                <a:cubicBezTo>
                  <a:pt x="67" y="316"/>
                  <a:pt x="61" y="310"/>
                  <a:pt x="53" y="310"/>
                </a:cubicBezTo>
                <a:close/>
                <a:moveTo>
                  <a:pt x="187" y="310"/>
                </a:moveTo>
                <a:cubicBezTo>
                  <a:pt x="179" y="310"/>
                  <a:pt x="173" y="316"/>
                  <a:pt x="173" y="323"/>
                </a:cubicBezTo>
                <a:cubicBezTo>
                  <a:pt x="173" y="331"/>
                  <a:pt x="179" y="336"/>
                  <a:pt x="187" y="336"/>
                </a:cubicBezTo>
                <a:cubicBezTo>
                  <a:pt x="194" y="336"/>
                  <a:pt x="200" y="331"/>
                  <a:pt x="200" y="323"/>
                </a:cubicBezTo>
                <a:cubicBezTo>
                  <a:pt x="200" y="316"/>
                  <a:pt x="194" y="310"/>
                  <a:pt x="187" y="310"/>
                </a:cubicBezTo>
                <a:close/>
                <a:moveTo>
                  <a:pt x="267" y="310"/>
                </a:moveTo>
                <a:cubicBezTo>
                  <a:pt x="259" y="310"/>
                  <a:pt x="253" y="316"/>
                  <a:pt x="253" y="323"/>
                </a:cubicBezTo>
                <a:cubicBezTo>
                  <a:pt x="253" y="331"/>
                  <a:pt x="259" y="336"/>
                  <a:pt x="267" y="336"/>
                </a:cubicBezTo>
                <a:cubicBezTo>
                  <a:pt x="274" y="336"/>
                  <a:pt x="280" y="331"/>
                  <a:pt x="280" y="323"/>
                </a:cubicBezTo>
                <a:cubicBezTo>
                  <a:pt x="280" y="316"/>
                  <a:pt x="274" y="310"/>
                  <a:pt x="267" y="310"/>
                </a:cubicBezTo>
                <a:close/>
                <a:moveTo>
                  <a:pt x="467" y="323"/>
                </a:moveTo>
                <a:cubicBezTo>
                  <a:pt x="459" y="323"/>
                  <a:pt x="453" y="329"/>
                  <a:pt x="453" y="336"/>
                </a:cubicBezTo>
                <a:lnTo>
                  <a:pt x="453" y="451"/>
                </a:lnTo>
                <a:cubicBezTo>
                  <a:pt x="447" y="455"/>
                  <a:pt x="443" y="462"/>
                  <a:pt x="443" y="470"/>
                </a:cubicBezTo>
                <a:cubicBezTo>
                  <a:pt x="443" y="471"/>
                  <a:pt x="444" y="473"/>
                  <a:pt x="444" y="474"/>
                </a:cubicBezTo>
                <a:lnTo>
                  <a:pt x="395" y="523"/>
                </a:lnTo>
                <a:cubicBezTo>
                  <a:pt x="382" y="535"/>
                  <a:pt x="401" y="554"/>
                  <a:pt x="414" y="541"/>
                </a:cubicBezTo>
                <a:lnTo>
                  <a:pt x="463" y="493"/>
                </a:lnTo>
                <a:cubicBezTo>
                  <a:pt x="464" y="493"/>
                  <a:pt x="465" y="493"/>
                  <a:pt x="467" y="493"/>
                </a:cubicBezTo>
                <a:cubicBezTo>
                  <a:pt x="480" y="493"/>
                  <a:pt x="490" y="483"/>
                  <a:pt x="490" y="470"/>
                </a:cubicBezTo>
                <a:cubicBezTo>
                  <a:pt x="490" y="462"/>
                  <a:pt x="486" y="455"/>
                  <a:pt x="480" y="451"/>
                </a:cubicBezTo>
                <a:lnTo>
                  <a:pt x="480" y="336"/>
                </a:lnTo>
                <a:cubicBezTo>
                  <a:pt x="480" y="329"/>
                  <a:pt x="474" y="323"/>
                  <a:pt x="467" y="323"/>
                </a:cubicBezTo>
                <a:close/>
                <a:moveTo>
                  <a:pt x="93" y="350"/>
                </a:moveTo>
                <a:cubicBezTo>
                  <a:pt x="86" y="350"/>
                  <a:pt x="80" y="356"/>
                  <a:pt x="80" y="363"/>
                </a:cubicBezTo>
                <a:cubicBezTo>
                  <a:pt x="80" y="371"/>
                  <a:pt x="86" y="376"/>
                  <a:pt x="93" y="376"/>
                </a:cubicBezTo>
                <a:cubicBezTo>
                  <a:pt x="101" y="376"/>
                  <a:pt x="107" y="371"/>
                  <a:pt x="107" y="363"/>
                </a:cubicBezTo>
                <a:cubicBezTo>
                  <a:pt x="107" y="356"/>
                  <a:pt x="101" y="350"/>
                  <a:pt x="93" y="350"/>
                </a:cubicBezTo>
                <a:close/>
                <a:moveTo>
                  <a:pt x="227" y="350"/>
                </a:moveTo>
                <a:cubicBezTo>
                  <a:pt x="219" y="350"/>
                  <a:pt x="213" y="356"/>
                  <a:pt x="213" y="363"/>
                </a:cubicBezTo>
                <a:cubicBezTo>
                  <a:pt x="213" y="371"/>
                  <a:pt x="219" y="376"/>
                  <a:pt x="227" y="376"/>
                </a:cubicBezTo>
                <a:cubicBezTo>
                  <a:pt x="234" y="376"/>
                  <a:pt x="240" y="371"/>
                  <a:pt x="240" y="363"/>
                </a:cubicBezTo>
                <a:cubicBezTo>
                  <a:pt x="240" y="356"/>
                  <a:pt x="234" y="350"/>
                  <a:pt x="227" y="350"/>
                </a:cubicBezTo>
                <a:close/>
                <a:moveTo>
                  <a:pt x="53" y="390"/>
                </a:moveTo>
                <a:cubicBezTo>
                  <a:pt x="46" y="390"/>
                  <a:pt x="40" y="396"/>
                  <a:pt x="40" y="403"/>
                </a:cubicBezTo>
                <a:cubicBezTo>
                  <a:pt x="40" y="411"/>
                  <a:pt x="46" y="416"/>
                  <a:pt x="53" y="416"/>
                </a:cubicBezTo>
                <a:cubicBezTo>
                  <a:pt x="61" y="416"/>
                  <a:pt x="67" y="411"/>
                  <a:pt x="67" y="403"/>
                </a:cubicBezTo>
                <a:cubicBezTo>
                  <a:pt x="67" y="396"/>
                  <a:pt x="61" y="390"/>
                  <a:pt x="53" y="390"/>
                </a:cubicBezTo>
                <a:close/>
                <a:moveTo>
                  <a:pt x="187" y="390"/>
                </a:moveTo>
                <a:cubicBezTo>
                  <a:pt x="179" y="390"/>
                  <a:pt x="173" y="396"/>
                  <a:pt x="173" y="403"/>
                </a:cubicBezTo>
                <a:cubicBezTo>
                  <a:pt x="173" y="411"/>
                  <a:pt x="179" y="416"/>
                  <a:pt x="187" y="416"/>
                </a:cubicBezTo>
                <a:cubicBezTo>
                  <a:pt x="194" y="416"/>
                  <a:pt x="200" y="411"/>
                  <a:pt x="200" y="403"/>
                </a:cubicBezTo>
                <a:cubicBezTo>
                  <a:pt x="200" y="396"/>
                  <a:pt x="194" y="390"/>
                  <a:pt x="187" y="390"/>
                </a:cubicBezTo>
                <a:close/>
                <a:moveTo>
                  <a:pt x="93" y="430"/>
                </a:moveTo>
                <a:cubicBezTo>
                  <a:pt x="86" y="430"/>
                  <a:pt x="80" y="436"/>
                  <a:pt x="80" y="443"/>
                </a:cubicBezTo>
                <a:cubicBezTo>
                  <a:pt x="80" y="451"/>
                  <a:pt x="86" y="456"/>
                  <a:pt x="93" y="456"/>
                </a:cubicBezTo>
                <a:cubicBezTo>
                  <a:pt x="101" y="456"/>
                  <a:pt x="107" y="451"/>
                  <a:pt x="107" y="443"/>
                </a:cubicBezTo>
                <a:cubicBezTo>
                  <a:pt x="107" y="436"/>
                  <a:pt x="101" y="430"/>
                  <a:pt x="93" y="430"/>
                </a:cubicBezTo>
                <a:close/>
                <a:moveTo>
                  <a:pt x="227" y="430"/>
                </a:moveTo>
                <a:cubicBezTo>
                  <a:pt x="219" y="430"/>
                  <a:pt x="213" y="436"/>
                  <a:pt x="213" y="443"/>
                </a:cubicBezTo>
                <a:cubicBezTo>
                  <a:pt x="213" y="451"/>
                  <a:pt x="219" y="456"/>
                  <a:pt x="227" y="456"/>
                </a:cubicBezTo>
                <a:cubicBezTo>
                  <a:pt x="234" y="456"/>
                  <a:pt x="240" y="451"/>
                  <a:pt x="240" y="443"/>
                </a:cubicBezTo>
                <a:cubicBezTo>
                  <a:pt x="240" y="436"/>
                  <a:pt x="234" y="430"/>
                  <a:pt x="227" y="430"/>
                </a:cubicBezTo>
                <a:close/>
                <a:moveTo>
                  <a:pt x="53" y="470"/>
                </a:moveTo>
                <a:cubicBezTo>
                  <a:pt x="46" y="470"/>
                  <a:pt x="40" y="476"/>
                  <a:pt x="40" y="483"/>
                </a:cubicBezTo>
                <a:cubicBezTo>
                  <a:pt x="40" y="491"/>
                  <a:pt x="46" y="496"/>
                  <a:pt x="53" y="496"/>
                </a:cubicBezTo>
                <a:cubicBezTo>
                  <a:pt x="61" y="496"/>
                  <a:pt x="67" y="491"/>
                  <a:pt x="67" y="483"/>
                </a:cubicBezTo>
                <a:cubicBezTo>
                  <a:pt x="67" y="476"/>
                  <a:pt x="61" y="470"/>
                  <a:pt x="53" y="470"/>
                </a:cubicBezTo>
                <a:close/>
                <a:moveTo>
                  <a:pt x="187" y="470"/>
                </a:moveTo>
                <a:cubicBezTo>
                  <a:pt x="179" y="470"/>
                  <a:pt x="173" y="476"/>
                  <a:pt x="173" y="483"/>
                </a:cubicBezTo>
                <a:cubicBezTo>
                  <a:pt x="173" y="491"/>
                  <a:pt x="179" y="496"/>
                  <a:pt x="187" y="496"/>
                </a:cubicBezTo>
                <a:cubicBezTo>
                  <a:pt x="194" y="496"/>
                  <a:pt x="200" y="491"/>
                  <a:pt x="200" y="483"/>
                </a:cubicBezTo>
                <a:cubicBezTo>
                  <a:pt x="200" y="476"/>
                  <a:pt x="194" y="470"/>
                  <a:pt x="187" y="470"/>
                </a:cubicBezTo>
                <a:close/>
                <a:moveTo>
                  <a:pt x="93" y="510"/>
                </a:moveTo>
                <a:cubicBezTo>
                  <a:pt x="86" y="510"/>
                  <a:pt x="80" y="516"/>
                  <a:pt x="80" y="523"/>
                </a:cubicBezTo>
                <a:cubicBezTo>
                  <a:pt x="80" y="531"/>
                  <a:pt x="86" y="536"/>
                  <a:pt x="93" y="536"/>
                </a:cubicBezTo>
                <a:cubicBezTo>
                  <a:pt x="101" y="536"/>
                  <a:pt x="107" y="531"/>
                  <a:pt x="107" y="523"/>
                </a:cubicBezTo>
                <a:cubicBezTo>
                  <a:pt x="107" y="516"/>
                  <a:pt x="101" y="510"/>
                  <a:pt x="93" y="510"/>
                </a:cubicBezTo>
                <a:close/>
                <a:moveTo>
                  <a:pt x="227" y="510"/>
                </a:moveTo>
                <a:cubicBezTo>
                  <a:pt x="219" y="510"/>
                  <a:pt x="213" y="516"/>
                  <a:pt x="213" y="523"/>
                </a:cubicBezTo>
                <a:cubicBezTo>
                  <a:pt x="213" y="531"/>
                  <a:pt x="219" y="536"/>
                  <a:pt x="227" y="536"/>
                </a:cubicBezTo>
                <a:cubicBezTo>
                  <a:pt x="234" y="536"/>
                  <a:pt x="240" y="531"/>
                  <a:pt x="240" y="523"/>
                </a:cubicBezTo>
                <a:cubicBezTo>
                  <a:pt x="240" y="516"/>
                  <a:pt x="234" y="510"/>
                  <a:pt x="227" y="510"/>
                </a:cubicBezTo>
                <a:close/>
                <a:moveTo>
                  <a:pt x="187" y="550"/>
                </a:moveTo>
                <a:cubicBezTo>
                  <a:pt x="179" y="550"/>
                  <a:pt x="173" y="556"/>
                  <a:pt x="173" y="563"/>
                </a:cubicBezTo>
                <a:cubicBezTo>
                  <a:pt x="173" y="571"/>
                  <a:pt x="179" y="576"/>
                  <a:pt x="187" y="576"/>
                </a:cubicBezTo>
                <a:cubicBezTo>
                  <a:pt x="194" y="576"/>
                  <a:pt x="200" y="571"/>
                  <a:pt x="200" y="563"/>
                </a:cubicBezTo>
                <a:cubicBezTo>
                  <a:pt x="200" y="556"/>
                  <a:pt x="194" y="550"/>
                  <a:pt x="187" y="55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22406" y="38564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지도</a:t>
            </a:r>
            <a:endParaRPr lang="ko-KR" altLang="ko-KR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27064" y="40985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방문안내</a:t>
            </a:r>
            <a:endParaRPr lang="ko-KR" altLang="ko-KR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143372" y="40808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방문방문방문</a:t>
            </a:r>
            <a:endParaRPr lang="ko-KR" altLang="ko-KR" sz="800" dirty="0"/>
          </a:p>
        </p:txBody>
      </p:sp>
      <p:sp>
        <p:nvSpPr>
          <p:cNvPr id="137" name="순서도: 처리 136"/>
          <p:cNvSpPr/>
          <p:nvPr/>
        </p:nvSpPr>
        <p:spPr>
          <a:xfrm>
            <a:off x="544837" y="5072074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516919" y="51435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수정하기</a:t>
            </a:r>
            <a:endParaRPr lang="ko-KR" altLang="en-US" sz="1000" dirty="0"/>
          </a:p>
        </p:txBody>
      </p:sp>
      <p:sp>
        <p:nvSpPr>
          <p:cNvPr id="142" name="순서도: 처리 141"/>
          <p:cNvSpPr/>
          <p:nvPr/>
        </p:nvSpPr>
        <p:spPr>
          <a:xfrm>
            <a:off x="3473795" y="5072074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Like"/>
          <p:cNvSpPr>
            <a:spLocks noChangeAspect="1"/>
          </p:cNvSpPr>
          <p:nvPr/>
        </p:nvSpPr>
        <p:spPr bwMode="auto">
          <a:xfrm>
            <a:off x="2786050" y="3399132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Share"/>
          <p:cNvSpPr>
            <a:spLocks noChangeAspect="1"/>
          </p:cNvSpPr>
          <p:nvPr/>
        </p:nvSpPr>
        <p:spPr bwMode="auto">
          <a:xfrm>
            <a:off x="2998233" y="3382392"/>
            <a:ext cx="128544" cy="129804"/>
          </a:xfrm>
          <a:custGeom>
            <a:avLst/>
            <a:gdLst>
              <a:gd name="T0" fmla="*/ 1139 w 1411"/>
              <a:gd name="T1" fmla="*/ 0 h 1411"/>
              <a:gd name="T2" fmla="*/ 868 w 1411"/>
              <a:gd name="T3" fmla="*/ 271 h 1411"/>
              <a:gd name="T4" fmla="*/ 868 w 1411"/>
              <a:gd name="T5" fmla="*/ 285 h 1411"/>
              <a:gd name="T6" fmla="*/ 444 w 1411"/>
              <a:gd name="T7" fmla="*/ 498 h 1411"/>
              <a:gd name="T8" fmla="*/ 271 w 1411"/>
              <a:gd name="T9" fmla="*/ 434 h 1411"/>
              <a:gd name="T10" fmla="*/ 0 w 1411"/>
              <a:gd name="T11" fmla="*/ 705 h 1411"/>
              <a:gd name="T12" fmla="*/ 271 w 1411"/>
              <a:gd name="T13" fmla="*/ 976 h 1411"/>
              <a:gd name="T14" fmla="*/ 444 w 1411"/>
              <a:gd name="T15" fmla="*/ 912 h 1411"/>
              <a:gd name="T16" fmla="*/ 870 w 1411"/>
              <a:gd name="T17" fmla="*/ 1126 h 1411"/>
              <a:gd name="T18" fmla="*/ 868 w 1411"/>
              <a:gd name="T19" fmla="*/ 1139 h 1411"/>
              <a:gd name="T20" fmla="*/ 1139 w 1411"/>
              <a:gd name="T21" fmla="*/ 1411 h 1411"/>
              <a:gd name="T22" fmla="*/ 1411 w 1411"/>
              <a:gd name="T23" fmla="*/ 1139 h 1411"/>
              <a:gd name="T24" fmla="*/ 1139 w 1411"/>
              <a:gd name="T25" fmla="*/ 868 h 1411"/>
              <a:gd name="T26" fmla="*/ 966 w 1411"/>
              <a:gd name="T27" fmla="*/ 932 h 1411"/>
              <a:gd name="T28" fmla="*/ 542 w 1411"/>
              <a:gd name="T29" fmla="*/ 719 h 1411"/>
              <a:gd name="T30" fmla="*/ 542 w 1411"/>
              <a:gd name="T31" fmla="*/ 705 h 1411"/>
              <a:gd name="T32" fmla="*/ 541 w 1411"/>
              <a:gd name="T33" fmla="*/ 692 h 1411"/>
              <a:gd name="T34" fmla="*/ 966 w 1411"/>
              <a:gd name="T35" fmla="*/ 478 h 1411"/>
              <a:gd name="T36" fmla="*/ 1139 w 1411"/>
              <a:gd name="T37" fmla="*/ 542 h 1411"/>
              <a:gd name="T38" fmla="*/ 1411 w 1411"/>
              <a:gd name="T39" fmla="*/ 271 h 1411"/>
              <a:gd name="T40" fmla="*/ 1139 w 1411"/>
              <a:gd name="T41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1" h="1411">
                <a:moveTo>
                  <a:pt x="1139" y="0"/>
                </a:moveTo>
                <a:cubicBezTo>
                  <a:pt x="990" y="0"/>
                  <a:pt x="868" y="121"/>
                  <a:pt x="868" y="271"/>
                </a:cubicBezTo>
                <a:cubicBezTo>
                  <a:pt x="868" y="275"/>
                  <a:pt x="868" y="280"/>
                  <a:pt x="868" y="285"/>
                </a:cubicBezTo>
                <a:lnTo>
                  <a:pt x="444" y="498"/>
                </a:lnTo>
                <a:cubicBezTo>
                  <a:pt x="397" y="459"/>
                  <a:pt x="338" y="434"/>
                  <a:pt x="271" y="434"/>
                </a:cubicBezTo>
                <a:cubicBezTo>
                  <a:pt x="121" y="434"/>
                  <a:pt x="0" y="555"/>
                  <a:pt x="0" y="705"/>
                </a:cubicBezTo>
                <a:cubicBezTo>
                  <a:pt x="0" y="855"/>
                  <a:pt x="121" y="976"/>
                  <a:pt x="271" y="976"/>
                </a:cubicBezTo>
                <a:cubicBezTo>
                  <a:pt x="338" y="976"/>
                  <a:pt x="397" y="952"/>
                  <a:pt x="444" y="912"/>
                </a:cubicBezTo>
                <a:lnTo>
                  <a:pt x="870" y="1126"/>
                </a:lnTo>
                <a:cubicBezTo>
                  <a:pt x="870" y="1130"/>
                  <a:pt x="868" y="1135"/>
                  <a:pt x="868" y="1139"/>
                </a:cubicBezTo>
                <a:cubicBezTo>
                  <a:pt x="868" y="1289"/>
                  <a:pt x="990" y="1411"/>
                  <a:pt x="1139" y="1411"/>
                </a:cubicBezTo>
                <a:cubicBezTo>
                  <a:pt x="1289" y="1411"/>
                  <a:pt x="1411" y="1289"/>
                  <a:pt x="1411" y="1139"/>
                </a:cubicBezTo>
                <a:cubicBezTo>
                  <a:pt x="1411" y="989"/>
                  <a:pt x="1289" y="868"/>
                  <a:pt x="1139" y="868"/>
                </a:cubicBezTo>
                <a:cubicBezTo>
                  <a:pt x="1073" y="868"/>
                  <a:pt x="1014" y="893"/>
                  <a:pt x="966" y="932"/>
                </a:cubicBezTo>
                <a:lnTo>
                  <a:pt x="542" y="719"/>
                </a:lnTo>
                <a:cubicBezTo>
                  <a:pt x="543" y="714"/>
                  <a:pt x="542" y="710"/>
                  <a:pt x="542" y="705"/>
                </a:cubicBezTo>
                <a:cubicBezTo>
                  <a:pt x="542" y="700"/>
                  <a:pt x="541" y="696"/>
                  <a:pt x="541" y="692"/>
                </a:cubicBezTo>
                <a:lnTo>
                  <a:pt x="966" y="478"/>
                </a:lnTo>
                <a:cubicBezTo>
                  <a:pt x="1014" y="517"/>
                  <a:pt x="1073" y="542"/>
                  <a:pt x="1139" y="542"/>
                </a:cubicBezTo>
                <a:cubicBezTo>
                  <a:pt x="1289" y="542"/>
                  <a:pt x="1411" y="421"/>
                  <a:pt x="1411" y="271"/>
                </a:cubicBezTo>
                <a:cubicBezTo>
                  <a:pt x="1411" y="121"/>
                  <a:pt x="1289" y="0"/>
                  <a:pt x="113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Chevron Right"/>
          <p:cNvSpPr>
            <a:spLocks noChangeAspect="1"/>
          </p:cNvSpPr>
          <p:nvPr/>
        </p:nvSpPr>
        <p:spPr bwMode="auto">
          <a:xfrm>
            <a:off x="3098436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hevron Right"/>
          <p:cNvSpPr>
            <a:spLocks noChangeAspect="1"/>
          </p:cNvSpPr>
          <p:nvPr/>
        </p:nvSpPr>
        <p:spPr bwMode="auto">
          <a:xfrm flipH="1">
            <a:off x="607398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Placeholder"/>
          <p:cNvGrpSpPr>
            <a:grpSpLocks noChangeAspect="1"/>
          </p:cNvGrpSpPr>
          <p:nvPr/>
        </p:nvGrpSpPr>
        <p:grpSpPr>
          <a:xfrm>
            <a:off x="738181" y="1571974"/>
            <a:ext cx="2297982" cy="164113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9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527064" y="43754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기타사항</a:t>
            </a:r>
            <a:endParaRPr lang="ko-KR" altLang="ko-KR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4143372" y="435769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기타기타기타</a:t>
            </a:r>
            <a:endParaRPr lang="ko-KR" altLang="ko-KR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3527064" y="46252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할인혜택</a:t>
            </a:r>
            <a:endParaRPr lang="ko-KR" altLang="ko-KR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4143372" y="463415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혜택혜택혜택</a:t>
            </a:r>
            <a:endParaRPr lang="ko-KR" altLang="ko-KR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4500562" y="51435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수정하기</a:t>
            </a:r>
            <a:endParaRPr lang="ko-KR" altLang="en-US" sz="1000" dirty="0"/>
          </a:p>
        </p:txBody>
      </p:sp>
      <p:sp>
        <p:nvSpPr>
          <p:cNvPr id="88" name="Rectangle 50"/>
          <p:cNvSpPr/>
          <p:nvPr/>
        </p:nvSpPr>
        <p:spPr>
          <a:xfrm>
            <a:off x="544424" y="5454130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Rectangle 52"/>
          <p:cNvSpPr/>
          <p:nvPr/>
        </p:nvSpPr>
        <p:spPr>
          <a:xfrm>
            <a:off x="2704566" y="5493881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1" name="Rectangle 53"/>
          <p:cNvSpPr/>
          <p:nvPr/>
        </p:nvSpPr>
        <p:spPr>
          <a:xfrm>
            <a:off x="1315779" y="5493881"/>
            <a:ext cx="457200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4" name="Rectangle 54"/>
          <p:cNvSpPr/>
          <p:nvPr/>
        </p:nvSpPr>
        <p:spPr>
          <a:xfrm>
            <a:off x="2010172" y="5493881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5" name="Rectangle 55"/>
          <p:cNvSpPr/>
          <p:nvPr/>
        </p:nvSpPr>
        <p:spPr>
          <a:xfrm>
            <a:off x="622910" y="5496040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6" name="Rectangle 50"/>
          <p:cNvSpPr/>
          <p:nvPr/>
        </p:nvSpPr>
        <p:spPr>
          <a:xfrm>
            <a:off x="3471680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52"/>
          <p:cNvSpPr/>
          <p:nvPr/>
        </p:nvSpPr>
        <p:spPr>
          <a:xfrm>
            <a:off x="5631822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0" name="Rectangle 53"/>
          <p:cNvSpPr/>
          <p:nvPr/>
        </p:nvSpPr>
        <p:spPr>
          <a:xfrm>
            <a:off x="4243035" y="5485003"/>
            <a:ext cx="457200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2" name="Rectangle 54"/>
          <p:cNvSpPr/>
          <p:nvPr/>
        </p:nvSpPr>
        <p:spPr>
          <a:xfrm>
            <a:off x="4937428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3" name="Rectangle 55"/>
          <p:cNvSpPr/>
          <p:nvPr/>
        </p:nvSpPr>
        <p:spPr>
          <a:xfrm>
            <a:off x="3550166" y="5487162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556</Words>
  <Application>Microsoft Office PowerPoint</Application>
  <PresentationFormat>화면 슬라이드 쇼(4:3)</PresentationFormat>
  <Paragraphs>642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01</dc:creator>
  <cp:lastModifiedBy>01</cp:lastModifiedBy>
  <cp:revision>33</cp:revision>
  <dcterms:created xsi:type="dcterms:W3CDTF">2017-10-26T03:03:00Z</dcterms:created>
  <dcterms:modified xsi:type="dcterms:W3CDTF">2017-10-26T08:30:29Z</dcterms:modified>
</cp:coreProperties>
</file>